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18" r:id="rId2"/>
    <p:sldMasterId id="2147483730" r:id="rId3"/>
  </p:sldMasterIdLst>
  <p:sldIdLst>
    <p:sldId id="274" r:id="rId4"/>
    <p:sldId id="275" r:id="rId5"/>
    <p:sldId id="276" r:id="rId6"/>
    <p:sldId id="277" r:id="rId7"/>
    <p:sldId id="27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BDD5D-2561-4247-AD72-B66AA30776E2}" v="6794" dt="2020-05-02T21:08:51.322"/>
    <p1510:client id="{67415400-0F6F-4A1B-8968-0E6A6A3738A5}" v="696" dt="2020-05-02T23:07:15.601"/>
    <p1510:client id="{75848797-A013-4F99-A859-68AB05F0555A}" v="86" dt="2020-05-02T17:03:19.386"/>
    <p1510:client id="{C57C4749-3439-4D90-B6DD-5ED7D5E4D6E9}" v="765" dt="2020-05-03T00:24:32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33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anasyev Andrey" userId="3d36213b868916b2" providerId="Windows Live" clId="Web-{C57C4749-3439-4D90-B6DD-5ED7D5E4D6E9}"/>
    <pc:docChg chg="addSld modSld sldOrd">
      <pc:chgData name="Afanasyev Andrey" userId="3d36213b868916b2" providerId="Windows Live" clId="Web-{C57C4749-3439-4D90-B6DD-5ED7D5E4D6E9}" dt="2020-05-03T00:24:32.143" v="737" actId="20577"/>
      <pc:docMkLst>
        <pc:docMk/>
      </pc:docMkLst>
      <pc:sldChg chg="modSp">
        <pc:chgData name="Afanasyev Andrey" userId="3d36213b868916b2" providerId="Windows Live" clId="Web-{C57C4749-3439-4D90-B6DD-5ED7D5E4D6E9}" dt="2020-05-03T00:00:51.320" v="487" actId="20577"/>
        <pc:sldMkLst>
          <pc:docMk/>
          <pc:sldMk cId="272814113" sldId="260"/>
        </pc:sldMkLst>
        <pc:spChg chg="mod">
          <ac:chgData name="Afanasyev Andrey" userId="3d36213b868916b2" providerId="Windows Live" clId="Web-{C57C4749-3439-4D90-B6DD-5ED7D5E4D6E9}" dt="2020-05-03T00:00:51.320" v="487" actId="20577"/>
          <ac:spMkLst>
            <pc:docMk/>
            <pc:sldMk cId="272814113" sldId="260"/>
            <ac:spMk id="17" creationId="{7B5F0033-ABBF-4187-B4AA-5DAB05737CF3}"/>
          </ac:spMkLst>
        </pc:spChg>
      </pc:sldChg>
      <pc:sldChg chg="modSp">
        <pc:chgData name="Afanasyev Andrey" userId="3d36213b868916b2" providerId="Windows Live" clId="Web-{C57C4749-3439-4D90-B6DD-5ED7D5E4D6E9}" dt="2020-05-03T00:24:30.096" v="735" actId="20577"/>
        <pc:sldMkLst>
          <pc:docMk/>
          <pc:sldMk cId="845865657" sldId="262"/>
        </pc:sldMkLst>
        <pc:spChg chg="mod">
          <ac:chgData name="Afanasyev Andrey" userId="3d36213b868916b2" providerId="Windows Live" clId="Web-{C57C4749-3439-4D90-B6DD-5ED7D5E4D6E9}" dt="2020-05-03T00:24:30.096" v="735" actId="20577"/>
          <ac:spMkLst>
            <pc:docMk/>
            <pc:sldMk cId="845865657" sldId="262"/>
            <ac:spMk id="3" creationId="{533FB4F0-5E3E-4A91-AC95-77433B81F9AE}"/>
          </ac:spMkLst>
        </pc:spChg>
      </pc:sldChg>
      <pc:sldChg chg="modSp">
        <pc:chgData name="Afanasyev Andrey" userId="3d36213b868916b2" providerId="Windows Live" clId="Web-{C57C4749-3439-4D90-B6DD-5ED7D5E4D6E9}" dt="2020-05-02T23:25:21.226" v="88" actId="20577"/>
        <pc:sldMkLst>
          <pc:docMk/>
          <pc:sldMk cId="3608571907" sldId="263"/>
        </pc:sldMkLst>
        <pc:spChg chg="mod">
          <ac:chgData name="Afanasyev Andrey" userId="3d36213b868916b2" providerId="Windows Live" clId="Web-{C57C4749-3439-4D90-B6DD-5ED7D5E4D6E9}" dt="2020-05-02T23:25:21.226" v="88" actId="20577"/>
          <ac:spMkLst>
            <pc:docMk/>
            <pc:sldMk cId="3608571907" sldId="263"/>
            <ac:spMk id="3" creationId="{9D55A041-8E64-4B87-97C4-52633F376A96}"/>
          </ac:spMkLst>
        </pc:spChg>
      </pc:sldChg>
      <pc:sldChg chg="modSp">
        <pc:chgData name="Afanasyev Andrey" userId="3d36213b868916b2" providerId="Windows Live" clId="Web-{C57C4749-3439-4D90-B6DD-5ED7D5E4D6E9}" dt="2020-05-03T00:05:37.572" v="677" actId="20577"/>
        <pc:sldMkLst>
          <pc:docMk/>
          <pc:sldMk cId="260831870" sldId="269"/>
        </pc:sldMkLst>
        <pc:spChg chg="mod">
          <ac:chgData name="Afanasyev Andrey" userId="3d36213b868916b2" providerId="Windows Live" clId="Web-{C57C4749-3439-4D90-B6DD-5ED7D5E4D6E9}" dt="2020-05-03T00:05:37.572" v="677" actId="20577"/>
          <ac:spMkLst>
            <pc:docMk/>
            <pc:sldMk cId="260831870" sldId="269"/>
            <ac:spMk id="3" creationId="{F849F031-3090-49F9-B22E-3B40E26EF908}"/>
          </ac:spMkLst>
        </pc:spChg>
      </pc:sldChg>
      <pc:sldChg chg="addSp modSp new mod setBg setClrOvrMap">
        <pc:chgData name="Afanasyev Andrey" userId="3d36213b868916b2" providerId="Windows Live" clId="Web-{C57C4749-3439-4D90-B6DD-5ED7D5E4D6E9}" dt="2020-05-03T00:22:05.876" v="704" actId="20577"/>
        <pc:sldMkLst>
          <pc:docMk/>
          <pc:sldMk cId="2905763959" sldId="270"/>
        </pc:sldMkLst>
        <pc:spChg chg="mod">
          <ac:chgData name="Afanasyev Andrey" userId="3d36213b868916b2" providerId="Windows Live" clId="Web-{C57C4749-3439-4D90-B6DD-5ED7D5E4D6E9}" dt="2020-05-02T23:23:06.787" v="51"/>
          <ac:spMkLst>
            <pc:docMk/>
            <pc:sldMk cId="2905763959" sldId="270"/>
            <ac:spMk id="2" creationId="{EE480DB9-CEA6-4CE7-8DFB-AB1AD5989F2A}"/>
          </ac:spMkLst>
        </pc:spChg>
        <pc:spChg chg="mod">
          <ac:chgData name="Afanasyev Andrey" userId="3d36213b868916b2" providerId="Windows Live" clId="Web-{C57C4749-3439-4D90-B6DD-5ED7D5E4D6E9}" dt="2020-05-03T00:22:05.876" v="704" actId="20577"/>
          <ac:spMkLst>
            <pc:docMk/>
            <pc:sldMk cId="2905763959" sldId="270"/>
            <ac:spMk id="3" creationId="{B8A9C7E2-2BEA-43B7-8518-4BBC74CDCE5E}"/>
          </ac:spMkLst>
        </pc:spChg>
        <pc:spChg chg="add">
          <ac:chgData name="Afanasyev Andrey" userId="3d36213b868916b2" providerId="Windows Live" clId="Web-{C57C4749-3439-4D90-B6DD-5ED7D5E4D6E9}" dt="2020-05-02T23:23:06.787" v="51"/>
          <ac:spMkLst>
            <pc:docMk/>
            <pc:sldMk cId="2905763959" sldId="270"/>
            <ac:spMk id="8" creationId="{70120F84-A866-4D9F-8B1C-9120A013D654}"/>
          </ac:spMkLst>
        </pc:spChg>
        <pc:spChg chg="add">
          <ac:chgData name="Afanasyev Andrey" userId="3d36213b868916b2" providerId="Windows Live" clId="Web-{C57C4749-3439-4D90-B6DD-5ED7D5E4D6E9}" dt="2020-05-02T23:23:06.787" v="51"/>
          <ac:spMkLst>
            <pc:docMk/>
            <pc:sldMk cId="2905763959" sldId="270"/>
            <ac:spMk id="10" creationId="{252FEFEF-6AC0-46B6-AC09-11FC56196FA4}"/>
          </ac:spMkLst>
        </pc:spChg>
      </pc:sldChg>
      <pc:sldChg chg="modSp new ord">
        <pc:chgData name="Afanasyev Andrey" userId="3d36213b868916b2" providerId="Windows Live" clId="Web-{C57C4749-3439-4D90-B6DD-5ED7D5E4D6E9}" dt="2020-05-02T23:56:09.364" v="467"/>
        <pc:sldMkLst>
          <pc:docMk/>
          <pc:sldMk cId="2047964196" sldId="271"/>
        </pc:sldMkLst>
        <pc:spChg chg="mod">
          <ac:chgData name="Afanasyev Andrey" userId="3d36213b868916b2" providerId="Windows Live" clId="Web-{C57C4749-3439-4D90-B6DD-5ED7D5E4D6E9}" dt="2020-05-02T23:45:05.781" v="238" actId="20577"/>
          <ac:spMkLst>
            <pc:docMk/>
            <pc:sldMk cId="2047964196" sldId="271"/>
            <ac:spMk id="2" creationId="{82EDDD53-3A4A-4128-B636-9DD2576E95FB}"/>
          </ac:spMkLst>
        </pc:spChg>
        <pc:spChg chg="mod">
          <ac:chgData name="Afanasyev Andrey" userId="3d36213b868916b2" providerId="Windows Live" clId="Web-{C57C4749-3439-4D90-B6DD-5ED7D5E4D6E9}" dt="2020-05-02T23:55:36.411" v="464" actId="20577"/>
          <ac:spMkLst>
            <pc:docMk/>
            <pc:sldMk cId="2047964196" sldId="271"/>
            <ac:spMk id="3" creationId="{D525CA09-73EB-4584-8FEB-72AE7CF9D187}"/>
          </ac:spMkLst>
        </pc:spChg>
      </pc:sldChg>
      <pc:sldChg chg="modSp new">
        <pc:chgData name="Afanasyev Andrey" userId="3d36213b868916b2" providerId="Windows Live" clId="Web-{C57C4749-3439-4D90-B6DD-5ED7D5E4D6E9}" dt="2020-05-03T00:03:04.899" v="587" actId="20577"/>
        <pc:sldMkLst>
          <pc:docMk/>
          <pc:sldMk cId="3274961599" sldId="272"/>
        </pc:sldMkLst>
        <pc:spChg chg="mod">
          <ac:chgData name="Afanasyev Andrey" userId="3d36213b868916b2" providerId="Windows Live" clId="Web-{C57C4749-3439-4D90-B6DD-5ED7D5E4D6E9}" dt="2020-05-03T00:01:31.789" v="504" actId="20577"/>
          <ac:spMkLst>
            <pc:docMk/>
            <pc:sldMk cId="3274961599" sldId="272"/>
            <ac:spMk id="2" creationId="{0A8F10A7-E339-4EA4-9309-64418852FCBF}"/>
          </ac:spMkLst>
        </pc:spChg>
        <pc:spChg chg="mod">
          <ac:chgData name="Afanasyev Andrey" userId="3d36213b868916b2" providerId="Windows Live" clId="Web-{C57C4749-3439-4D90-B6DD-5ED7D5E4D6E9}" dt="2020-05-03T00:03:04.899" v="587" actId="20577"/>
          <ac:spMkLst>
            <pc:docMk/>
            <pc:sldMk cId="3274961599" sldId="272"/>
            <ac:spMk id="3" creationId="{1E21FC25-163D-4BB4-8511-DD907BDB61E3}"/>
          </ac:spMkLst>
        </pc:spChg>
      </pc:sldChg>
    </pc:docChg>
  </pc:docChgLst>
  <pc:docChgLst>
    <pc:chgData name="Afanasyev Andrey" userId="3d36213b868916b2" providerId="Windows Live" clId="Web-{3C5BDD5D-2561-4247-AD72-B66AA30776E2}"/>
    <pc:docChg chg="addSld delSld modSld sldOrd">
      <pc:chgData name="Afanasyev Andrey" userId="3d36213b868916b2" providerId="Windows Live" clId="Web-{3C5BDD5D-2561-4247-AD72-B66AA30776E2}" dt="2020-05-02T21:08:51.322" v="6669" actId="20577"/>
      <pc:docMkLst>
        <pc:docMk/>
      </pc:docMkLst>
      <pc:sldChg chg="modSp">
        <pc:chgData name="Afanasyev Andrey" userId="3d36213b868916b2" providerId="Windows Live" clId="Web-{3C5BDD5D-2561-4247-AD72-B66AA30776E2}" dt="2020-05-02T17:04:11.210" v="8" actId="20577"/>
        <pc:sldMkLst>
          <pc:docMk/>
          <pc:sldMk cId="1351651579" sldId="256"/>
        </pc:sldMkLst>
        <pc:spChg chg="mod">
          <ac:chgData name="Afanasyev Andrey" userId="3d36213b868916b2" providerId="Windows Live" clId="Web-{3C5BDD5D-2561-4247-AD72-B66AA30776E2}" dt="2020-05-02T17:04:11.210" v="8" actId="20577"/>
          <ac:spMkLst>
            <pc:docMk/>
            <pc:sldMk cId="1351651579" sldId="256"/>
            <ac:spMk id="2" creationId="{00000000-0000-0000-0000-000000000000}"/>
          </ac:spMkLst>
        </pc:spChg>
      </pc:sldChg>
      <pc:sldChg chg="modSp new">
        <pc:chgData name="Afanasyev Andrey" userId="3d36213b868916b2" providerId="Windows Live" clId="Web-{3C5BDD5D-2561-4247-AD72-B66AA30776E2}" dt="2020-05-02T17:35:38.699" v="1006" actId="20577"/>
        <pc:sldMkLst>
          <pc:docMk/>
          <pc:sldMk cId="4183508081" sldId="257"/>
        </pc:sldMkLst>
        <pc:spChg chg="mod">
          <ac:chgData name="Afanasyev Andrey" userId="3d36213b868916b2" providerId="Windows Live" clId="Web-{3C5BDD5D-2561-4247-AD72-B66AA30776E2}" dt="2020-05-02T17:35:38.699" v="1006" actId="20577"/>
          <ac:spMkLst>
            <pc:docMk/>
            <pc:sldMk cId="4183508081" sldId="257"/>
            <ac:spMk id="2" creationId="{B6669AFE-CAD0-45BD-A4D8-0BA018703009}"/>
          </ac:spMkLst>
        </pc:spChg>
        <pc:spChg chg="mod">
          <ac:chgData name="Afanasyev Andrey" userId="3d36213b868916b2" providerId="Windows Live" clId="Web-{3C5BDD5D-2561-4247-AD72-B66AA30776E2}" dt="2020-05-02T17:29:35.853" v="605" actId="20577"/>
          <ac:spMkLst>
            <pc:docMk/>
            <pc:sldMk cId="4183508081" sldId="257"/>
            <ac:spMk id="3" creationId="{3D411488-5170-4D66-856F-783395498C65}"/>
          </ac:spMkLst>
        </pc:spChg>
      </pc:sldChg>
      <pc:sldChg chg="modSp new ord">
        <pc:chgData name="Afanasyev Andrey" userId="3d36213b868916b2" providerId="Windows Live" clId="Web-{3C5BDD5D-2561-4247-AD72-B66AA30776E2}" dt="2020-05-02T17:37:37.825" v="1046" actId="20577"/>
        <pc:sldMkLst>
          <pc:docMk/>
          <pc:sldMk cId="758427198" sldId="258"/>
        </pc:sldMkLst>
        <pc:spChg chg="mod">
          <ac:chgData name="Afanasyev Andrey" userId="3d36213b868916b2" providerId="Windows Live" clId="Web-{3C5BDD5D-2561-4247-AD72-B66AA30776E2}" dt="2020-05-02T17:37:37.825" v="1046" actId="20577"/>
          <ac:spMkLst>
            <pc:docMk/>
            <pc:sldMk cId="758427198" sldId="258"/>
            <ac:spMk id="2" creationId="{F1AC7BC5-CFC0-4E22-9D7C-E0461864CFA5}"/>
          </ac:spMkLst>
        </pc:spChg>
        <pc:spChg chg="mod">
          <ac:chgData name="Afanasyev Andrey" userId="3d36213b868916b2" providerId="Windows Live" clId="Web-{3C5BDD5D-2561-4247-AD72-B66AA30776E2}" dt="2020-05-02T17:35:21.074" v="975" actId="20577"/>
          <ac:spMkLst>
            <pc:docMk/>
            <pc:sldMk cId="758427198" sldId="258"/>
            <ac:spMk id="3" creationId="{E8D69829-E5D9-4CB9-B11F-1F5B990DBED5}"/>
          </ac:spMkLst>
        </pc:spChg>
      </pc:sldChg>
      <pc:sldChg chg="addSp modSp new mod setBg">
        <pc:chgData name="Afanasyev Andrey" userId="3d36213b868916b2" providerId="Windows Live" clId="Web-{3C5BDD5D-2561-4247-AD72-B66AA30776E2}" dt="2020-05-02T21:08:50.040" v="6667" actId="20577"/>
        <pc:sldMkLst>
          <pc:docMk/>
          <pc:sldMk cId="19220383" sldId="259"/>
        </pc:sldMkLst>
        <pc:spChg chg="mod">
          <ac:chgData name="Afanasyev Andrey" userId="3d36213b868916b2" providerId="Windows Live" clId="Web-{3C5BDD5D-2561-4247-AD72-B66AA30776E2}" dt="2020-05-02T21:08:33.884" v="6666"/>
          <ac:spMkLst>
            <pc:docMk/>
            <pc:sldMk cId="19220383" sldId="259"/>
            <ac:spMk id="2" creationId="{E817D47A-9233-4321-92B2-A999015BE083}"/>
          </ac:spMkLst>
        </pc:spChg>
        <pc:spChg chg="mod">
          <ac:chgData name="Afanasyev Andrey" userId="3d36213b868916b2" providerId="Windows Live" clId="Web-{3C5BDD5D-2561-4247-AD72-B66AA30776E2}" dt="2020-05-02T21:08:50.040" v="6667" actId="20577"/>
          <ac:spMkLst>
            <pc:docMk/>
            <pc:sldMk cId="19220383" sldId="259"/>
            <ac:spMk id="3" creationId="{93B020E6-E635-4422-977F-EFFB5F13AB8E}"/>
          </ac:spMkLst>
        </pc:spChg>
        <pc:spChg chg="add">
          <ac:chgData name="Afanasyev Andrey" userId="3d36213b868916b2" providerId="Windows Live" clId="Web-{3C5BDD5D-2561-4247-AD72-B66AA30776E2}" dt="2020-05-02T21:08:33.884" v="6666"/>
          <ac:spMkLst>
            <pc:docMk/>
            <pc:sldMk cId="19220383" sldId="259"/>
            <ac:spMk id="8" creationId="{7203729A-66E4-4139-B3DB-CECEF6DA523A}"/>
          </ac:spMkLst>
        </pc:spChg>
        <pc:spChg chg="add">
          <ac:chgData name="Afanasyev Andrey" userId="3d36213b868916b2" providerId="Windows Live" clId="Web-{3C5BDD5D-2561-4247-AD72-B66AA30776E2}" dt="2020-05-02T21:08:33.884" v="6666"/>
          <ac:spMkLst>
            <pc:docMk/>
            <pc:sldMk cId="19220383" sldId="259"/>
            <ac:spMk id="10" creationId="{448B0185-BF60-40FC-A3B6-BF883AD4E79A}"/>
          </ac:spMkLst>
        </pc:spChg>
        <pc:spChg chg="add">
          <ac:chgData name="Afanasyev Andrey" userId="3d36213b868916b2" providerId="Windows Live" clId="Web-{3C5BDD5D-2561-4247-AD72-B66AA30776E2}" dt="2020-05-02T21:08:33.884" v="6666"/>
          <ac:spMkLst>
            <pc:docMk/>
            <pc:sldMk cId="19220383" sldId="259"/>
            <ac:spMk id="12" creationId="{75FF99E5-A26E-4AC8-AA09-A9F829E3AEAC}"/>
          </ac:spMkLst>
        </pc:spChg>
        <pc:cxnChg chg="add">
          <ac:chgData name="Afanasyev Andrey" userId="3d36213b868916b2" providerId="Windows Live" clId="Web-{3C5BDD5D-2561-4247-AD72-B66AA30776E2}" dt="2020-05-02T21:08:33.884" v="6666"/>
          <ac:cxnSpMkLst>
            <pc:docMk/>
            <pc:sldMk cId="19220383" sldId="259"/>
            <ac:cxnSpMk id="14" creationId="{8A5AEE14-4971-4A17-9134-2678A90F29F5}"/>
          </ac:cxnSpMkLst>
        </pc:cxnChg>
      </pc:sldChg>
      <pc:sldChg chg="addSp delSp modSp new mod setBg">
        <pc:chgData name="Afanasyev Andrey" userId="3d36213b868916b2" providerId="Windows Live" clId="Web-{3C5BDD5D-2561-4247-AD72-B66AA30776E2}" dt="2020-05-02T20:07:24.003" v="4911" actId="20577"/>
        <pc:sldMkLst>
          <pc:docMk/>
          <pc:sldMk cId="272814113" sldId="260"/>
        </pc:sldMkLst>
        <pc:spChg chg="mod">
          <ac:chgData name="Afanasyev Andrey" userId="3d36213b868916b2" providerId="Windows Live" clId="Web-{3C5BDD5D-2561-4247-AD72-B66AA30776E2}" dt="2020-05-02T17:55:47.425" v="1734" actId="20577"/>
          <ac:spMkLst>
            <pc:docMk/>
            <pc:sldMk cId="272814113" sldId="260"/>
            <ac:spMk id="2" creationId="{3C6496DF-BEF0-4AEF-8FD4-0A092D2C0A0B}"/>
          </ac:spMkLst>
        </pc:spChg>
        <pc:spChg chg="del">
          <ac:chgData name="Afanasyev Andrey" userId="3d36213b868916b2" providerId="Windows Live" clId="Web-{3C5BDD5D-2561-4247-AD72-B66AA30776E2}" dt="2020-05-02T17:54:30.299" v="1720"/>
          <ac:spMkLst>
            <pc:docMk/>
            <pc:sldMk cId="272814113" sldId="260"/>
            <ac:spMk id="3" creationId="{E78572D2-0D12-4C7D-8AB8-FAC91FF9676A}"/>
          </ac:spMkLst>
        </pc:spChg>
        <pc:spChg chg="add del">
          <ac:chgData name="Afanasyev Andrey" userId="3d36213b868916b2" providerId="Windows Live" clId="Web-{3C5BDD5D-2561-4247-AD72-B66AA30776E2}" dt="2020-05-02T18:41:42.473" v="2188"/>
          <ac:spMkLst>
            <pc:docMk/>
            <pc:sldMk cId="272814113" sldId="260"/>
            <ac:spMk id="8" creationId="{5DA35F0B-08BD-4D8C-8058-1E9DC3C5EC22}"/>
          </ac:spMkLst>
        </pc:spChg>
        <pc:spChg chg="add del">
          <ac:chgData name="Afanasyev Andrey" userId="3d36213b868916b2" providerId="Windows Live" clId="Web-{3C5BDD5D-2561-4247-AD72-B66AA30776E2}" dt="2020-05-02T18:41:45.941" v="2189"/>
          <ac:spMkLst>
            <pc:docMk/>
            <pc:sldMk cId="272814113" sldId="260"/>
            <ac:spMk id="11" creationId="{0BBB6B01-5B73-410C-B70E-8CF2FA470D11}"/>
          </ac:spMkLst>
        </pc:spChg>
        <pc:spChg chg="add del">
          <ac:chgData name="Afanasyev Andrey" userId="3d36213b868916b2" providerId="Windows Live" clId="Web-{3C5BDD5D-2561-4247-AD72-B66AA30776E2}" dt="2020-05-02T18:41:45.941" v="2189"/>
          <ac:spMkLst>
            <pc:docMk/>
            <pc:sldMk cId="272814113" sldId="260"/>
            <ac:spMk id="13" creationId="{8712F587-12D0-435C-8E3F-F44C36EE71B8}"/>
          </ac:spMkLst>
        </pc:spChg>
        <pc:spChg chg="add mod">
          <ac:chgData name="Afanasyev Andrey" userId="3d36213b868916b2" providerId="Windows Live" clId="Web-{3C5BDD5D-2561-4247-AD72-B66AA30776E2}" dt="2020-05-02T20:07:24.003" v="4911" actId="20577"/>
          <ac:spMkLst>
            <pc:docMk/>
            <pc:sldMk cId="272814113" sldId="260"/>
            <ac:spMk id="17" creationId="{7B5F0033-ABBF-4187-B4AA-5DAB05737CF3}"/>
          </ac:spMkLst>
        </pc:spChg>
        <pc:spChg chg="add">
          <ac:chgData name="Afanasyev Andrey" userId="3d36213b868916b2" providerId="Windows Live" clId="Web-{3C5BDD5D-2561-4247-AD72-B66AA30776E2}" dt="2020-05-02T18:41:45.941" v="2189"/>
          <ac:spMkLst>
            <pc:docMk/>
            <pc:sldMk cId="272814113" sldId="260"/>
            <ac:spMk id="20" creationId="{0BBB6B01-5B73-410C-B70E-8CF2FA470D11}"/>
          </ac:spMkLst>
        </pc:spChg>
        <pc:spChg chg="add">
          <ac:chgData name="Afanasyev Andrey" userId="3d36213b868916b2" providerId="Windows Live" clId="Web-{3C5BDD5D-2561-4247-AD72-B66AA30776E2}" dt="2020-05-02T18:41:45.941" v="2189"/>
          <ac:spMkLst>
            <pc:docMk/>
            <pc:sldMk cId="272814113" sldId="260"/>
            <ac:spMk id="22" creationId="{8712F587-12D0-435C-8E3F-F44C36EE71B8}"/>
          </ac:spMkLst>
        </pc:spChg>
        <pc:picChg chg="add del mod ord">
          <ac:chgData name="Afanasyev Andrey" userId="3d36213b868916b2" providerId="Windows Live" clId="Web-{3C5BDD5D-2561-4247-AD72-B66AA30776E2}" dt="2020-05-02T18:41:25.676" v="2183"/>
          <ac:picMkLst>
            <pc:docMk/>
            <pc:sldMk cId="272814113" sldId="260"/>
            <ac:picMk id="4" creationId="{CC65036B-B20C-40D2-94D0-EF185E788DFB}"/>
          </ac:picMkLst>
        </pc:picChg>
        <pc:picChg chg="add del mod ord">
          <ac:chgData name="Afanasyev Andrey" userId="3d36213b868916b2" providerId="Windows Live" clId="Web-{3C5BDD5D-2561-4247-AD72-B66AA30776E2}" dt="2020-05-02T18:41:36.629" v="2187"/>
          <ac:picMkLst>
            <pc:docMk/>
            <pc:sldMk cId="272814113" sldId="260"/>
            <ac:picMk id="6" creationId="{FCFC3833-F83F-48D4-BA7D-6D140876783E}"/>
          </ac:picMkLst>
        </pc:picChg>
        <pc:picChg chg="add del mod ord">
          <ac:chgData name="Afanasyev Andrey" userId="3d36213b868916b2" providerId="Windows Live" clId="Web-{3C5BDD5D-2561-4247-AD72-B66AA30776E2}" dt="2020-05-02T18:51:06.585" v="2210"/>
          <ac:picMkLst>
            <pc:docMk/>
            <pc:sldMk cId="272814113" sldId="260"/>
            <ac:picMk id="9" creationId="{1E909877-F61D-47D7-8D7E-1D28190CABB8}"/>
          </ac:picMkLst>
        </pc:picChg>
        <pc:picChg chg="add mod">
          <ac:chgData name="Afanasyev Andrey" userId="3d36213b868916b2" providerId="Windows Live" clId="Web-{3C5BDD5D-2561-4247-AD72-B66AA30776E2}" dt="2020-05-02T18:51:40.398" v="2217" actId="1076"/>
          <ac:picMkLst>
            <pc:docMk/>
            <pc:sldMk cId="272814113" sldId="260"/>
            <ac:picMk id="12" creationId="{BF6D9ED8-2F50-472B-83E4-EC0726F812F2}"/>
          </ac:picMkLst>
        </pc:picChg>
      </pc:sldChg>
      <pc:sldChg chg="addSp modSp new mod ord setBg setClrOvrMap">
        <pc:chgData name="Afanasyev Andrey" userId="3d36213b868916b2" providerId="Windows Live" clId="Web-{3C5BDD5D-2561-4247-AD72-B66AA30776E2}" dt="2020-05-02T19:58:55.297" v="4750" actId="20577"/>
        <pc:sldMkLst>
          <pc:docMk/>
          <pc:sldMk cId="432952494" sldId="261"/>
        </pc:sldMkLst>
        <pc:spChg chg="mod">
          <ac:chgData name="Afanasyev Andrey" userId="3d36213b868916b2" providerId="Windows Live" clId="Web-{3C5BDD5D-2561-4247-AD72-B66AA30776E2}" dt="2020-05-02T19:46:27.917" v="4059" actId="20577"/>
          <ac:spMkLst>
            <pc:docMk/>
            <pc:sldMk cId="432952494" sldId="261"/>
            <ac:spMk id="2" creationId="{AD016FEF-AFA1-4663-860D-FD17478264CA}"/>
          </ac:spMkLst>
        </pc:spChg>
        <pc:spChg chg="mod">
          <ac:chgData name="Afanasyev Andrey" userId="3d36213b868916b2" providerId="Windows Live" clId="Web-{3C5BDD5D-2561-4247-AD72-B66AA30776E2}" dt="2020-05-02T19:58:55.297" v="4750" actId="20577"/>
          <ac:spMkLst>
            <pc:docMk/>
            <pc:sldMk cId="432952494" sldId="261"/>
            <ac:spMk id="3" creationId="{A8D16467-55AA-46D6-B52D-9FC70020561D}"/>
          </ac:spMkLst>
        </pc:spChg>
        <pc:spChg chg="add">
          <ac:chgData name="Afanasyev Andrey" userId="3d36213b868916b2" providerId="Windows Live" clId="Web-{3C5BDD5D-2561-4247-AD72-B66AA30776E2}" dt="2020-05-02T18:26:47.186" v="1999"/>
          <ac:spMkLst>
            <pc:docMk/>
            <pc:sldMk cId="432952494" sldId="261"/>
            <ac:spMk id="8" creationId="{70120F84-A866-4D9F-8B1C-9120A013D654}"/>
          </ac:spMkLst>
        </pc:spChg>
        <pc:spChg chg="add">
          <ac:chgData name="Afanasyev Andrey" userId="3d36213b868916b2" providerId="Windows Live" clId="Web-{3C5BDD5D-2561-4247-AD72-B66AA30776E2}" dt="2020-05-02T18:26:47.186" v="1999"/>
          <ac:spMkLst>
            <pc:docMk/>
            <pc:sldMk cId="432952494" sldId="261"/>
            <ac:spMk id="10" creationId="{252FEFEF-6AC0-46B6-AC09-11FC56196FA4}"/>
          </ac:spMkLst>
        </pc:spChg>
      </pc:sldChg>
      <pc:sldChg chg="addSp delSp modSp new del mod setBg setClrOvrMap">
        <pc:chgData name="Afanasyev Andrey" userId="3d36213b868916b2" providerId="Windows Live" clId="Web-{3C5BDD5D-2561-4247-AD72-B66AA30776E2}" dt="2020-05-02T18:29:49.140" v="2061"/>
        <pc:sldMkLst>
          <pc:docMk/>
          <pc:sldMk cId="448193446" sldId="262"/>
        </pc:sldMkLst>
        <pc:spChg chg="del mod">
          <ac:chgData name="Afanasyev Andrey" userId="3d36213b868916b2" providerId="Windows Live" clId="Web-{3C5BDD5D-2561-4247-AD72-B66AA30776E2}" dt="2020-05-02T18:29:26.093" v="2059"/>
          <ac:spMkLst>
            <pc:docMk/>
            <pc:sldMk cId="448193446" sldId="262"/>
            <ac:spMk id="2" creationId="{CA1C851F-8C70-49AE-B6E9-D91DFBF3EADC}"/>
          </ac:spMkLst>
        </pc:spChg>
        <pc:spChg chg="mod">
          <ac:chgData name="Afanasyev Andrey" userId="3d36213b868916b2" providerId="Windows Live" clId="Web-{3C5BDD5D-2561-4247-AD72-B66AA30776E2}" dt="2020-05-02T18:29:34.202" v="2060" actId="14100"/>
          <ac:spMkLst>
            <pc:docMk/>
            <pc:sldMk cId="448193446" sldId="262"/>
            <ac:spMk id="3" creationId="{BDF5386F-5A33-4116-A705-C5602D01EDD0}"/>
          </ac:spMkLst>
        </pc:spChg>
        <pc:spChg chg="add">
          <ac:chgData name="Afanasyev Andrey" userId="3d36213b868916b2" providerId="Windows Live" clId="Web-{3C5BDD5D-2561-4247-AD72-B66AA30776E2}" dt="2020-05-02T18:28:21.968" v="2005"/>
          <ac:spMkLst>
            <pc:docMk/>
            <pc:sldMk cId="448193446" sldId="262"/>
            <ac:spMk id="8" creationId="{70120F84-A866-4D9F-8B1C-9120A013D654}"/>
          </ac:spMkLst>
        </pc:spChg>
        <pc:spChg chg="add">
          <ac:chgData name="Afanasyev Andrey" userId="3d36213b868916b2" providerId="Windows Live" clId="Web-{3C5BDD5D-2561-4247-AD72-B66AA30776E2}" dt="2020-05-02T18:28:21.968" v="2005"/>
          <ac:spMkLst>
            <pc:docMk/>
            <pc:sldMk cId="448193446" sldId="262"/>
            <ac:spMk id="10" creationId="{252FEFEF-6AC0-46B6-AC09-11FC56196FA4}"/>
          </ac:spMkLst>
        </pc:spChg>
      </pc:sldChg>
      <pc:sldChg chg="addSp modSp new mod ord setBg setClrOvrMap">
        <pc:chgData name="Afanasyev Andrey" userId="3d36213b868916b2" providerId="Windows Live" clId="Web-{3C5BDD5D-2561-4247-AD72-B66AA30776E2}" dt="2020-05-02T20:59:27.334" v="6105" actId="20577"/>
        <pc:sldMkLst>
          <pc:docMk/>
          <pc:sldMk cId="845865657" sldId="262"/>
        </pc:sldMkLst>
        <pc:spChg chg="mod">
          <ac:chgData name="Afanasyev Andrey" userId="3d36213b868916b2" providerId="Windows Live" clId="Web-{3C5BDD5D-2561-4247-AD72-B66AA30776E2}" dt="2020-05-02T20:59:27.334" v="6105" actId="20577"/>
          <ac:spMkLst>
            <pc:docMk/>
            <pc:sldMk cId="845865657" sldId="262"/>
            <ac:spMk id="2" creationId="{99513DE7-0C96-4BA1-B1C5-4FE8A1878FCD}"/>
          </ac:spMkLst>
        </pc:spChg>
        <pc:spChg chg="mod">
          <ac:chgData name="Afanasyev Andrey" userId="3d36213b868916b2" providerId="Windows Live" clId="Web-{3C5BDD5D-2561-4247-AD72-B66AA30776E2}" dt="2020-05-02T19:59:28.406" v="4765" actId="20577"/>
          <ac:spMkLst>
            <pc:docMk/>
            <pc:sldMk cId="845865657" sldId="262"/>
            <ac:spMk id="3" creationId="{533FB4F0-5E3E-4A91-AC95-77433B81F9AE}"/>
          </ac:spMkLst>
        </pc:spChg>
        <pc:spChg chg="add">
          <ac:chgData name="Afanasyev Andrey" userId="3d36213b868916b2" providerId="Windows Live" clId="Web-{3C5BDD5D-2561-4247-AD72-B66AA30776E2}" dt="2020-05-02T18:30:01.500" v="2064"/>
          <ac:spMkLst>
            <pc:docMk/>
            <pc:sldMk cId="845865657" sldId="262"/>
            <ac:spMk id="8" creationId="{70120F84-A866-4D9F-8B1C-9120A013D654}"/>
          </ac:spMkLst>
        </pc:spChg>
        <pc:spChg chg="add">
          <ac:chgData name="Afanasyev Andrey" userId="3d36213b868916b2" providerId="Windows Live" clId="Web-{3C5BDD5D-2561-4247-AD72-B66AA30776E2}" dt="2020-05-02T18:30:01.500" v="2064"/>
          <ac:spMkLst>
            <pc:docMk/>
            <pc:sldMk cId="845865657" sldId="262"/>
            <ac:spMk id="10" creationId="{252FEFEF-6AC0-46B6-AC09-11FC56196FA4}"/>
          </ac:spMkLst>
        </pc:spChg>
      </pc:sldChg>
      <pc:sldChg chg="addSp modSp new add del mod setBg">
        <pc:chgData name="Afanasyev Andrey" userId="3d36213b868916b2" providerId="Windows Live" clId="Web-{3C5BDD5D-2561-4247-AD72-B66AA30776E2}" dt="2020-05-02T20:56:23.817" v="6042" actId="20577"/>
        <pc:sldMkLst>
          <pc:docMk/>
          <pc:sldMk cId="3608571907" sldId="263"/>
        </pc:sldMkLst>
        <pc:spChg chg="mod">
          <ac:chgData name="Afanasyev Andrey" userId="3d36213b868916b2" providerId="Windows Live" clId="Web-{3C5BDD5D-2561-4247-AD72-B66AA30776E2}" dt="2020-05-02T20:45:33.204" v="5973"/>
          <ac:spMkLst>
            <pc:docMk/>
            <pc:sldMk cId="3608571907" sldId="263"/>
            <ac:spMk id="2" creationId="{0530563A-1F36-4C6B-B345-51D9955036F7}"/>
          </ac:spMkLst>
        </pc:spChg>
        <pc:spChg chg="mod ord">
          <ac:chgData name="Afanasyev Andrey" userId="3d36213b868916b2" providerId="Windows Live" clId="Web-{3C5BDD5D-2561-4247-AD72-B66AA30776E2}" dt="2020-05-02T20:56:23.817" v="6042" actId="20577"/>
          <ac:spMkLst>
            <pc:docMk/>
            <pc:sldMk cId="3608571907" sldId="263"/>
            <ac:spMk id="3" creationId="{9D55A041-8E64-4B87-97C4-52633F376A96}"/>
          </ac:spMkLst>
        </pc:spChg>
        <pc:spChg chg="add">
          <ac:chgData name="Afanasyev Andrey" userId="3d36213b868916b2" providerId="Windows Live" clId="Web-{3C5BDD5D-2561-4247-AD72-B66AA30776E2}" dt="2020-05-02T20:45:33.204" v="5973"/>
          <ac:spMkLst>
            <pc:docMk/>
            <pc:sldMk cId="3608571907" sldId="263"/>
            <ac:spMk id="9" creationId="{352B744B-0F81-487E-A851-51A3233F0E66}"/>
          </ac:spMkLst>
        </pc:spChg>
        <pc:spChg chg="add">
          <ac:chgData name="Afanasyev Andrey" userId="3d36213b868916b2" providerId="Windows Live" clId="Web-{3C5BDD5D-2561-4247-AD72-B66AA30776E2}" dt="2020-05-02T20:45:33.204" v="5973"/>
          <ac:spMkLst>
            <pc:docMk/>
            <pc:sldMk cId="3608571907" sldId="263"/>
            <ac:spMk id="11" creationId="{4D6D39BE-B8E2-4FCD-92BE-1E88F59736D0}"/>
          </ac:spMkLst>
        </pc:spChg>
        <pc:spChg chg="add">
          <ac:chgData name="Afanasyev Andrey" userId="3d36213b868916b2" providerId="Windows Live" clId="Web-{3C5BDD5D-2561-4247-AD72-B66AA30776E2}" dt="2020-05-02T20:45:33.204" v="5973"/>
          <ac:spMkLst>
            <pc:docMk/>
            <pc:sldMk cId="3608571907" sldId="263"/>
            <ac:spMk id="13" creationId="{C13A2EBD-9403-4884-A9BD-8B154778C35E}"/>
          </ac:spMkLst>
        </pc:spChg>
        <pc:picChg chg="add mod">
          <ac:chgData name="Afanasyev Andrey" userId="3d36213b868916b2" providerId="Windows Live" clId="Web-{3C5BDD5D-2561-4247-AD72-B66AA30776E2}" dt="2020-05-02T20:50:48.674" v="6013" actId="14100"/>
          <ac:picMkLst>
            <pc:docMk/>
            <pc:sldMk cId="3608571907" sldId="263"/>
            <ac:picMk id="4" creationId="{343F6B3D-59B3-406E-B2B1-FB8215504D66}"/>
          </ac:picMkLst>
        </pc:picChg>
      </pc:sldChg>
      <pc:sldChg chg="addSp delSp modSp new mod ord setBg">
        <pc:chgData name="Afanasyev Andrey" userId="3d36213b868916b2" providerId="Windows Live" clId="Web-{3C5BDD5D-2561-4247-AD72-B66AA30776E2}" dt="2020-05-02T20:59:55.053" v="6138" actId="20577"/>
        <pc:sldMkLst>
          <pc:docMk/>
          <pc:sldMk cId="654723360" sldId="264"/>
        </pc:sldMkLst>
        <pc:spChg chg="mod">
          <ac:chgData name="Afanasyev Andrey" userId="3d36213b868916b2" providerId="Windows Live" clId="Web-{3C5BDD5D-2561-4247-AD72-B66AA30776E2}" dt="2020-05-02T20:59:13.537" v="6078"/>
          <ac:spMkLst>
            <pc:docMk/>
            <pc:sldMk cId="654723360" sldId="264"/>
            <ac:spMk id="2" creationId="{6EC921B6-CD08-4066-B3B7-7C34BBB1AB40}"/>
          </ac:spMkLst>
        </pc:spChg>
        <pc:spChg chg="add del mod">
          <ac:chgData name="Afanasyev Andrey" userId="3d36213b868916b2" providerId="Windows Live" clId="Web-{3C5BDD5D-2561-4247-AD72-B66AA30776E2}" dt="2020-05-02T20:59:55.053" v="6138" actId="20577"/>
          <ac:spMkLst>
            <pc:docMk/>
            <pc:sldMk cId="654723360" sldId="264"/>
            <ac:spMk id="3" creationId="{1C27931D-0324-4EA5-9722-62C5386E5FB0}"/>
          </ac:spMkLst>
        </pc:spChg>
        <pc:spChg chg="add del">
          <ac:chgData name="Afanasyev Andrey" userId="3d36213b868916b2" providerId="Windows Live" clId="Web-{3C5BDD5D-2561-4247-AD72-B66AA30776E2}" dt="2020-05-02T20:59:13.537" v="6078"/>
          <ac:spMkLst>
            <pc:docMk/>
            <pc:sldMk cId="654723360" sldId="264"/>
            <ac:spMk id="10" creationId="{A2AD6B69-E0A0-476D-9EE1-6B69F04C59F8}"/>
          </ac:spMkLst>
        </pc:spChg>
        <pc:spChg chg="add del">
          <ac:chgData name="Afanasyev Andrey" userId="3d36213b868916b2" providerId="Windows Live" clId="Web-{3C5BDD5D-2561-4247-AD72-B66AA30776E2}" dt="2020-05-02T20:59:13.537" v="6078"/>
          <ac:spMkLst>
            <pc:docMk/>
            <pc:sldMk cId="654723360" sldId="264"/>
            <ac:spMk id="12" creationId="{16BE10A1-AD5F-4AB3-8A94-41D62B494ADB}"/>
          </ac:spMkLst>
        </pc:spChg>
        <pc:spChg chg="add del">
          <ac:chgData name="Afanasyev Andrey" userId="3d36213b868916b2" providerId="Windows Live" clId="Web-{3C5BDD5D-2561-4247-AD72-B66AA30776E2}" dt="2020-05-02T20:59:13.537" v="6078"/>
          <ac:spMkLst>
            <pc:docMk/>
            <pc:sldMk cId="654723360" sldId="264"/>
            <ac:spMk id="14" creationId="{5684BFFE-6A90-4311-ACD5-B34177D46462}"/>
          </ac:spMkLst>
        </pc:spChg>
        <pc:graphicFrameChg chg="add del modGraphic">
          <ac:chgData name="Afanasyev Andrey" userId="3d36213b868916b2" providerId="Windows Live" clId="Web-{3C5BDD5D-2561-4247-AD72-B66AA30776E2}" dt="2020-05-02T20:59:13.537" v="6078"/>
          <ac:graphicFrameMkLst>
            <pc:docMk/>
            <pc:sldMk cId="654723360" sldId="264"/>
            <ac:graphicFrameMk id="5" creationId="{D26CE1E8-EA28-4756-BA45-D3DCA56922AB}"/>
          </ac:graphicFrameMkLst>
        </pc:graphicFrameChg>
      </pc:sldChg>
      <pc:sldChg chg="addSp modSp new mod ord setBg">
        <pc:chgData name="Afanasyev Andrey" userId="3d36213b868916b2" providerId="Windows Live" clId="Web-{3C5BDD5D-2561-4247-AD72-B66AA30776E2}" dt="2020-05-02T20:55:23.848" v="6025" actId="20577"/>
        <pc:sldMkLst>
          <pc:docMk/>
          <pc:sldMk cId="1461718392" sldId="265"/>
        </pc:sldMkLst>
        <pc:spChg chg="mod">
          <ac:chgData name="Afanasyev Andrey" userId="3d36213b868916b2" providerId="Windows Live" clId="Web-{3C5BDD5D-2561-4247-AD72-B66AA30776E2}" dt="2020-05-02T20:53:13.113" v="6015"/>
          <ac:spMkLst>
            <pc:docMk/>
            <pc:sldMk cId="1461718392" sldId="265"/>
            <ac:spMk id="2" creationId="{4117CDF7-51FB-48C2-BD46-FE5C89B05A95}"/>
          </ac:spMkLst>
        </pc:spChg>
        <pc:spChg chg="mod ord">
          <ac:chgData name="Afanasyev Andrey" userId="3d36213b868916b2" providerId="Windows Live" clId="Web-{3C5BDD5D-2561-4247-AD72-B66AA30776E2}" dt="2020-05-02T20:55:23.848" v="6025" actId="20577"/>
          <ac:spMkLst>
            <pc:docMk/>
            <pc:sldMk cId="1461718392" sldId="265"/>
            <ac:spMk id="3" creationId="{DE01D787-D5A0-474D-90DA-CA97F92C30A3}"/>
          </ac:spMkLst>
        </pc:spChg>
        <pc:spChg chg="add">
          <ac:chgData name="Afanasyev Andrey" userId="3d36213b868916b2" providerId="Windows Live" clId="Web-{3C5BDD5D-2561-4247-AD72-B66AA30776E2}" dt="2020-05-02T20:53:13.113" v="6015"/>
          <ac:spMkLst>
            <pc:docMk/>
            <pc:sldMk cId="1461718392" sldId="265"/>
            <ac:spMk id="9" creationId="{352B744B-0F81-487E-A851-51A3233F0E66}"/>
          </ac:spMkLst>
        </pc:spChg>
        <pc:spChg chg="add">
          <ac:chgData name="Afanasyev Andrey" userId="3d36213b868916b2" providerId="Windows Live" clId="Web-{3C5BDD5D-2561-4247-AD72-B66AA30776E2}" dt="2020-05-02T20:53:13.113" v="6015"/>
          <ac:spMkLst>
            <pc:docMk/>
            <pc:sldMk cId="1461718392" sldId="265"/>
            <ac:spMk id="11" creationId="{4D6D39BE-B8E2-4FCD-92BE-1E88F59736D0}"/>
          </ac:spMkLst>
        </pc:spChg>
        <pc:spChg chg="add">
          <ac:chgData name="Afanasyev Andrey" userId="3d36213b868916b2" providerId="Windows Live" clId="Web-{3C5BDD5D-2561-4247-AD72-B66AA30776E2}" dt="2020-05-02T20:53:13.113" v="6015"/>
          <ac:spMkLst>
            <pc:docMk/>
            <pc:sldMk cId="1461718392" sldId="265"/>
            <ac:spMk id="13" creationId="{C13A2EBD-9403-4884-A9BD-8B154778C35E}"/>
          </ac:spMkLst>
        </pc:spChg>
        <pc:picChg chg="add mod">
          <ac:chgData name="Afanasyev Andrey" userId="3d36213b868916b2" providerId="Windows Live" clId="Web-{3C5BDD5D-2561-4247-AD72-B66AA30776E2}" dt="2020-05-02T20:54:52.285" v="6024" actId="14100"/>
          <ac:picMkLst>
            <pc:docMk/>
            <pc:sldMk cId="1461718392" sldId="265"/>
            <ac:picMk id="4" creationId="{4DFC0845-8076-4B30-BE32-C3B75FABCCAE}"/>
          </ac:picMkLst>
        </pc:picChg>
      </pc:sldChg>
      <pc:sldChg chg="addSp modSp new mod setBg">
        <pc:chgData name="Afanasyev Andrey" userId="3d36213b868916b2" providerId="Windows Live" clId="Web-{3C5BDD5D-2561-4247-AD72-B66AA30776E2}" dt="2020-05-02T20:50:42.252" v="6012" actId="14100"/>
        <pc:sldMkLst>
          <pc:docMk/>
          <pc:sldMk cId="1178343681" sldId="266"/>
        </pc:sldMkLst>
        <pc:spChg chg="mod">
          <ac:chgData name="Afanasyev Andrey" userId="3d36213b868916b2" providerId="Windows Live" clId="Web-{3C5BDD5D-2561-4247-AD72-B66AA30776E2}" dt="2020-05-02T20:41:52.343" v="5826"/>
          <ac:spMkLst>
            <pc:docMk/>
            <pc:sldMk cId="1178343681" sldId="266"/>
            <ac:spMk id="2" creationId="{F6A44471-2710-41C7-A31B-548B183700AC}"/>
          </ac:spMkLst>
        </pc:spChg>
        <pc:spChg chg="mod ord">
          <ac:chgData name="Afanasyev Andrey" userId="3d36213b868916b2" providerId="Windows Live" clId="Web-{3C5BDD5D-2561-4247-AD72-B66AA30776E2}" dt="2020-05-02T20:44:46.563" v="5968" actId="20577"/>
          <ac:spMkLst>
            <pc:docMk/>
            <pc:sldMk cId="1178343681" sldId="266"/>
            <ac:spMk id="3" creationId="{B2F9AA5B-9B7A-470E-88D7-4DF000FC4384}"/>
          </ac:spMkLst>
        </pc:spChg>
        <pc:spChg chg="add">
          <ac:chgData name="Afanasyev Andrey" userId="3d36213b868916b2" providerId="Windows Live" clId="Web-{3C5BDD5D-2561-4247-AD72-B66AA30776E2}" dt="2020-05-02T20:41:52.343" v="5826"/>
          <ac:spMkLst>
            <pc:docMk/>
            <pc:sldMk cId="1178343681" sldId="266"/>
            <ac:spMk id="9" creationId="{352B744B-0F81-487E-A851-51A3233F0E66}"/>
          </ac:spMkLst>
        </pc:spChg>
        <pc:spChg chg="add">
          <ac:chgData name="Afanasyev Andrey" userId="3d36213b868916b2" providerId="Windows Live" clId="Web-{3C5BDD5D-2561-4247-AD72-B66AA30776E2}" dt="2020-05-02T20:41:52.343" v="5826"/>
          <ac:spMkLst>
            <pc:docMk/>
            <pc:sldMk cId="1178343681" sldId="266"/>
            <ac:spMk id="11" creationId="{4D6D39BE-B8E2-4FCD-92BE-1E88F59736D0}"/>
          </ac:spMkLst>
        </pc:spChg>
        <pc:spChg chg="add">
          <ac:chgData name="Afanasyev Andrey" userId="3d36213b868916b2" providerId="Windows Live" clId="Web-{3C5BDD5D-2561-4247-AD72-B66AA30776E2}" dt="2020-05-02T20:41:52.343" v="5826"/>
          <ac:spMkLst>
            <pc:docMk/>
            <pc:sldMk cId="1178343681" sldId="266"/>
            <ac:spMk id="13" creationId="{C13A2EBD-9403-4884-A9BD-8B154778C35E}"/>
          </ac:spMkLst>
        </pc:spChg>
        <pc:picChg chg="add mod">
          <ac:chgData name="Afanasyev Andrey" userId="3d36213b868916b2" providerId="Windows Live" clId="Web-{3C5BDD5D-2561-4247-AD72-B66AA30776E2}" dt="2020-05-02T20:50:42.252" v="6012" actId="14100"/>
          <ac:picMkLst>
            <pc:docMk/>
            <pc:sldMk cId="1178343681" sldId="266"/>
            <ac:picMk id="4" creationId="{82A4D69C-15E0-4011-B999-13C7D688339E}"/>
          </ac:picMkLst>
        </pc:picChg>
      </pc:sldChg>
      <pc:sldChg chg="modSp new">
        <pc:chgData name="Afanasyev Andrey" userId="3d36213b868916b2" providerId="Windows Live" clId="Web-{3C5BDD5D-2561-4247-AD72-B66AA30776E2}" dt="2020-05-02T21:04:50.179" v="6437" actId="20577"/>
        <pc:sldMkLst>
          <pc:docMk/>
          <pc:sldMk cId="1467678020" sldId="267"/>
        </pc:sldMkLst>
        <pc:spChg chg="mod">
          <ac:chgData name="Afanasyev Andrey" userId="3d36213b868916b2" providerId="Windows Live" clId="Web-{3C5BDD5D-2561-4247-AD72-B66AA30776E2}" dt="2020-05-02T20:19:14.398" v="5573" actId="20577"/>
          <ac:spMkLst>
            <pc:docMk/>
            <pc:sldMk cId="1467678020" sldId="267"/>
            <ac:spMk id="2" creationId="{6CA8C312-C666-4ECF-B182-D33E26B30CCE}"/>
          </ac:spMkLst>
        </pc:spChg>
        <pc:spChg chg="mod">
          <ac:chgData name="Afanasyev Andrey" userId="3d36213b868916b2" providerId="Windows Live" clId="Web-{3C5BDD5D-2561-4247-AD72-B66AA30776E2}" dt="2020-05-02T21:04:50.179" v="6437" actId="20577"/>
          <ac:spMkLst>
            <pc:docMk/>
            <pc:sldMk cId="1467678020" sldId="267"/>
            <ac:spMk id="3" creationId="{4C25F915-85F4-4F52-B35C-2EBC66660CD9}"/>
          </ac:spMkLst>
        </pc:spChg>
      </pc:sldChg>
      <pc:sldChg chg="addSp modSp new mod setBg">
        <pc:chgData name="Afanasyev Andrey" userId="3d36213b868916b2" providerId="Windows Live" clId="Web-{3C5BDD5D-2561-4247-AD72-B66AA30776E2}" dt="2020-05-02T21:08:25.868" v="6663" actId="20577"/>
        <pc:sldMkLst>
          <pc:docMk/>
          <pc:sldMk cId="820686083" sldId="268"/>
        </pc:sldMkLst>
        <pc:spChg chg="mod">
          <ac:chgData name="Afanasyev Andrey" userId="3d36213b868916b2" providerId="Windows Live" clId="Web-{3C5BDD5D-2561-4247-AD72-B66AA30776E2}" dt="2020-05-02T21:08:19.337" v="6662"/>
          <ac:spMkLst>
            <pc:docMk/>
            <pc:sldMk cId="820686083" sldId="268"/>
            <ac:spMk id="2" creationId="{1F14489A-D2B2-4E4F-82C2-8D31E2399B28}"/>
          </ac:spMkLst>
        </pc:spChg>
        <pc:spChg chg="mod">
          <ac:chgData name="Afanasyev Andrey" userId="3d36213b868916b2" providerId="Windows Live" clId="Web-{3C5BDD5D-2561-4247-AD72-B66AA30776E2}" dt="2020-05-02T21:08:25.868" v="6663" actId="20577"/>
          <ac:spMkLst>
            <pc:docMk/>
            <pc:sldMk cId="820686083" sldId="268"/>
            <ac:spMk id="3" creationId="{320F56C7-034B-45D5-833C-380E2E891D4B}"/>
          </ac:spMkLst>
        </pc:spChg>
        <pc:spChg chg="add">
          <ac:chgData name="Afanasyev Andrey" userId="3d36213b868916b2" providerId="Windows Live" clId="Web-{3C5BDD5D-2561-4247-AD72-B66AA30776E2}" dt="2020-05-02T21:08:19.337" v="6662"/>
          <ac:spMkLst>
            <pc:docMk/>
            <pc:sldMk cId="820686083" sldId="268"/>
            <ac:spMk id="8" creationId="{7203729A-66E4-4139-B3DB-CECEF6DA523A}"/>
          </ac:spMkLst>
        </pc:spChg>
        <pc:spChg chg="add">
          <ac:chgData name="Afanasyev Andrey" userId="3d36213b868916b2" providerId="Windows Live" clId="Web-{3C5BDD5D-2561-4247-AD72-B66AA30776E2}" dt="2020-05-02T21:08:19.337" v="6662"/>
          <ac:spMkLst>
            <pc:docMk/>
            <pc:sldMk cId="820686083" sldId="268"/>
            <ac:spMk id="10" creationId="{448B0185-BF60-40FC-A3B6-BF883AD4E79A}"/>
          </ac:spMkLst>
        </pc:spChg>
        <pc:spChg chg="add">
          <ac:chgData name="Afanasyev Andrey" userId="3d36213b868916b2" providerId="Windows Live" clId="Web-{3C5BDD5D-2561-4247-AD72-B66AA30776E2}" dt="2020-05-02T21:08:19.337" v="6662"/>
          <ac:spMkLst>
            <pc:docMk/>
            <pc:sldMk cId="820686083" sldId="268"/>
            <ac:spMk id="12" creationId="{75FF99E5-A26E-4AC8-AA09-A9F829E3AEAC}"/>
          </ac:spMkLst>
        </pc:spChg>
        <pc:cxnChg chg="add">
          <ac:chgData name="Afanasyev Andrey" userId="3d36213b868916b2" providerId="Windows Live" clId="Web-{3C5BDD5D-2561-4247-AD72-B66AA30776E2}" dt="2020-05-02T21:08:19.337" v="6662"/>
          <ac:cxnSpMkLst>
            <pc:docMk/>
            <pc:sldMk cId="820686083" sldId="268"/>
            <ac:cxnSpMk id="14" creationId="{8A5AEE14-4971-4A17-9134-2678A90F29F5}"/>
          </ac:cxnSpMkLst>
        </pc:cxnChg>
      </pc:sldChg>
    </pc:docChg>
  </pc:docChgLst>
  <pc:docChgLst>
    <pc:chgData name="Afanasyev Andrey" userId="3d36213b868916b2" providerId="Windows Live" clId="Web-{67415400-0F6F-4A1B-8968-0E6A6A3738A5}"/>
    <pc:docChg chg="addSld delSld modSld">
      <pc:chgData name="Afanasyev Andrey" userId="3d36213b868916b2" providerId="Windows Live" clId="Web-{67415400-0F6F-4A1B-8968-0E6A6A3738A5}" dt="2020-05-02T23:07:15.601" v="692" actId="20577"/>
      <pc:docMkLst>
        <pc:docMk/>
      </pc:docMkLst>
      <pc:sldChg chg="modSp">
        <pc:chgData name="Afanasyev Andrey" userId="3d36213b868916b2" providerId="Windows Live" clId="Web-{67415400-0F6F-4A1B-8968-0E6A6A3738A5}" dt="2020-05-02T21:33:49.570" v="469" actId="20577"/>
        <pc:sldMkLst>
          <pc:docMk/>
          <pc:sldMk cId="432952494" sldId="261"/>
        </pc:sldMkLst>
        <pc:spChg chg="mod">
          <ac:chgData name="Afanasyev Andrey" userId="3d36213b868916b2" providerId="Windows Live" clId="Web-{67415400-0F6F-4A1B-8968-0E6A6A3738A5}" dt="2020-05-02T21:33:49.570" v="469" actId="20577"/>
          <ac:spMkLst>
            <pc:docMk/>
            <pc:sldMk cId="432952494" sldId="261"/>
            <ac:spMk id="3" creationId="{A8D16467-55AA-46D6-B52D-9FC70020561D}"/>
          </ac:spMkLst>
        </pc:spChg>
      </pc:sldChg>
      <pc:sldChg chg="addSp delSp modSp del mod setBg">
        <pc:chgData name="Afanasyev Andrey" userId="3d36213b868916b2" providerId="Windows Live" clId="Web-{67415400-0F6F-4A1B-8968-0E6A6A3738A5}" dt="2020-05-02T21:36:31.653" v="554"/>
        <pc:sldMkLst>
          <pc:docMk/>
          <pc:sldMk cId="654723360" sldId="264"/>
        </pc:sldMkLst>
        <pc:spChg chg="mod">
          <ac:chgData name="Afanasyev Andrey" userId="3d36213b868916b2" providerId="Windows Live" clId="Web-{67415400-0F6F-4A1B-8968-0E6A6A3738A5}" dt="2020-05-02T21:18:20.559" v="7"/>
          <ac:spMkLst>
            <pc:docMk/>
            <pc:sldMk cId="654723360" sldId="264"/>
            <ac:spMk id="2" creationId="{6EC921B6-CD08-4066-B3B7-7C34BBB1AB40}"/>
          </ac:spMkLst>
        </pc:spChg>
        <pc:spChg chg="del mod">
          <ac:chgData name="Afanasyev Andrey" userId="3d36213b868916b2" providerId="Windows Live" clId="Web-{67415400-0F6F-4A1B-8968-0E6A6A3738A5}" dt="2020-05-02T21:18:20.559" v="7"/>
          <ac:spMkLst>
            <pc:docMk/>
            <pc:sldMk cId="654723360" sldId="264"/>
            <ac:spMk id="3" creationId="{1C27931D-0324-4EA5-9722-62C5386E5FB0}"/>
          </ac:spMkLst>
        </pc:spChg>
        <pc:spChg chg="add">
          <ac:chgData name="Afanasyev Andrey" userId="3d36213b868916b2" providerId="Windows Live" clId="Web-{67415400-0F6F-4A1B-8968-0E6A6A3738A5}" dt="2020-05-02T21:18:20.559" v="7"/>
          <ac:spMkLst>
            <pc:docMk/>
            <pc:sldMk cId="654723360" sldId="264"/>
            <ac:spMk id="6" creationId="{A2AD6B69-E0A0-476D-9EE1-6B69F04C59F8}"/>
          </ac:spMkLst>
        </pc:spChg>
        <pc:spChg chg="add">
          <ac:chgData name="Afanasyev Andrey" userId="3d36213b868916b2" providerId="Windows Live" clId="Web-{67415400-0F6F-4A1B-8968-0E6A6A3738A5}" dt="2020-05-02T21:18:20.559" v="7"/>
          <ac:spMkLst>
            <pc:docMk/>
            <pc:sldMk cId="654723360" sldId="264"/>
            <ac:spMk id="7" creationId="{16BE10A1-AD5F-4AB3-8A94-41D62B494ADB}"/>
          </ac:spMkLst>
        </pc:spChg>
        <pc:spChg chg="add">
          <ac:chgData name="Afanasyev Andrey" userId="3d36213b868916b2" providerId="Windows Live" clId="Web-{67415400-0F6F-4A1B-8968-0E6A6A3738A5}" dt="2020-05-02T21:18:20.559" v="7"/>
          <ac:spMkLst>
            <pc:docMk/>
            <pc:sldMk cId="654723360" sldId="264"/>
            <ac:spMk id="8" creationId="{5684BFFE-6A90-4311-ACD5-B34177D46462}"/>
          </ac:spMkLst>
        </pc:spChg>
        <pc:graphicFrameChg chg="add mod modGraphic">
          <ac:chgData name="Afanasyev Andrey" userId="3d36213b868916b2" providerId="Windows Live" clId="Web-{67415400-0F6F-4A1B-8968-0E6A6A3738A5}" dt="2020-05-02T21:18:40.029" v="10" actId="1076"/>
          <ac:graphicFrameMkLst>
            <pc:docMk/>
            <pc:sldMk cId="654723360" sldId="264"/>
            <ac:graphicFrameMk id="9" creationId="{76510990-2227-45B4-866B-D54A0D02A2ED}"/>
          </ac:graphicFrameMkLst>
        </pc:graphicFrameChg>
      </pc:sldChg>
      <pc:sldChg chg="modSp">
        <pc:chgData name="Afanasyev Andrey" userId="3d36213b868916b2" providerId="Windows Live" clId="Web-{67415400-0F6F-4A1B-8968-0E6A6A3738A5}" dt="2020-05-02T21:35:13.760" v="551" actId="20577"/>
        <pc:sldMkLst>
          <pc:docMk/>
          <pc:sldMk cId="1467678020" sldId="267"/>
        </pc:sldMkLst>
        <pc:spChg chg="mod">
          <ac:chgData name="Afanasyev Andrey" userId="3d36213b868916b2" providerId="Windows Live" clId="Web-{67415400-0F6F-4A1B-8968-0E6A6A3738A5}" dt="2020-05-02T21:35:13.760" v="551" actId="20577"/>
          <ac:spMkLst>
            <pc:docMk/>
            <pc:sldMk cId="1467678020" sldId="267"/>
            <ac:spMk id="3" creationId="{4C25F915-85F4-4F52-B35C-2EBC66660CD9}"/>
          </ac:spMkLst>
        </pc:spChg>
      </pc:sldChg>
      <pc:sldChg chg="addSp modSp new mod setBg setClrOvrMap">
        <pc:chgData name="Afanasyev Andrey" userId="3d36213b868916b2" providerId="Windows Live" clId="Web-{67415400-0F6F-4A1B-8968-0E6A6A3738A5}" dt="2020-05-02T23:07:15.601" v="692" actId="20577"/>
        <pc:sldMkLst>
          <pc:docMk/>
          <pc:sldMk cId="260831870" sldId="269"/>
        </pc:sldMkLst>
        <pc:spChg chg="mod">
          <ac:chgData name="Afanasyev Andrey" userId="3d36213b868916b2" providerId="Windows Live" clId="Web-{67415400-0F6F-4A1B-8968-0E6A6A3738A5}" dt="2020-05-02T22:48:14.041" v="567"/>
          <ac:spMkLst>
            <pc:docMk/>
            <pc:sldMk cId="260831870" sldId="269"/>
            <ac:spMk id="2" creationId="{18FB5494-6719-466D-AF79-4FDD7B59AF5E}"/>
          </ac:spMkLst>
        </pc:spChg>
        <pc:spChg chg="mod">
          <ac:chgData name="Afanasyev Andrey" userId="3d36213b868916b2" providerId="Windows Live" clId="Web-{67415400-0F6F-4A1B-8968-0E6A6A3738A5}" dt="2020-05-02T23:07:15.601" v="692" actId="20577"/>
          <ac:spMkLst>
            <pc:docMk/>
            <pc:sldMk cId="260831870" sldId="269"/>
            <ac:spMk id="3" creationId="{F849F031-3090-49F9-B22E-3B40E26EF908}"/>
          </ac:spMkLst>
        </pc:spChg>
        <pc:spChg chg="add">
          <ac:chgData name="Afanasyev Andrey" userId="3d36213b868916b2" providerId="Windows Live" clId="Web-{67415400-0F6F-4A1B-8968-0E6A6A3738A5}" dt="2020-05-02T22:48:14.041" v="567"/>
          <ac:spMkLst>
            <pc:docMk/>
            <pc:sldMk cId="260831870" sldId="269"/>
            <ac:spMk id="8" creationId="{70120F84-A866-4D9F-8B1C-9120A013D654}"/>
          </ac:spMkLst>
        </pc:spChg>
        <pc:spChg chg="add">
          <ac:chgData name="Afanasyev Andrey" userId="3d36213b868916b2" providerId="Windows Live" clId="Web-{67415400-0F6F-4A1B-8968-0E6A6A3738A5}" dt="2020-05-02T22:48:14.041" v="567"/>
          <ac:spMkLst>
            <pc:docMk/>
            <pc:sldMk cId="260831870" sldId="269"/>
            <ac:spMk id="10" creationId="{252FEFEF-6AC0-46B6-AC09-11FC56196FA4}"/>
          </ac:spMkLst>
        </pc:spChg>
      </pc:sldChg>
      <pc:sldChg chg="modSp new del">
        <pc:chgData name="Afanasyev Andrey" userId="3d36213b868916b2" providerId="Windows Live" clId="Web-{67415400-0F6F-4A1B-8968-0E6A6A3738A5}" dt="2020-05-02T21:34:20.493" v="473"/>
        <pc:sldMkLst>
          <pc:docMk/>
          <pc:sldMk cId="320066820" sldId="269"/>
        </pc:sldMkLst>
        <pc:spChg chg="mod">
          <ac:chgData name="Afanasyev Andrey" userId="3d36213b868916b2" providerId="Windows Live" clId="Web-{67415400-0F6F-4A1B-8968-0E6A6A3738A5}" dt="2020-05-02T21:26:41.183" v="16" actId="20577"/>
          <ac:spMkLst>
            <pc:docMk/>
            <pc:sldMk cId="320066820" sldId="269"/>
            <ac:spMk id="2" creationId="{3ADB023D-23C9-499C-88B1-756F9B13D16C}"/>
          </ac:spMkLst>
        </pc:spChg>
      </pc:sldChg>
    </pc:docChg>
  </pc:docChgLst>
  <pc:docChgLst>
    <pc:chgData name="Afanasyev Andrey" userId="3d36213b868916b2" providerId="Windows Live" clId="Web-{75848797-A013-4F99-A859-68AB05F0555A}"/>
    <pc:docChg chg="modSld addMainMaster delMainMaster">
      <pc:chgData name="Afanasyev Andrey" userId="3d36213b868916b2" providerId="Windows Live" clId="Web-{75848797-A013-4F99-A859-68AB05F0555A}" dt="2020-05-02T17:03:18.729" v="85" actId="20577"/>
      <pc:docMkLst>
        <pc:docMk/>
      </pc:docMkLst>
      <pc:sldChg chg="addSp modSp mod setBg modClrScheme setClrOvrMap chgLayout">
        <pc:chgData name="Afanasyev Andrey" userId="3d36213b868916b2" providerId="Windows Live" clId="Web-{75848797-A013-4F99-A859-68AB05F0555A}" dt="2020-05-02T17:03:18.511" v="83" actId="20577"/>
        <pc:sldMkLst>
          <pc:docMk/>
          <pc:sldMk cId="1351651579" sldId="256"/>
        </pc:sldMkLst>
        <pc:spChg chg="mod">
          <ac:chgData name="Afanasyev Andrey" userId="3d36213b868916b2" providerId="Windows Live" clId="Web-{75848797-A013-4F99-A859-68AB05F0555A}" dt="2020-05-02T17:03:06.573" v="75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Afanasyev Andrey" userId="3d36213b868916b2" providerId="Windows Live" clId="Web-{75848797-A013-4F99-A859-68AB05F0555A}" dt="2020-05-02T17:03:18.511" v="83" actId="20577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Afanasyev Andrey" userId="3d36213b868916b2" providerId="Windows Live" clId="Web-{75848797-A013-4F99-A859-68AB05F0555A}" dt="2020-05-02T17:02:08.211" v="26"/>
          <ac:spMkLst>
            <pc:docMk/>
            <pc:sldMk cId="1351651579" sldId="256"/>
            <ac:spMk id="8" creationId="{B66F8A2C-B8CF-4B20-9A73-2ADCF6302755}"/>
          </ac:spMkLst>
        </pc:spChg>
        <pc:spChg chg="add">
          <ac:chgData name="Afanasyev Andrey" userId="3d36213b868916b2" providerId="Windows Live" clId="Web-{75848797-A013-4F99-A859-68AB05F0555A}" dt="2020-05-02T17:02:08.211" v="26"/>
          <ac:spMkLst>
            <pc:docMk/>
            <pc:sldMk cId="1351651579" sldId="256"/>
            <ac:spMk id="10" creationId="{B5DD78E9-DE0D-47AF-A0DB-F475221E3DC7}"/>
          </ac:spMkLst>
        </pc:spChg>
        <pc:spChg chg="add">
          <ac:chgData name="Afanasyev Andrey" userId="3d36213b868916b2" providerId="Windows Live" clId="Web-{75848797-A013-4F99-A859-68AB05F0555A}" dt="2020-05-02T17:02:08.211" v="26"/>
          <ac:spMkLst>
            <pc:docMk/>
            <pc:sldMk cId="1351651579" sldId="256"/>
            <ac:spMk id="12" creationId="{A118D329-2010-4A15-B57C-429FFAE35B11}"/>
          </ac:spMkLst>
        </pc:spChg>
        <pc:cxnChg chg="add">
          <ac:chgData name="Afanasyev Andrey" userId="3d36213b868916b2" providerId="Windows Live" clId="Web-{75848797-A013-4F99-A859-68AB05F0555A}" dt="2020-05-02T17:02:08.211" v="26"/>
          <ac:cxnSpMkLst>
            <pc:docMk/>
            <pc:sldMk cId="1351651579" sldId="256"/>
            <ac:cxnSpMk id="14" creationId="{994262BC-EE98-4BD6-82DB-4955E8DCC290}"/>
          </ac:cxnSpMkLst>
        </pc:cxnChg>
      </pc:sldChg>
      <pc:sldMasterChg chg="del delSldLayout">
        <pc:chgData name="Afanasyev Andrey" userId="3d36213b868916b2" providerId="Windows Live" clId="Web-{75848797-A013-4F99-A859-68AB05F0555A}" dt="2020-05-02T17:02:08.211" v="26"/>
        <pc:sldMasterMkLst>
          <pc:docMk/>
          <pc:sldMasterMk cId="3154979492" sldId="2147483648"/>
        </pc:sldMasterMkLst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addSldLayout">
        <pc:chgData name="Afanasyev Andrey" userId="3d36213b868916b2" providerId="Windows Live" clId="Web-{75848797-A013-4F99-A859-68AB05F0555A}" dt="2020-05-02T17:02:08.211" v="26"/>
        <pc:sldMasterMkLst>
          <pc:docMk/>
          <pc:sldMasterMk cId="3120183980" sldId="2147483705"/>
        </pc:sldMasterMkLst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3844835604" sldId="2147483694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51892071" sldId="2147483695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924430379" sldId="2147483696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3304886150" sldId="2147483697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3964363764" sldId="2147483698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613763616" sldId="2147483699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4246455670" sldId="2147483700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1501572903" sldId="2147483701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1270746768" sldId="2147483702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2036094567" sldId="2147483703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1305809809" sldId="2147483704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065B0E-7B0B-4E89-A8AA-B4019FA28DD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F5E8842-E29B-4190-83E9-531D5AC5CD04}">
      <dgm:prSet phldrT="[Текст]"/>
      <dgm:spPr/>
      <dgm:t>
        <a:bodyPr/>
        <a:lstStyle/>
        <a:p>
          <a:pPr algn="ctr"/>
          <a:r>
            <a:rPr lang="ru-RU" dirty="0"/>
            <a:t>Ввод</a:t>
          </a:r>
        </a:p>
      </dgm:t>
    </dgm:pt>
    <dgm:pt modelId="{CDCB27B3-73C1-427D-AEC0-E6151577AE3C}" type="parTrans" cxnId="{C9A1CB51-3421-45FA-936B-70FBBD50393B}">
      <dgm:prSet/>
      <dgm:spPr/>
      <dgm:t>
        <a:bodyPr/>
        <a:lstStyle/>
        <a:p>
          <a:endParaRPr lang="ru-RU"/>
        </a:p>
      </dgm:t>
    </dgm:pt>
    <dgm:pt modelId="{FB35637B-0500-4127-BB75-DECC13B38EE4}" type="sibTrans" cxnId="{C9A1CB51-3421-45FA-936B-70FBBD50393B}">
      <dgm:prSet/>
      <dgm:spPr/>
      <dgm:t>
        <a:bodyPr/>
        <a:lstStyle/>
        <a:p>
          <a:endParaRPr lang="ru-RU"/>
        </a:p>
      </dgm:t>
    </dgm:pt>
    <dgm:pt modelId="{BEA56A54-2A81-45CA-A9D9-F8C38BF18104}">
      <dgm:prSet phldrT="[Текст]"/>
      <dgm:spPr/>
      <dgm:t>
        <a:bodyPr/>
        <a:lstStyle/>
        <a:p>
          <a:r>
            <a:rPr lang="ru-RU" dirty="0"/>
            <a:t>6</a:t>
          </a:r>
          <a:r>
            <a:rPr lang="en-US" dirty="0"/>
            <a:t>, 9, 15, 30</a:t>
          </a:r>
          <a:endParaRPr lang="ru-RU" dirty="0"/>
        </a:p>
      </dgm:t>
    </dgm:pt>
    <dgm:pt modelId="{090E2EA5-B401-432F-AAAA-2A2F7754AD00}" type="parTrans" cxnId="{CB214130-41DF-4346-BF54-021064CC3F86}">
      <dgm:prSet/>
      <dgm:spPr/>
      <dgm:t>
        <a:bodyPr/>
        <a:lstStyle/>
        <a:p>
          <a:endParaRPr lang="ru-RU"/>
        </a:p>
      </dgm:t>
    </dgm:pt>
    <dgm:pt modelId="{55E7696C-0089-41D8-80D0-CB96D912BED7}" type="sibTrans" cxnId="{CB214130-41DF-4346-BF54-021064CC3F86}">
      <dgm:prSet/>
      <dgm:spPr/>
      <dgm:t>
        <a:bodyPr/>
        <a:lstStyle/>
        <a:p>
          <a:endParaRPr lang="ru-RU"/>
        </a:p>
      </dgm:t>
    </dgm:pt>
    <dgm:pt modelId="{8E196004-1FCD-479F-A99E-08BA1F92D070}">
      <dgm:prSet phldrT="[Текст]"/>
      <dgm:spPr/>
      <dgm:t>
        <a:bodyPr/>
        <a:lstStyle/>
        <a:p>
          <a:r>
            <a:rPr lang="ru-RU" dirty="0"/>
            <a:t>Сокращение на НОД</a:t>
          </a:r>
        </a:p>
      </dgm:t>
    </dgm:pt>
    <dgm:pt modelId="{D795C0F3-3E60-40C9-BE30-3DB19C2E756A}" type="parTrans" cxnId="{AB1DF795-B3FB-4E12-87D6-3F267B1CD04C}">
      <dgm:prSet/>
      <dgm:spPr/>
      <dgm:t>
        <a:bodyPr/>
        <a:lstStyle/>
        <a:p>
          <a:endParaRPr lang="ru-RU"/>
        </a:p>
      </dgm:t>
    </dgm:pt>
    <dgm:pt modelId="{307BF392-6819-4492-AD0B-BEE06C3BC366}" type="sibTrans" cxnId="{AB1DF795-B3FB-4E12-87D6-3F267B1CD04C}">
      <dgm:prSet/>
      <dgm:spPr/>
      <dgm:t>
        <a:bodyPr/>
        <a:lstStyle/>
        <a:p>
          <a:endParaRPr lang="ru-RU"/>
        </a:p>
      </dgm:t>
    </dgm:pt>
    <dgm:pt modelId="{CFB61BEF-C8FE-4311-85DE-8F42F0AC3550}">
      <dgm:prSet phldrT="[Текст]"/>
      <dgm:spPr/>
      <dgm:t>
        <a:bodyPr/>
        <a:lstStyle/>
        <a:p>
          <a:r>
            <a:rPr lang="ru-RU" dirty="0"/>
            <a:t>НОД = 3</a:t>
          </a:r>
        </a:p>
      </dgm:t>
    </dgm:pt>
    <dgm:pt modelId="{F28EAAE1-DADB-4E64-8342-969CA82CB6FA}" type="parTrans" cxnId="{52124D13-E58E-47A7-9C2B-38EB77749F77}">
      <dgm:prSet/>
      <dgm:spPr/>
      <dgm:t>
        <a:bodyPr/>
        <a:lstStyle/>
        <a:p>
          <a:endParaRPr lang="ru-RU"/>
        </a:p>
      </dgm:t>
    </dgm:pt>
    <dgm:pt modelId="{F6EC842E-3703-4336-A0F7-3F125B3B2384}" type="sibTrans" cxnId="{52124D13-E58E-47A7-9C2B-38EB77749F77}">
      <dgm:prSet/>
      <dgm:spPr/>
      <dgm:t>
        <a:bodyPr/>
        <a:lstStyle/>
        <a:p>
          <a:endParaRPr lang="ru-RU"/>
        </a:p>
      </dgm:t>
    </dgm:pt>
    <dgm:pt modelId="{FA8823BE-5921-42ED-9011-FBD8A026D2E0}">
      <dgm:prSet phldrT="[Текст]"/>
      <dgm:spPr/>
      <dgm:t>
        <a:bodyPr/>
        <a:lstStyle/>
        <a:p>
          <a:r>
            <a:rPr lang="ru-RU" dirty="0"/>
            <a:t>2</a:t>
          </a:r>
          <a:r>
            <a:rPr lang="en-US" dirty="0"/>
            <a:t>, 3, 5, 10</a:t>
          </a:r>
          <a:endParaRPr lang="ru-RU" dirty="0"/>
        </a:p>
      </dgm:t>
    </dgm:pt>
    <dgm:pt modelId="{5FA36BD4-D26C-468C-A26A-0B44C4B2C85A}" type="parTrans" cxnId="{4A777BBD-9C62-4931-BEE8-EE407EB38411}">
      <dgm:prSet/>
      <dgm:spPr/>
      <dgm:t>
        <a:bodyPr/>
        <a:lstStyle/>
        <a:p>
          <a:endParaRPr lang="ru-RU"/>
        </a:p>
      </dgm:t>
    </dgm:pt>
    <dgm:pt modelId="{05880F33-F35E-465B-9C5B-5253EFB7411D}" type="sibTrans" cxnId="{4A777BBD-9C62-4931-BEE8-EE407EB38411}">
      <dgm:prSet/>
      <dgm:spPr/>
      <dgm:t>
        <a:bodyPr/>
        <a:lstStyle/>
        <a:p>
          <a:endParaRPr lang="ru-RU"/>
        </a:p>
      </dgm:t>
    </dgm:pt>
    <dgm:pt modelId="{57B0EB5E-24E1-42E7-8C2B-7D254BD698F5}">
      <dgm:prSet phldrT="[Текст]"/>
      <dgm:spPr/>
      <dgm:t>
        <a:bodyPr/>
        <a:lstStyle/>
        <a:p>
          <a:r>
            <a:rPr lang="ru-RU" dirty="0"/>
            <a:t>Подсчет простых делителей</a:t>
          </a:r>
        </a:p>
      </dgm:t>
    </dgm:pt>
    <dgm:pt modelId="{8851650C-58B1-4177-AC85-B571F6783365}" type="parTrans" cxnId="{50D0025F-B554-4686-A0AE-3EB1E68DF29A}">
      <dgm:prSet/>
      <dgm:spPr/>
      <dgm:t>
        <a:bodyPr/>
        <a:lstStyle/>
        <a:p>
          <a:endParaRPr lang="ru-RU"/>
        </a:p>
      </dgm:t>
    </dgm:pt>
    <dgm:pt modelId="{7EE2977E-E606-451A-971B-D66C324A6CEC}" type="sibTrans" cxnId="{50D0025F-B554-4686-A0AE-3EB1E68DF29A}">
      <dgm:prSet/>
      <dgm:spPr/>
      <dgm:t>
        <a:bodyPr/>
        <a:lstStyle/>
        <a:p>
          <a:endParaRPr lang="ru-RU"/>
        </a:p>
      </dgm:t>
    </dgm:pt>
    <dgm:pt modelId="{63A62396-91AA-4F79-8B7B-851A824770BE}">
      <dgm:prSet phldrT="[Текст]"/>
      <dgm:spPr/>
      <dgm:t>
        <a:bodyPr/>
        <a:lstStyle/>
        <a:p>
          <a:r>
            <a:rPr lang="ru-RU" dirty="0"/>
            <a:t>2</a:t>
          </a:r>
          <a:r>
            <a:rPr lang="en-US" dirty="0"/>
            <a:t>: </a:t>
          </a:r>
          <a:r>
            <a:rPr lang="ru-RU" dirty="0"/>
            <a:t>2 раза</a:t>
          </a:r>
          <a:r>
            <a:rPr lang="en-US" dirty="0"/>
            <a:t>; 3: </a:t>
          </a:r>
          <a:r>
            <a:rPr lang="ru-RU" dirty="0"/>
            <a:t>1 раз</a:t>
          </a:r>
          <a:r>
            <a:rPr lang="en-US" dirty="0"/>
            <a:t>; 5: </a:t>
          </a:r>
          <a:r>
            <a:rPr lang="ru-RU" dirty="0"/>
            <a:t>2 раза</a:t>
          </a:r>
        </a:p>
      </dgm:t>
    </dgm:pt>
    <dgm:pt modelId="{F2F40323-B78B-462E-93D8-D695F0B802DE}" type="parTrans" cxnId="{C93292DC-4898-42E2-B8E0-5E147833A313}">
      <dgm:prSet/>
      <dgm:spPr/>
      <dgm:t>
        <a:bodyPr/>
        <a:lstStyle/>
        <a:p>
          <a:endParaRPr lang="ru-RU"/>
        </a:p>
      </dgm:t>
    </dgm:pt>
    <dgm:pt modelId="{2A52E7CE-1F6B-4183-87D8-F91FE68267AA}" type="sibTrans" cxnId="{C93292DC-4898-42E2-B8E0-5E147833A313}">
      <dgm:prSet/>
      <dgm:spPr/>
      <dgm:t>
        <a:bodyPr/>
        <a:lstStyle/>
        <a:p>
          <a:endParaRPr lang="ru-RU"/>
        </a:p>
      </dgm:t>
    </dgm:pt>
    <dgm:pt modelId="{9D0C9D53-6507-4F4D-B56F-7543B90A9DEB}">
      <dgm:prSet phldrT="[Текст]"/>
      <dgm:spPr/>
      <dgm:t>
        <a:bodyPr/>
        <a:lstStyle/>
        <a:p>
          <a:r>
            <a:rPr lang="ru-RU" dirty="0"/>
            <a:t>Итог</a:t>
          </a:r>
        </a:p>
      </dgm:t>
    </dgm:pt>
    <dgm:pt modelId="{483B7DFB-209C-4418-9A81-B9C42BDFEBA1}" type="parTrans" cxnId="{EB650E58-70DC-4032-8D44-13852501AEC9}">
      <dgm:prSet/>
      <dgm:spPr/>
      <dgm:t>
        <a:bodyPr/>
        <a:lstStyle/>
        <a:p>
          <a:endParaRPr lang="ru-RU"/>
        </a:p>
      </dgm:t>
    </dgm:pt>
    <dgm:pt modelId="{51A3F64A-2E59-4108-9AFE-C3D66CE7C4F6}" type="sibTrans" cxnId="{EB650E58-70DC-4032-8D44-13852501AEC9}">
      <dgm:prSet/>
      <dgm:spPr/>
      <dgm:t>
        <a:bodyPr/>
        <a:lstStyle/>
        <a:p>
          <a:endParaRPr lang="ru-RU"/>
        </a:p>
      </dgm:t>
    </dgm:pt>
    <dgm:pt modelId="{BD58854B-554D-4EF6-B535-F34264FDF9C9}">
      <dgm:prSet phldrT="[Текст]"/>
      <dgm:spPr/>
      <dgm:t>
        <a:bodyPr/>
        <a:lstStyle/>
        <a:p>
          <a:r>
            <a:rPr lang="ru-RU" dirty="0"/>
            <a:t>Можно удалить минимум 2 числа (4 – 2 = 2)</a:t>
          </a:r>
        </a:p>
      </dgm:t>
    </dgm:pt>
    <dgm:pt modelId="{D119D303-37C8-44BF-A707-8C5AA476F487}" type="parTrans" cxnId="{39CB3DAA-0D06-4283-A4BB-E48F04BDD170}">
      <dgm:prSet/>
      <dgm:spPr/>
      <dgm:t>
        <a:bodyPr/>
        <a:lstStyle/>
        <a:p>
          <a:endParaRPr lang="ru-RU"/>
        </a:p>
      </dgm:t>
    </dgm:pt>
    <dgm:pt modelId="{ABB85E81-7EAF-40C2-9683-AFAC65E720E0}" type="sibTrans" cxnId="{39CB3DAA-0D06-4283-A4BB-E48F04BDD170}">
      <dgm:prSet/>
      <dgm:spPr/>
      <dgm:t>
        <a:bodyPr/>
        <a:lstStyle/>
        <a:p>
          <a:endParaRPr lang="ru-RU"/>
        </a:p>
      </dgm:t>
    </dgm:pt>
    <dgm:pt modelId="{9FA4CCF2-BFD8-4991-971A-90EE31D61AA2}" type="pres">
      <dgm:prSet presAssocID="{24065B0E-7B0B-4E89-A8AA-B4019FA28DD6}" presName="Name0" presStyleCnt="0">
        <dgm:presLayoutVars>
          <dgm:dir/>
          <dgm:animLvl val="lvl"/>
          <dgm:resizeHandles val="exact"/>
        </dgm:presLayoutVars>
      </dgm:prSet>
      <dgm:spPr/>
    </dgm:pt>
    <dgm:pt modelId="{AD8BEB28-ED7A-4F58-9CAF-C811EFB7EA73}" type="pres">
      <dgm:prSet presAssocID="{9D0C9D53-6507-4F4D-B56F-7543B90A9DEB}" presName="boxAndChildren" presStyleCnt="0"/>
      <dgm:spPr/>
    </dgm:pt>
    <dgm:pt modelId="{B0CD3A59-8B7E-4BB9-A14F-C74A28C14934}" type="pres">
      <dgm:prSet presAssocID="{9D0C9D53-6507-4F4D-B56F-7543B90A9DEB}" presName="parentTextBox" presStyleLbl="node1" presStyleIdx="0" presStyleCnt="4"/>
      <dgm:spPr/>
    </dgm:pt>
    <dgm:pt modelId="{18EA060F-83D8-4EFF-BCFB-24EFE7F19F7D}" type="pres">
      <dgm:prSet presAssocID="{9D0C9D53-6507-4F4D-B56F-7543B90A9DEB}" presName="entireBox" presStyleLbl="node1" presStyleIdx="0" presStyleCnt="4"/>
      <dgm:spPr/>
    </dgm:pt>
    <dgm:pt modelId="{57FCB6A2-5AF9-42CC-BD8D-322F58CF4E3D}" type="pres">
      <dgm:prSet presAssocID="{9D0C9D53-6507-4F4D-B56F-7543B90A9DEB}" presName="descendantBox" presStyleCnt="0"/>
      <dgm:spPr/>
    </dgm:pt>
    <dgm:pt modelId="{8FBE85AC-E358-4050-988E-D2E58C02B057}" type="pres">
      <dgm:prSet presAssocID="{BD58854B-554D-4EF6-B535-F34264FDF9C9}" presName="childTextBox" presStyleLbl="fgAccFollowNode1" presStyleIdx="0" presStyleCnt="5">
        <dgm:presLayoutVars>
          <dgm:bulletEnabled val="1"/>
        </dgm:presLayoutVars>
      </dgm:prSet>
      <dgm:spPr/>
    </dgm:pt>
    <dgm:pt modelId="{6F8A4A9A-6B04-461D-9A64-638148D0C15A}" type="pres">
      <dgm:prSet presAssocID="{7EE2977E-E606-451A-971B-D66C324A6CEC}" presName="sp" presStyleCnt="0"/>
      <dgm:spPr/>
    </dgm:pt>
    <dgm:pt modelId="{668F0195-E9DD-47BF-81CA-11C3DEA6DC21}" type="pres">
      <dgm:prSet presAssocID="{57B0EB5E-24E1-42E7-8C2B-7D254BD698F5}" presName="arrowAndChildren" presStyleCnt="0"/>
      <dgm:spPr/>
    </dgm:pt>
    <dgm:pt modelId="{AB6885A5-FFD5-4E33-879E-7C1788AF23EC}" type="pres">
      <dgm:prSet presAssocID="{57B0EB5E-24E1-42E7-8C2B-7D254BD698F5}" presName="parentTextArrow" presStyleLbl="node1" presStyleIdx="0" presStyleCnt="4"/>
      <dgm:spPr/>
    </dgm:pt>
    <dgm:pt modelId="{3C1D33EC-FCB7-4CA9-AFE9-57D8A9F3CA76}" type="pres">
      <dgm:prSet presAssocID="{57B0EB5E-24E1-42E7-8C2B-7D254BD698F5}" presName="arrow" presStyleLbl="node1" presStyleIdx="1" presStyleCnt="4"/>
      <dgm:spPr/>
    </dgm:pt>
    <dgm:pt modelId="{28AF9BE6-F2BC-47DC-BC7D-7656F8EF9F83}" type="pres">
      <dgm:prSet presAssocID="{57B0EB5E-24E1-42E7-8C2B-7D254BD698F5}" presName="descendantArrow" presStyleCnt="0"/>
      <dgm:spPr/>
    </dgm:pt>
    <dgm:pt modelId="{8DABAA04-96E2-4785-8DC8-C8A18F2926AB}" type="pres">
      <dgm:prSet presAssocID="{63A62396-91AA-4F79-8B7B-851A824770BE}" presName="childTextArrow" presStyleLbl="fgAccFollowNode1" presStyleIdx="1" presStyleCnt="5">
        <dgm:presLayoutVars>
          <dgm:bulletEnabled val="1"/>
        </dgm:presLayoutVars>
      </dgm:prSet>
      <dgm:spPr/>
    </dgm:pt>
    <dgm:pt modelId="{52E06E3F-1B0E-4B8F-92A3-71608D025269}" type="pres">
      <dgm:prSet presAssocID="{307BF392-6819-4492-AD0B-BEE06C3BC366}" presName="sp" presStyleCnt="0"/>
      <dgm:spPr/>
    </dgm:pt>
    <dgm:pt modelId="{2C8553F1-21C7-45D9-8DEB-8447C58830F2}" type="pres">
      <dgm:prSet presAssocID="{8E196004-1FCD-479F-A99E-08BA1F92D070}" presName="arrowAndChildren" presStyleCnt="0"/>
      <dgm:spPr/>
    </dgm:pt>
    <dgm:pt modelId="{2D402F5A-1B92-49DC-8B69-AE847E1E556D}" type="pres">
      <dgm:prSet presAssocID="{8E196004-1FCD-479F-A99E-08BA1F92D070}" presName="parentTextArrow" presStyleLbl="node1" presStyleIdx="1" presStyleCnt="4"/>
      <dgm:spPr/>
    </dgm:pt>
    <dgm:pt modelId="{15A36DA0-483B-448E-855B-D50D7B7D024E}" type="pres">
      <dgm:prSet presAssocID="{8E196004-1FCD-479F-A99E-08BA1F92D070}" presName="arrow" presStyleLbl="node1" presStyleIdx="2" presStyleCnt="4"/>
      <dgm:spPr/>
    </dgm:pt>
    <dgm:pt modelId="{71AB7182-AD24-48EE-95A6-19B5273C607C}" type="pres">
      <dgm:prSet presAssocID="{8E196004-1FCD-479F-A99E-08BA1F92D070}" presName="descendantArrow" presStyleCnt="0"/>
      <dgm:spPr/>
    </dgm:pt>
    <dgm:pt modelId="{7A38B499-2E98-43AC-976B-8E24E527BD6C}" type="pres">
      <dgm:prSet presAssocID="{CFB61BEF-C8FE-4311-85DE-8F42F0AC3550}" presName="childTextArrow" presStyleLbl="fgAccFollowNode1" presStyleIdx="2" presStyleCnt="5">
        <dgm:presLayoutVars>
          <dgm:bulletEnabled val="1"/>
        </dgm:presLayoutVars>
      </dgm:prSet>
      <dgm:spPr/>
    </dgm:pt>
    <dgm:pt modelId="{04BFD258-B315-4BF0-96DF-E113A67327CA}" type="pres">
      <dgm:prSet presAssocID="{FA8823BE-5921-42ED-9011-FBD8A026D2E0}" presName="childTextArrow" presStyleLbl="fgAccFollowNode1" presStyleIdx="3" presStyleCnt="5">
        <dgm:presLayoutVars>
          <dgm:bulletEnabled val="1"/>
        </dgm:presLayoutVars>
      </dgm:prSet>
      <dgm:spPr/>
    </dgm:pt>
    <dgm:pt modelId="{E8B85DFF-ECFC-4C82-9284-7CB12C13E3CD}" type="pres">
      <dgm:prSet presAssocID="{FB35637B-0500-4127-BB75-DECC13B38EE4}" presName="sp" presStyleCnt="0"/>
      <dgm:spPr/>
    </dgm:pt>
    <dgm:pt modelId="{68042814-24EF-469A-B7FA-4DE26C0F8E6C}" type="pres">
      <dgm:prSet presAssocID="{1F5E8842-E29B-4190-83E9-531D5AC5CD04}" presName="arrowAndChildren" presStyleCnt="0"/>
      <dgm:spPr/>
    </dgm:pt>
    <dgm:pt modelId="{5D9749AE-4C60-4CDF-82C7-B0BA60D755A5}" type="pres">
      <dgm:prSet presAssocID="{1F5E8842-E29B-4190-83E9-531D5AC5CD04}" presName="parentTextArrow" presStyleLbl="node1" presStyleIdx="2" presStyleCnt="4"/>
      <dgm:spPr/>
    </dgm:pt>
    <dgm:pt modelId="{3BD25C3B-701B-414D-B5D4-35E0B817F76E}" type="pres">
      <dgm:prSet presAssocID="{1F5E8842-E29B-4190-83E9-531D5AC5CD04}" presName="arrow" presStyleLbl="node1" presStyleIdx="3" presStyleCnt="4"/>
      <dgm:spPr/>
    </dgm:pt>
    <dgm:pt modelId="{845B2D06-FB22-4467-A800-67DD02957434}" type="pres">
      <dgm:prSet presAssocID="{1F5E8842-E29B-4190-83E9-531D5AC5CD04}" presName="descendantArrow" presStyleCnt="0"/>
      <dgm:spPr/>
    </dgm:pt>
    <dgm:pt modelId="{61DBC6AC-E788-4DA2-B192-ACC43F8CED94}" type="pres">
      <dgm:prSet presAssocID="{BEA56A54-2A81-45CA-A9D9-F8C38BF18104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5930D910-CCFD-4045-9D54-30FA7F37FBA6}" type="presOf" srcId="{CFB61BEF-C8FE-4311-85DE-8F42F0AC3550}" destId="{7A38B499-2E98-43AC-976B-8E24E527BD6C}" srcOrd="0" destOrd="0" presId="urn:microsoft.com/office/officeart/2005/8/layout/process4"/>
    <dgm:cxn modelId="{52124D13-E58E-47A7-9C2B-38EB77749F77}" srcId="{8E196004-1FCD-479F-A99E-08BA1F92D070}" destId="{CFB61BEF-C8FE-4311-85DE-8F42F0AC3550}" srcOrd="0" destOrd="0" parTransId="{F28EAAE1-DADB-4E64-8342-969CA82CB6FA}" sibTransId="{F6EC842E-3703-4336-A0F7-3F125B3B2384}"/>
    <dgm:cxn modelId="{B1CEC119-AB40-431E-9648-CAE8372A34F9}" type="presOf" srcId="{1F5E8842-E29B-4190-83E9-531D5AC5CD04}" destId="{5D9749AE-4C60-4CDF-82C7-B0BA60D755A5}" srcOrd="0" destOrd="0" presId="urn:microsoft.com/office/officeart/2005/8/layout/process4"/>
    <dgm:cxn modelId="{CB214130-41DF-4346-BF54-021064CC3F86}" srcId="{1F5E8842-E29B-4190-83E9-531D5AC5CD04}" destId="{BEA56A54-2A81-45CA-A9D9-F8C38BF18104}" srcOrd="0" destOrd="0" parTransId="{090E2EA5-B401-432F-AAAA-2A2F7754AD00}" sibTransId="{55E7696C-0089-41D8-80D0-CB96D912BED7}"/>
    <dgm:cxn modelId="{3872FD36-4580-4595-B98E-B4423ACF0769}" type="presOf" srcId="{8E196004-1FCD-479F-A99E-08BA1F92D070}" destId="{15A36DA0-483B-448E-855B-D50D7B7D024E}" srcOrd="1" destOrd="0" presId="urn:microsoft.com/office/officeart/2005/8/layout/process4"/>
    <dgm:cxn modelId="{D52B365C-089A-49FB-BA5C-2FB95A2677CE}" type="presOf" srcId="{63A62396-91AA-4F79-8B7B-851A824770BE}" destId="{8DABAA04-96E2-4785-8DC8-C8A18F2926AB}" srcOrd="0" destOrd="0" presId="urn:microsoft.com/office/officeart/2005/8/layout/process4"/>
    <dgm:cxn modelId="{50D0025F-B554-4686-A0AE-3EB1E68DF29A}" srcId="{24065B0E-7B0B-4E89-A8AA-B4019FA28DD6}" destId="{57B0EB5E-24E1-42E7-8C2B-7D254BD698F5}" srcOrd="2" destOrd="0" parTransId="{8851650C-58B1-4177-AC85-B571F6783365}" sibTransId="{7EE2977E-E606-451A-971B-D66C324A6CEC}"/>
    <dgm:cxn modelId="{937CC770-B79C-4245-B955-6AFA46E29CDA}" type="presOf" srcId="{57B0EB5E-24E1-42E7-8C2B-7D254BD698F5}" destId="{AB6885A5-FFD5-4E33-879E-7C1788AF23EC}" srcOrd="0" destOrd="0" presId="urn:microsoft.com/office/officeart/2005/8/layout/process4"/>
    <dgm:cxn modelId="{C9A1CB51-3421-45FA-936B-70FBBD50393B}" srcId="{24065B0E-7B0B-4E89-A8AA-B4019FA28DD6}" destId="{1F5E8842-E29B-4190-83E9-531D5AC5CD04}" srcOrd="0" destOrd="0" parTransId="{CDCB27B3-73C1-427D-AEC0-E6151577AE3C}" sibTransId="{FB35637B-0500-4127-BB75-DECC13B38EE4}"/>
    <dgm:cxn modelId="{81417672-B51E-445D-8810-9FABB50CA47D}" type="presOf" srcId="{9D0C9D53-6507-4F4D-B56F-7543B90A9DEB}" destId="{B0CD3A59-8B7E-4BB9-A14F-C74A28C14934}" srcOrd="0" destOrd="0" presId="urn:microsoft.com/office/officeart/2005/8/layout/process4"/>
    <dgm:cxn modelId="{EB650E58-70DC-4032-8D44-13852501AEC9}" srcId="{24065B0E-7B0B-4E89-A8AA-B4019FA28DD6}" destId="{9D0C9D53-6507-4F4D-B56F-7543B90A9DEB}" srcOrd="3" destOrd="0" parTransId="{483B7DFB-209C-4418-9A81-B9C42BDFEBA1}" sibTransId="{51A3F64A-2E59-4108-9AFE-C3D66CE7C4F6}"/>
    <dgm:cxn modelId="{AB1DF795-B3FB-4E12-87D6-3F267B1CD04C}" srcId="{24065B0E-7B0B-4E89-A8AA-B4019FA28DD6}" destId="{8E196004-1FCD-479F-A99E-08BA1F92D070}" srcOrd="1" destOrd="0" parTransId="{D795C0F3-3E60-40C9-BE30-3DB19C2E756A}" sibTransId="{307BF392-6819-4492-AD0B-BEE06C3BC366}"/>
    <dgm:cxn modelId="{39CB3DAA-0D06-4283-A4BB-E48F04BDD170}" srcId="{9D0C9D53-6507-4F4D-B56F-7543B90A9DEB}" destId="{BD58854B-554D-4EF6-B535-F34264FDF9C9}" srcOrd="0" destOrd="0" parTransId="{D119D303-37C8-44BF-A707-8C5AA476F487}" sibTransId="{ABB85E81-7EAF-40C2-9683-AFAC65E720E0}"/>
    <dgm:cxn modelId="{7A9CF3AC-6B2C-4303-8C16-7C3B74C1A049}" type="presOf" srcId="{BD58854B-554D-4EF6-B535-F34264FDF9C9}" destId="{8FBE85AC-E358-4050-988E-D2E58C02B057}" srcOrd="0" destOrd="0" presId="urn:microsoft.com/office/officeart/2005/8/layout/process4"/>
    <dgm:cxn modelId="{7102F4AC-008F-4668-A41C-1F4A6272C0AC}" type="presOf" srcId="{1F5E8842-E29B-4190-83E9-531D5AC5CD04}" destId="{3BD25C3B-701B-414D-B5D4-35E0B817F76E}" srcOrd="1" destOrd="0" presId="urn:microsoft.com/office/officeart/2005/8/layout/process4"/>
    <dgm:cxn modelId="{C25C4CB3-A99A-4B49-89EB-E172AA26D467}" type="presOf" srcId="{24065B0E-7B0B-4E89-A8AA-B4019FA28DD6}" destId="{9FA4CCF2-BFD8-4991-971A-90EE31D61AA2}" srcOrd="0" destOrd="0" presId="urn:microsoft.com/office/officeart/2005/8/layout/process4"/>
    <dgm:cxn modelId="{ADD5D7B4-1878-4E6F-BC85-AEC61A263AD1}" type="presOf" srcId="{9D0C9D53-6507-4F4D-B56F-7543B90A9DEB}" destId="{18EA060F-83D8-4EFF-BCFB-24EFE7F19F7D}" srcOrd="1" destOrd="0" presId="urn:microsoft.com/office/officeart/2005/8/layout/process4"/>
    <dgm:cxn modelId="{4A777BBD-9C62-4931-BEE8-EE407EB38411}" srcId="{8E196004-1FCD-479F-A99E-08BA1F92D070}" destId="{FA8823BE-5921-42ED-9011-FBD8A026D2E0}" srcOrd="1" destOrd="0" parTransId="{5FA36BD4-D26C-468C-A26A-0B44C4B2C85A}" sibTransId="{05880F33-F35E-465B-9C5B-5253EFB7411D}"/>
    <dgm:cxn modelId="{C93292DC-4898-42E2-B8E0-5E147833A313}" srcId="{57B0EB5E-24E1-42E7-8C2B-7D254BD698F5}" destId="{63A62396-91AA-4F79-8B7B-851A824770BE}" srcOrd="0" destOrd="0" parTransId="{F2F40323-B78B-462E-93D8-D695F0B802DE}" sibTransId="{2A52E7CE-1F6B-4183-87D8-F91FE68267AA}"/>
    <dgm:cxn modelId="{B1D839E3-A29A-4872-BA4C-10BE9697045E}" type="presOf" srcId="{FA8823BE-5921-42ED-9011-FBD8A026D2E0}" destId="{04BFD258-B315-4BF0-96DF-E113A67327CA}" srcOrd="0" destOrd="0" presId="urn:microsoft.com/office/officeart/2005/8/layout/process4"/>
    <dgm:cxn modelId="{2F23D7EB-A148-4246-BCCD-06F31904B80F}" type="presOf" srcId="{57B0EB5E-24E1-42E7-8C2B-7D254BD698F5}" destId="{3C1D33EC-FCB7-4CA9-AFE9-57D8A9F3CA76}" srcOrd="1" destOrd="0" presId="urn:microsoft.com/office/officeart/2005/8/layout/process4"/>
    <dgm:cxn modelId="{C90EA9EF-3207-44F9-AE53-F321A8477ED7}" type="presOf" srcId="{8E196004-1FCD-479F-A99E-08BA1F92D070}" destId="{2D402F5A-1B92-49DC-8B69-AE847E1E556D}" srcOrd="0" destOrd="0" presId="urn:microsoft.com/office/officeart/2005/8/layout/process4"/>
    <dgm:cxn modelId="{6EC78FF4-71DB-4E04-AC2D-92E57B96E673}" type="presOf" srcId="{BEA56A54-2A81-45CA-A9D9-F8C38BF18104}" destId="{61DBC6AC-E788-4DA2-B192-ACC43F8CED94}" srcOrd="0" destOrd="0" presId="urn:microsoft.com/office/officeart/2005/8/layout/process4"/>
    <dgm:cxn modelId="{E083BD09-EAD8-4815-8F9A-D905E1970064}" type="presParOf" srcId="{9FA4CCF2-BFD8-4991-971A-90EE31D61AA2}" destId="{AD8BEB28-ED7A-4F58-9CAF-C811EFB7EA73}" srcOrd="0" destOrd="0" presId="urn:microsoft.com/office/officeart/2005/8/layout/process4"/>
    <dgm:cxn modelId="{954B80AF-74B2-43E6-AC26-B0D4085C3B97}" type="presParOf" srcId="{AD8BEB28-ED7A-4F58-9CAF-C811EFB7EA73}" destId="{B0CD3A59-8B7E-4BB9-A14F-C74A28C14934}" srcOrd="0" destOrd="0" presId="urn:microsoft.com/office/officeart/2005/8/layout/process4"/>
    <dgm:cxn modelId="{3F21E648-9642-4491-ACC7-C8CD69E9A0C4}" type="presParOf" srcId="{AD8BEB28-ED7A-4F58-9CAF-C811EFB7EA73}" destId="{18EA060F-83D8-4EFF-BCFB-24EFE7F19F7D}" srcOrd="1" destOrd="0" presId="urn:microsoft.com/office/officeart/2005/8/layout/process4"/>
    <dgm:cxn modelId="{F6B03AE6-EC1F-4124-8447-0871281A40EB}" type="presParOf" srcId="{AD8BEB28-ED7A-4F58-9CAF-C811EFB7EA73}" destId="{57FCB6A2-5AF9-42CC-BD8D-322F58CF4E3D}" srcOrd="2" destOrd="0" presId="urn:microsoft.com/office/officeart/2005/8/layout/process4"/>
    <dgm:cxn modelId="{5C3FBF75-15F9-483A-9BF6-4885B066EA24}" type="presParOf" srcId="{57FCB6A2-5AF9-42CC-BD8D-322F58CF4E3D}" destId="{8FBE85AC-E358-4050-988E-D2E58C02B057}" srcOrd="0" destOrd="0" presId="urn:microsoft.com/office/officeart/2005/8/layout/process4"/>
    <dgm:cxn modelId="{EDC1FC70-7D29-4BE0-AD52-1A12D6958222}" type="presParOf" srcId="{9FA4CCF2-BFD8-4991-971A-90EE31D61AA2}" destId="{6F8A4A9A-6B04-461D-9A64-638148D0C15A}" srcOrd="1" destOrd="0" presId="urn:microsoft.com/office/officeart/2005/8/layout/process4"/>
    <dgm:cxn modelId="{76F39EF2-D4A4-4D48-A4D3-705157C1E9A3}" type="presParOf" srcId="{9FA4CCF2-BFD8-4991-971A-90EE31D61AA2}" destId="{668F0195-E9DD-47BF-81CA-11C3DEA6DC21}" srcOrd="2" destOrd="0" presId="urn:microsoft.com/office/officeart/2005/8/layout/process4"/>
    <dgm:cxn modelId="{9083C6B1-69E8-41DA-9997-BE25159B054E}" type="presParOf" srcId="{668F0195-E9DD-47BF-81CA-11C3DEA6DC21}" destId="{AB6885A5-FFD5-4E33-879E-7C1788AF23EC}" srcOrd="0" destOrd="0" presId="urn:microsoft.com/office/officeart/2005/8/layout/process4"/>
    <dgm:cxn modelId="{847E7091-A50A-46A8-9A23-4A0745109228}" type="presParOf" srcId="{668F0195-E9DD-47BF-81CA-11C3DEA6DC21}" destId="{3C1D33EC-FCB7-4CA9-AFE9-57D8A9F3CA76}" srcOrd="1" destOrd="0" presId="urn:microsoft.com/office/officeart/2005/8/layout/process4"/>
    <dgm:cxn modelId="{AC820D57-4471-4463-9E54-34B324909D0F}" type="presParOf" srcId="{668F0195-E9DD-47BF-81CA-11C3DEA6DC21}" destId="{28AF9BE6-F2BC-47DC-BC7D-7656F8EF9F83}" srcOrd="2" destOrd="0" presId="urn:microsoft.com/office/officeart/2005/8/layout/process4"/>
    <dgm:cxn modelId="{7CC0D3EB-ADD6-4D0E-AABE-3E75C3248877}" type="presParOf" srcId="{28AF9BE6-F2BC-47DC-BC7D-7656F8EF9F83}" destId="{8DABAA04-96E2-4785-8DC8-C8A18F2926AB}" srcOrd="0" destOrd="0" presId="urn:microsoft.com/office/officeart/2005/8/layout/process4"/>
    <dgm:cxn modelId="{75165CA0-1674-43A5-BA0F-3D40F6ABAF74}" type="presParOf" srcId="{9FA4CCF2-BFD8-4991-971A-90EE31D61AA2}" destId="{52E06E3F-1B0E-4B8F-92A3-71608D025269}" srcOrd="3" destOrd="0" presId="urn:microsoft.com/office/officeart/2005/8/layout/process4"/>
    <dgm:cxn modelId="{866EB768-965B-4348-91A9-F34207981E96}" type="presParOf" srcId="{9FA4CCF2-BFD8-4991-971A-90EE31D61AA2}" destId="{2C8553F1-21C7-45D9-8DEB-8447C58830F2}" srcOrd="4" destOrd="0" presId="urn:microsoft.com/office/officeart/2005/8/layout/process4"/>
    <dgm:cxn modelId="{2AD0C11A-0C33-462D-80F4-689E58A939D3}" type="presParOf" srcId="{2C8553F1-21C7-45D9-8DEB-8447C58830F2}" destId="{2D402F5A-1B92-49DC-8B69-AE847E1E556D}" srcOrd="0" destOrd="0" presId="urn:microsoft.com/office/officeart/2005/8/layout/process4"/>
    <dgm:cxn modelId="{F12E7F48-3CC2-4ED3-B318-84C94415F02F}" type="presParOf" srcId="{2C8553F1-21C7-45D9-8DEB-8447C58830F2}" destId="{15A36DA0-483B-448E-855B-D50D7B7D024E}" srcOrd="1" destOrd="0" presId="urn:microsoft.com/office/officeart/2005/8/layout/process4"/>
    <dgm:cxn modelId="{413F8123-4A37-474F-963A-4CD300515BBE}" type="presParOf" srcId="{2C8553F1-21C7-45D9-8DEB-8447C58830F2}" destId="{71AB7182-AD24-48EE-95A6-19B5273C607C}" srcOrd="2" destOrd="0" presId="urn:microsoft.com/office/officeart/2005/8/layout/process4"/>
    <dgm:cxn modelId="{8DB553BB-07B4-4A46-8AF3-8810325DD1EB}" type="presParOf" srcId="{71AB7182-AD24-48EE-95A6-19B5273C607C}" destId="{7A38B499-2E98-43AC-976B-8E24E527BD6C}" srcOrd="0" destOrd="0" presId="urn:microsoft.com/office/officeart/2005/8/layout/process4"/>
    <dgm:cxn modelId="{EEFF09FD-1CA8-48C6-AB84-CFEC64C9BF49}" type="presParOf" srcId="{71AB7182-AD24-48EE-95A6-19B5273C607C}" destId="{04BFD258-B315-4BF0-96DF-E113A67327CA}" srcOrd="1" destOrd="0" presId="urn:microsoft.com/office/officeart/2005/8/layout/process4"/>
    <dgm:cxn modelId="{BAA55193-B511-4055-A2D8-E59788BB9893}" type="presParOf" srcId="{9FA4CCF2-BFD8-4991-971A-90EE31D61AA2}" destId="{E8B85DFF-ECFC-4C82-9284-7CB12C13E3CD}" srcOrd="5" destOrd="0" presId="urn:microsoft.com/office/officeart/2005/8/layout/process4"/>
    <dgm:cxn modelId="{D93273D8-F7DF-46FC-B697-8E7B09163B35}" type="presParOf" srcId="{9FA4CCF2-BFD8-4991-971A-90EE31D61AA2}" destId="{68042814-24EF-469A-B7FA-4DE26C0F8E6C}" srcOrd="6" destOrd="0" presId="urn:microsoft.com/office/officeart/2005/8/layout/process4"/>
    <dgm:cxn modelId="{9145D6F3-55B2-48E7-BF2C-195EADE9776E}" type="presParOf" srcId="{68042814-24EF-469A-B7FA-4DE26C0F8E6C}" destId="{5D9749AE-4C60-4CDF-82C7-B0BA60D755A5}" srcOrd="0" destOrd="0" presId="urn:microsoft.com/office/officeart/2005/8/layout/process4"/>
    <dgm:cxn modelId="{9A0A70DD-641B-428F-B5C4-60BCA5F56960}" type="presParOf" srcId="{68042814-24EF-469A-B7FA-4DE26C0F8E6C}" destId="{3BD25C3B-701B-414D-B5D4-35E0B817F76E}" srcOrd="1" destOrd="0" presId="urn:microsoft.com/office/officeart/2005/8/layout/process4"/>
    <dgm:cxn modelId="{86D4B8A2-440F-4F97-980A-ADCD9F0A559E}" type="presParOf" srcId="{68042814-24EF-469A-B7FA-4DE26C0F8E6C}" destId="{845B2D06-FB22-4467-A800-67DD02957434}" srcOrd="2" destOrd="0" presId="urn:microsoft.com/office/officeart/2005/8/layout/process4"/>
    <dgm:cxn modelId="{2B763A84-76F1-45AC-9FE1-A2AE4154E7C0}" type="presParOf" srcId="{845B2D06-FB22-4467-A800-67DD02957434}" destId="{61DBC6AC-E788-4DA2-B192-ACC43F8CED9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A060F-83D8-4EFF-BCFB-24EFE7F19F7D}">
      <dsp:nvSpPr>
        <dsp:cNvPr id="0" name=""/>
        <dsp:cNvSpPr/>
      </dsp:nvSpPr>
      <dsp:spPr>
        <a:xfrm>
          <a:off x="0" y="4035019"/>
          <a:ext cx="6076122" cy="8827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Итог</a:t>
          </a:r>
        </a:p>
      </dsp:txBody>
      <dsp:txXfrm>
        <a:off x="0" y="4035019"/>
        <a:ext cx="6076122" cy="476692"/>
      </dsp:txXfrm>
    </dsp:sp>
    <dsp:sp modelId="{8FBE85AC-E358-4050-988E-D2E58C02B057}">
      <dsp:nvSpPr>
        <dsp:cNvPr id="0" name=""/>
        <dsp:cNvSpPr/>
      </dsp:nvSpPr>
      <dsp:spPr>
        <a:xfrm>
          <a:off x="0" y="4494056"/>
          <a:ext cx="6076122" cy="4060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Можно удалить минимум 2 числа (4 – 2 = 2)</a:t>
          </a:r>
        </a:p>
      </dsp:txBody>
      <dsp:txXfrm>
        <a:off x="0" y="4494056"/>
        <a:ext cx="6076122" cy="406071"/>
      </dsp:txXfrm>
    </dsp:sp>
    <dsp:sp modelId="{3C1D33EC-FCB7-4CA9-AFE9-57D8A9F3CA76}">
      <dsp:nvSpPr>
        <dsp:cNvPr id="0" name=""/>
        <dsp:cNvSpPr/>
      </dsp:nvSpPr>
      <dsp:spPr>
        <a:xfrm rot="10800000">
          <a:off x="0" y="2690570"/>
          <a:ext cx="6076122" cy="135769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Подсчет простых делителей</a:t>
          </a:r>
        </a:p>
      </dsp:txBody>
      <dsp:txXfrm rot="-10800000">
        <a:off x="0" y="2690570"/>
        <a:ext cx="6076122" cy="476549"/>
      </dsp:txXfrm>
    </dsp:sp>
    <dsp:sp modelId="{8DABAA04-96E2-4785-8DC8-C8A18F2926AB}">
      <dsp:nvSpPr>
        <dsp:cNvPr id="0" name=""/>
        <dsp:cNvSpPr/>
      </dsp:nvSpPr>
      <dsp:spPr>
        <a:xfrm>
          <a:off x="0" y="3167119"/>
          <a:ext cx="6076122" cy="405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2</a:t>
          </a:r>
          <a:r>
            <a:rPr lang="en-US" sz="2100" kern="1200" dirty="0"/>
            <a:t>: </a:t>
          </a:r>
          <a:r>
            <a:rPr lang="ru-RU" sz="2100" kern="1200" dirty="0"/>
            <a:t>2 раза</a:t>
          </a:r>
          <a:r>
            <a:rPr lang="en-US" sz="2100" kern="1200" dirty="0"/>
            <a:t>; 3: </a:t>
          </a:r>
          <a:r>
            <a:rPr lang="ru-RU" sz="2100" kern="1200" dirty="0"/>
            <a:t>1 раз</a:t>
          </a:r>
          <a:r>
            <a:rPr lang="en-US" sz="2100" kern="1200" dirty="0"/>
            <a:t>; 5: </a:t>
          </a:r>
          <a:r>
            <a:rPr lang="ru-RU" sz="2100" kern="1200" dirty="0"/>
            <a:t>2 раза</a:t>
          </a:r>
        </a:p>
      </dsp:txBody>
      <dsp:txXfrm>
        <a:off x="0" y="3167119"/>
        <a:ext cx="6076122" cy="405949"/>
      </dsp:txXfrm>
    </dsp:sp>
    <dsp:sp modelId="{15A36DA0-483B-448E-855B-D50D7B7D024E}">
      <dsp:nvSpPr>
        <dsp:cNvPr id="0" name=""/>
        <dsp:cNvSpPr/>
      </dsp:nvSpPr>
      <dsp:spPr>
        <a:xfrm rot="10800000">
          <a:off x="0" y="1346121"/>
          <a:ext cx="6076122" cy="135769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Сокращение на НОД</a:t>
          </a:r>
        </a:p>
      </dsp:txBody>
      <dsp:txXfrm rot="-10800000">
        <a:off x="0" y="1346121"/>
        <a:ext cx="6076122" cy="476549"/>
      </dsp:txXfrm>
    </dsp:sp>
    <dsp:sp modelId="{7A38B499-2E98-43AC-976B-8E24E527BD6C}">
      <dsp:nvSpPr>
        <dsp:cNvPr id="0" name=""/>
        <dsp:cNvSpPr/>
      </dsp:nvSpPr>
      <dsp:spPr>
        <a:xfrm>
          <a:off x="0" y="1822670"/>
          <a:ext cx="3038061" cy="405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НОД = 3</a:t>
          </a:r>
        </a:p>
      </dsp:txBody>
      <dsp:txXfrm>
        <a:off x="0" y="1822670"/>
        <a:ext cx="3038061" cy="405949"/>
      </dsp:txXfrm>
    </dsp:sp>
    <dsp:sp modelId="{04BFD258-B315-4BF0-96DF-E113A67327CA}">
      <dsp:nvSpPr>
        <dsp:cNvPr id="0" name=""/>
        <dsp:cNvSpPr/>
      </dsp:nvSpPr>
      <dsp:spPr>
        <a:xfrm>
          <a:off x="3038061" y="1822670"/>
          <a:ext cx="3038061" cy="405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2</a:t>
          </a:r>
          <a:r>
            <a:rPr lang="en-US" sz="2100" kern="1200" dirty="0"/>
            <a:t>, 3, 5, 10</a:t>
          </a:r>
          <a:endParaRPr lang="ru-RU" sz="2100" kern="1200" dirty="0"/>
        </a:p>
      </dsp:txBody>
      <dsp:txXfrm>
        <a:off x="3038061" y="1822670"/>
        <a:ext cx="3038061" cy="405949"/>
      </dsp:txXfrm>
    </dsp:sp>
    <dsp:sp modelId="{3BD25C3B-701B-414D-B5D4-35E0B817F76E}">
      <dsp:nvSpPr>
        <dsp:cNvPr id="0" name=""/>
        <dsp:cNvSpPr/>
      </dsp:nvSpPr>
      <dsp:spPr>
        <a:xfrm rot="10800000">
          <a:off x="0" y="1672"/>
          <a:ext cx="6076122" cy="135769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Ввод</a:t>
          </a:r>
        </a:p>
      </dsp:txBody>
      <dsp:txXfrm rot="-10800000">
        <a:off x="0" y="1672"/>
        <a:ext cx="6076122" cy="476549"/>
      </dsp:txXfrm>
    </dsp:sp>
    <dsp:sp modelId="{61DBC6AC-E788-4DA2-B192-ACC43F8CED94}">
      <dsp:nvSpPr>
        <dsp:cNvPr id="0" name=""/>
        <dsp:cNvSpPr/>
      </dsp:nvSpPr>
      <dsp:spPr>
        <a:xfrm>
          <a:off x="0" y="478221"/>
          <a:ext cx="6076122" cy="405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6</a:t>
          </a:r>
          <a:r>
            <a:rPr lang="en-US" sz="2100" kern="1200" dirty="0"/>
            <a:t>, 9, 15, 30</a:t>
          </a:r>
          <a:endParaRPr lang="ru-RU" sz="2100" kern="1200" dirty="0"/>
        </a:p>
      </dsp:txBody>
      <dsp:txXfrm>
        <a:off x="0" y="478221"/>
        <a:ext cx="6076122" cy="405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23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5/12/2020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79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5/12/2020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345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102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5/12/2020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299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ru-RU" smtClean="0"/>
              <a:pPr/>
              <a:t>12.05.2020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527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5/12/2020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66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5/12/2020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48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5/12/2020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0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5/12/2020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21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5/12/2020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5/12/2020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653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5129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5/12/2020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26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5/12/2020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87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5/12/2020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597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ru-RU" smtClean="0"/>
              <a:pPr/>
              <a:t>12.05.2020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421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5/12/2020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051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5/12/2020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122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5/12/2020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4213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5/12/2020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13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ru-RU" smtClean="0"/>
              <a:pPr/>
              <a:t>12.05.2020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9570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5/12/2020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628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54139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5/12/2020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8464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5/12/2020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5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5/12/2020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0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5/12/2020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65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5/12/2020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9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5/12/2020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32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5/12/2020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41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654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5/12/2020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07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b="1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5/12/2020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4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b="1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5/12/2020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6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b="1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13DE7-0C96-4BA1-B1C5-4FE8A187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u-RU" dirty="0"/>
              <a:t>Задача третья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3FB4F0-5E3E-4A91-AC95-77433B81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У </a:t>
            </a:r>
            <a:r>
              <a:rPr lang="ru-RU" sz="1800" dirty="0" err="1">
                <a:ea typeface="+mn-lt"/>
                <a:cs typeface="+mn-lt"/>
              </a:rPr>
              <a:t>Mr</a:t>
            </a:r>
            <a:r>
              <a:rPr lang="ru-RU" sz="1800" dirty="0">
                <a:ea typeface="+mn-lt"/>
                <a:cs typeface="+mn-lt"/>
              </a:rPr>
              <a:t>. F есть </a:t>
            </a:r>
            <a:r>
              <a:rPr lang="ru-RU" sz="1800" b="1" dirty="0">
                <a:ea typeface="+mn-lt"/>
                <a:cs typeface="+mn-lt"/>
              </a:rPr>
              <a:t>n</a:t>
            </a:r>
            <a:r>
              <a:rPr lang="ru-RU" sz="1800" dirty="0">
                <a:ea typeface="+mn-lt"/>
                <a:cs typeface="+mn-lt"/>
              </a:rPr>
              <a:t> положительных целых чисел, </a:t>
            </a:r>
            <a:r>
              <a:rPr lang="ru-RU" sz="1800" b="1" dirty="0">
                <a:ea typeface="+mn-lt"/>
                <a:cs typeface="+mn-lt"/>
              </a:rPr>
              <a:t>a</a:t>
            </a:r>
            <a:r>
              <a:rPr lang="ru-RU" sz="1800" b="1" baseline="-25000" dirty="0">
                <a:ea typeface="+mn-lt"/>
                <a:cs typeface="+mn-lt"/>
              </a:rPr>
              <a:t>1</a:t>
            </a:r>
            <a:r>
              <a:rPr lang="ru-RU" sz="1800" b="1" dirty="0">
                <a:ea typeface="+mn-lt"/>
                <a:cs typeface="+mn-lt"/>
              </a:rPr>
              <a:t>,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ru-RU" sz="1800" b="1" dirty="0">
                <a:ea typeface="+mn-lt"/>
                <a:cs typeface="+mn-lt"/>
              </a:rPr>
              <a:t>a</a:t>
            </a:r>
            <a:r>
              <a:rPr lang="ru-RU" sz="1800" b="1" baseline="-25000" dirty="0">
                <a:ea typeface="+mn-lt"/>
                <a:cs typeface="+mn-lt"/>
              </a:rPr>
              <a:t>2</a:t>
            </a:r>
            <a:r>
              <a:rPr lang="ru-RU" sz="1800" b="1" dirty="0">
                <a:ea typeface="+mn-lt"/>
                <a:cs typeface="+mn-lt"/>
              </a:rPr>
              <a:t>,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ru-RU" sz="1800" b="1" dirty="0">
                <a:ea typeface="+mn-lt"/>
                <a:cs typeface="+mn-lt"/>
              </a:rPr>
              <a:t>…,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a</a:t>
            </a:r>
            <a:r>
              <a:rPr lang="ru-RU" sz="1800" b="1" baseline="-25000" dirty="0" err="1">
                <a:ea typeface="+mn-lt"/>
                <a:cs typeface="+mn-lt"/>
              </a:rPr>
              <a:t>n</a:t>
            </a:r>
            <a:r>
              <a:rPr lang="ru-RU" sz="18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Он считает, что наибольший общий делитель этих чисел слишком маленький, и хочет увеличить его, удалив некоторые из чисел.</a:t>
            </a:r>
          </a:p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Но эта задача показалась ему слишком простой, поэтому он не хочет решать ее сам. Если вы ему поможете, он даст вам несколько баллов в качестве вознаграждения.</a:t>
            </a:r>
          </a:p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Ваша задача найти минимальное количество чисел, удалив которые, </a:t>
            </a:r>
            <a:r>
              <a:rPr lang="ru-RU" sz="1800" b="1" dirty="0">
                <a:ea typeface="+mn-lt"/>
                <a:cs typeface="+mn-lt"/>
              </a:rPr>
              <a:t>НОД</a:t>
            </a:r>
            <a:r>
              <a:rPr lang="ru-RU" sz="1800" dirty="0">
                <a:ea typeface="+mn-lt"/>
                <a:cs typeface="+mn-lt"/>
              </a:rPr>
              <a:t> оставшихся будет строго больше, чем </a:t>
            </a:r>
            <a:r>
              <a:rPr lang="ru-RU" sz="1800" b="1" dirty="0">
                <a:ea typeface="+mn-lt"/>
                <a:cs typeface="+mn-lt"/>
              </a:rPr>
              <a:t>НОД</a:t>
            </a:r>
            <a:r>
              <a:rPr lang="ru-RU" sz="1800" dirty="0">
                <a:ea typeface="+mn-lt"/>
                <a:cs typeface="+mn-lt"/>
              </a:rPr>
              <a:t> всех исходных чисел. Вы не можете удалить все числа.</a:t>
            </a:r>
          </a:p>
          <a:p>
            <a:pPr marL="0" indent="0">
              <a:buNone/>
            </a:pPr>
            <a:endParaRPr lang="ru-RU" sz="1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8893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13DE7-0C96-4BA1-B1C5-4FE8A187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u-RU" dirty="0"/>
              <a:t>Некоторые условия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3FB4F0-5E3E-4A91-AC95-77433B81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1800" b="1" dirty="0">
                <a:ea typeface="+mn-lt"/>
                <a:cs typeface="+mn-lt"/>
              </a:rPr>
              <a:t>Входные данные: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В первой строке входного файла записано единственное целое число </a:t>
            </a:r>
            <a:r>
              <a:rPr lang="ru-RU" sz="1800" b="1" dirty="0">
                <a:ea typeface="+mn-lt"/>
                <a:cs typeface="+mn-lt"/>
              </a:rPr>
              <a:t>n</a:t>
            </a:r>
            <a:r>
              <a:rPr lang="ru-RU" sz="1800" dirty="0">
                <a:ea typeface="+mn-lt"/>
                <a:cs typeface="+mn-lt"/>
              </a:rPr>
              <a:t> (</a:t>
            </a:r>
            <a:r>
              <a:rPr lang="ru-RU" sz="1800" b="1" dirty="0">
                <a:ea typeface="+mn-lt"/>
                <a:cs typeface="+mn-lt"/>
              </a:rPr>
              <a:t>2 ≤ n ≤ 3 * 10</a:t>
            </a:r>
            <a:r>
              <a:rPr lang="ru-RU" sz="1800" b="1" baseline="30000" dirty="0">
                <a:ea typeface="+mn-lt"/>
                <a:cs typeface="+mn-lt"/>
              </a:rPr>
              <a:t>5</a:t>
            </a:r>
            <a:r>
              <a:rPr lang="ru-RU" sz="1800" dirty="0">
                <a:ea typeface="+mn-lt"/>
                <a:cs typeface="+mn-lt"/>
              </a:rPr>
              <a:t>) — количество чисел у </a:t>
            </a:r>
            <a:r>
              <a:rPr lang="ru-RU" sz="1800" dirty="0" err="1">
                <a:ea typeface="+mn-lt"/>
                <a:cs typeface="+mn-lt"/>
              </a:rPr>
              <a:t>Mr</a:t>
            </a:r>
            <a:r>
              <a:rPr lang="ru-RU" sz="1800" dirty="0">
                <a:ea typeface="+mn-lt"/>
                <a:cs typeface="+mn-lt"/>
              </a:rPr>
              <a:t>. F. </a:t>
            </a:r>
            <a:br>
              <a:rPr lang="ru-RU" sz="1800" dirty="0">
                <a:ea typeface="+mn-lt"/>
                <a:cs typeface="+mn-lt"/>
              </a:rPr>
            </a:br>
            <a:r>
              <a:rPr lang="ru-RU" sz="1800" dirty="0">
                <a:ea typeface="+mn-lt"/>
                <a:cs typeface="+mn-lt"/>
              </a:rPr>
              <a:t>Во второй строке записаны </a:t>
            </a:r>
            <a:r>
              <a:rPr lang="ru-RU" sz="1800" b="1" dirty="0">
                <a:ea typeface="+mn-lt"/>
                <a:cs typeface="+mn-lt"/>
              </a:rPr>
              <a:t>n</a:t>
            </a:r>
            <a:r>
              <a:rPr lang="ru-RU" sz="1800" dirty="0">
                <a:ea typeface="+mn-lt"/>
                <a:cs typeface="+mn-lt"/>
              </a:rPr>
              <a:t> целых чисел </a:t>
            </a:r>
            <a:r>
              <a:rPr lang="ru-RU" sz="1800" b="1" dirty="0">
                <a:ea typeface="+mn-lt"/>
                <a:cs typeface="+mn-lt"/>
              </a:rPr>
              <a:t>a</a:t>
            </a:r>
            <a:r>
              <a:rPr lang="ru-RU" sz="1800" b="1" baseline="-25000" dirty="0">
                <a:ea typeface="+mn-lt"/>
                <a:cs typeface="+mn-lt"/>
              </a:rPr>
              <a:t>1</a:t>
            </a:r>
            <a:r>
              <a:rPr lang="ru-RU" sz="1800" b="1" dirty="0">
                <a:ea typeface="+mn-lt"/>
                <a:cs typeface="+mn-lt"/>
              </a:rPr>
              <a:t>, a</a:t>
            </a:r>
            <a:r>
              <a:rPr lang="ru-RU" sz="1800" b="1" baseline="-25000" dirty="0">
                <a:ea typeface="+mn-lt"/>
                <a:cs typeface="+mn-lt"/>
              </a:rPr>
              <a:t>2</a:t>
            </a:r>
            <a:r>
              <a:rPr lang="ru-RU" sz="1800" b="1" dirty="0">
                <a:ea typeface="+mn-lt"/>
                <a:cs typeface="+mn-lt"/>
              </a:rPr>
              <a:t>, …, </a:t>
            </a:r>
            <a:r>
              <a:rPr lang="ru-RU" sz="1800" b="1" dirty="0" err="1">
                <a:ea typeface="+mn-lt"/>
                <a:cs typeface="+mn-lt"/>
              </a:rPr>
              <a:t>a</a:t>
            </a:r>
            <a:r>
              <a:rPr lang="ru-RU" sz="1800" b="1" baseline="-25000" dirty="0" err="1">
                <a:ea typeface="+mn-lt"/>
                <a:cs typeface="+mn-lt"/>
              </a:rPr>
              <a:t>n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dirty="0">
                <a:ea typeface="+mn-lt"/>
                <a:cs typeface="+mn-lt"/>
              </a:rPr>
              <a:t>(</a:t>
            </a:r>
            <a:r>
              <a:rPr lang="ru-RU" sz="1800" b="1" dirty="0">
                <a:ea typeface="+mn-lt"/>
                <a:cs typeface="+mn-lt"/>
              </a:rPr>
              <a:t>1 ≤ </a:t>
            </a:r>
            <a:r>
              <a:rPr lang="ru-RU" sz="1800" b="1" dirty="0" err="1">
                <a:ea typeface="+mn-lt"/>
                <a:cs typeface="+mn-lt"/>
              </a:rPr>
              <a:t>a</a:t>
            </a:r>
            <a:r>
              <a:rPr lang="ru-RU" sz="1800" b="1" baseline="-25000" dirty="0" err="1">
                <a:ea typeface="+mn-lt"/>
                <a:cs typeface="+mn-lt"/>
              </a:rPr>
              <a:t>i</a:t>
            </a:r>
            <a:r>
              <a:rPr lang="ru-RU" sz="1800" b="1" baseline="-25000" dirty="0">
                <a:ea typeface="+mn-lt"/>
                <a:cs typeface="+mn-lt"/>
              </a:rPr>
              <a:t> </a:t>
            </a:r>
            <a:r>
              <a:rPr lang="ru-RU" sz="1800" b="1" dirty="0">
                <a:ea typeface="+mn-lt"/>
                <a:cs typeface="+mn-lt"/>
              </a:rPr>
              <a:t>≤ 1.5 * 10</a:t>
            </a:r>
            <a:r>
              <a:rPr lang="ru-RU" sz="1800" b="1" baseline="30000" dirty="0">
                <a:ea typeface="+mn-lt"/>
                <a:cs typeface="+mn-lt"/>
              </a:rPr>
              <a:t>7</a:t>
            </a:r>
            <a:r>
              <a:rPr lang="ru-RU" sz="1800" dirty="0">
                <a:ea typeface="+mn-lt"/>
                <a:cs typeface="+mn-lt"/>
              </a:rPr>
              <a:t>).</a:t>
            </a:r>
          </a:p>
          <a:p>
            <a:pPr marL="0" indent="0">
              <a:buNone/>
            </a:pPr>
            <a:r>
              <a:rPr lang="ru-RU" sz="1800" b="1" dirty="0">
                <a:ea typeface="+mn-lt"/>
                <a:cs typeface="+mn-lt"/>
              </a:rPr>
              <a:t>Выходные данные: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Выведите натуральное число — минимальное количество чисел, удалив которые, </a:t>
            </a:r>
            <a:r>
              <a:rPr lang="ru-RU" sz="1800" b="1" dirty="0">
                <a:ea typeface="+mn-lt"/>
                <a:cs typeface="+mn-lt"/>
              </a:rPr>
              <a:t>НОД</a:t>
            </a:r>
            <a:r>
              <a:rPr lang="ru-RU" sz="1800" dirty="0">
                <a:ea typeface="+mn-lt"/>
                <a:cs typeface="+mn-lt"/>
              </a:rPr>
              <a:t> оставшихся будет строго больше, чем </a:t>
            </a:r>
            <a:r>
              <a:rPr lang="ru-RU" sz="1800" b="1" dirty="0">
                <a:ea typeface="+mn-lt"/>
                <a:cs typeface="+mn-lt"/>
              </a:rPr>
              <a:t>НОД</a:t>
            </a:r>
            <a:r>
              <a:rPr lang="ru-RU" sz="1800" dirty="0">
                <a:ea typeface="+mn-lt"/>
                <a:cs typeface="+mn-lt"/>
              </a:rPr>
              <a:t> всех исходных чисел. </a:t>
            </a:r>
            <a:br>
              <a:rPr lang="ru-RU" sz="1800" dirty="0">
                <a:ea typeface="+mn-lt"/>
                <a:cs typeface="+mn-lt"/>
              </a:rPr>
            </a:br>
            <a:r>
              <a:rPr lang="ru-RU" sz="1800" dirty="0">
                <a:ea typeface="+mn-lt"/>
                <a:cs typeface="+mn-lt"/>
              </a:rPr>
              <a:t>Если решения не существует, выведите </a:t>
            </a:r>
            <a:r>
              <a:rPr lang="ru-RU" sz="1800" b="1" dirty="0">
                <a:ea typeface="+mn-lt"/>
                <a:cs typeface="+mn-lt"/>
              </a:rPr>
              <a:t>-1</a:t>
            </a:r>
            <a:r>
              <a:rPr lang="ru-RU" sz="1800" dirty="0">
                <a:ea typeface="+mn-lt"/>
                <a:cs typeface="+mn-lt"/>
              </a:rPr>
              <a:t>.</a:t>
            </a:r>
            <a:endParaRPr lang="ru-RU" sz="1800" dirty="0"/>
          </a:p>
          <a:p>
            <a:pPr marL="0" indent="0">
              <a:buNone/>
            </a:pPr>
            <a:r>
              <a:rPr lang="ru-RU" sz="1800" b="1" dirty="0"/>
              <a:t>Ограничения: </a:t>
            </a:r>
            <a:r>
              <a:rPr lang="ru-RU" sz="1800" dirty="0">
                <a:ea typeface="+mn-lt"/>
                <a:cs typeface="+mn-lt"/>
              </a:rPr>
              <a:t>1 секунда, 256 мегабайт.</a:t>
            </a:r>
          </a:p>
        </p:txBody>
      </p:sp>
    </p:spTree>
    <p:extLst>
      <p:ext uri="{BB962C8B-B14F-4D97-AF65-F5344CB8AC3E}">
        <p14:creationId xmlns:p14="http://schemas.microsoft.com/office/powerpoint/2010/main" val="1042463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DDD53-3A4A-4128-B636-9DD2576E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25CA09-73EB-4584-8FEB-72AE7CF9D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Чтобы решить данную задачу, необходимо найти простое число, являющееся минимальным делителем наибольшего количества чисел из заданного набора, деленных на их </a:t>
            </a:r>
            <a:r>
              <a:rPr lang="ru-RU" sz="1800" b="1" dirty="0">
                <a:ea typeface="+mn-lt"/>
                <a:cs typeface="+mn-lt"/>
              </a:rPr>
              <a:t>НОД</a:t>
            </a:r>
            <a:r>
              <a:rPr lang="ru-RU" sz="18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ru-RU" sz="1800" b="1" dirty="0">
                <a:ea typeface="+mn-lt"/>
                <a:cs typeface="+mn-lt"/>
              </a:rPr>
              <a:t>НОД</a:t>
            </a:r>
            <a:r>
              <a:rPr lang="ru-RU" sz="1800" dirty="0">
                <a:ea typeface="+mn-lt"/>
                <a:cs typeface="+mn-lt"/>
              </a:rPr>
              <a:t> увеличится только тогда, когда у чисел появится новый простой делитель.</a:t>
            </a:r>
          </a:p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Таким образом, мы получим максимального размера набор, обладающий большим </a:t>
            </a:r>
            <a:r>
              <a:rPr lang="ru-RU" sz="1800" b="1" dirty="0">
                <a:ea typeface="+mn-lt"/>
                <a:cs typeface="+mn-lt"/>
              </a:rPr>
              <a:t>НОД</a:t>
            </a:r>
            <a:r>
              <a:rPr lang="ru-RU" sz="1800" dirty="0">
                <a:ea typeface="+mn-lt"/>
                <a:cs typeface="+mn-lt"/>
              </a:rPr>
              <a:t>, чем исходный: </a:t>
            </a:r>
            <a:r>
              <a:rPr lang="ru-RU" sz="1800" b="1" dirty="0">
                <a:ea typeface="+mn-lt"/>
                <a:cs typeface="+mn-lt"/>
              </a:rPr>
              <a:t>НОД</a:t>
            </a:r>
            <a:r>
              <a:rPr lang="ru-RU" sz="1800" dirty="0">
                <a:ea typeface="+mn-lt"/>
                <a:cs typeface="+mn-lt"/>
              </a:rPr>
              <a:t> просто умножится на этот делитель.</a:t>
            </a:r>
          </a:p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Получившийся набор невозможно расширить, так как </a:t>
            </a:r>
            <a:r>
              <a:rPr lang="ru-RU" sz="1800" b="1" dirty="0">
                <a:ea typeface="+mn-lt"/>
                <a:cs typeface="+mn-lt"/>
              </a:rPr>
              <a:t>НОД</a:t>
            </a:r>
            <a:r>
              <a:rPr lang="ru-RU" sz="1800" dirty="0">
                <a:ea typeface="+mn-lt"/>
                <a:cs typeface="+mn-lt"/>
              </a:rPr>
              <a:t> сократится до исходного.</a:t>
            </a:r>
          </a:p>
          <a:p>
            <a:pPr marL="0" indent="0">
              <a:buNone/>
            </a:pPr>
            <a:r>
              <a:rPr lang="ru-RU" sz="1800" dirty="0"/>
              <a:t>Увеличить </a:t>
            </a:r>
            <a:r>
              <a:rPr lang="ru-RU" sz="1800" b="1" dirty="0"/>
              <a:t>НОД</a:t>
            </a:r>
            <a:r>
              <a:rPr lang="ru-RU" sz="1800" dirty="0"/>
              <a:t> невозможно, если только все введенные числа равны </a:t>
            </a:r>
            <a:r>
              <a:rPr lang="ru-RU" sz="1800" b="1" dirty="0"/>
              <a:t>НОД</a:t>
            </a:r>
            <a:r>
              <a:rPr lang="ru-RU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629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практике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800" y="1970600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Для начала сократим все числа на их </a:t>
            </a:r>
            <a:r>
              <a:rPr lang="ru-RU" sz="1800" b="1" dirty="0">
                <a:ea typeface="+mn-lt"/>
                <a:cs typeface="+mn-lt"/>
              </a:rPr>
              <a:t>НОД</a:t>
            </a:r>
            <a:r>
              <a:rPr lang="ru-RU" sz="1800" dirty="0">
                <a:ea typeface="+mn-lt"/>
                <a:cs typeface="+mn-lt"/>
              </a:rPr>
              <a:t>, найденный алгоритмом Евклида, так как нас будут интересовать остальные делители чисел.</a:t>
            </a:r>
          </a:p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Чтобы найти этот делитель можно составить список простых чисел, используя решето Эратосфена, а затем для каждого числа (</a:t>
            </a:r>
            <a:r>
              <a:rPr lang="ru-RU" sz="1800" b="1" dirty="0">
                <a:ea typeface="+mn-lt"/>
                <a:cs typeface="+mn-lt"/>
              </a:rPr>
              <a:t>1 ≤ </a:t>
            </a:r>
            <a:r>
              <a:rPr lang="ru-RU" sz="1800" b="1" dirty="0" err="1">
                <a:ea typeface="+mn-lt"/>
                <a:cs typeface="+mn-lt"/>
              </a:rPr>
              <a:t>a</a:t>
            </a:r>
            <a:r>
              <a:rPr lang="ru-RU" sz="1800" b="1" baseline="-25000" dirty="0" err="1">
                <a:ea typeface="+mn-lt"/>
                <a:cs typeface="+mn-lt"/>
              </a:rPr>
              <a:t>i</a:t>
            </a:r>
            <a:r>
              <a:rPr lang="ru-RU" sz="1800" b="1" dirty="0">
                <a:ea typeface="+mn-lt"/>
                <a:cs typeface="+mn-lt"/>
              </a:rPr>
              <a:t> ≤ 1.5⋅10</a:t>
            </a:r>
            <a:r>
              <a:rPr lang="ru-RU" sz="1800" b="1" baseline="30000" dirty="0">
                <a:ea typeface="+mn-lt"/>
                <a:cs typeface="+mn-lt"/>
              </a:rPr>
              <a:t>7</a:t>
            </a:r>
            <a:r>
              <a:rPr lang="ru-RU" sz="1800" dirty="0">
                <a:ea typeface="+mn-lt"/>
                <a:cs typeface="+mn-lt"/>
              </a:rPr>
              <a:t>) сопоставить его наименьший простой делитель.</a:t>
            </a:r>
          </a:p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После этого, перебирая все сокращенные числа, считаем для каждого простого числа, сколько раз оно являлось делителем, обращаясь к построенному соответствию, и находим самое часто встречающееся.</a:t>
            </a:r>
          </a:p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В итоге для получения ответа нужно будет вычесть из количества введенных чисел размер полученного набора или вывести </a:t>
            </a:r>
            <a:r>
              <a:rPr lang="ru-RU" sz="1800" b="1" dirty="0">
                <a:ea typeface="+mn-lt"/>
                <a:cs typeface="+mn-lt"/>
              </a:rPr>
              <a:t>-1</a:t>
            </a:r>
            <a:r>
              <a:rPr lang="ru-RU" sz="1800" dirty="0">
                <a:ea typeface="+mn-lt"/>
                <a:cs typeface="+mn-lt"/>
              </a:rPr>
              <a:t>, если этот размер равен нулю.</a:t>
            </a:r>
          </a:p>
          <a:p>
            <a:pPr marL="0" indent="0">
              <a:buNone/>
            </a:pPr>
            <a:endParaRPr lang="ru-RU" dirty="0">
              <a:ea typeface="+mn-lt"/>
              <a:cs typeface="+mn-l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001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84291"/>
              </p:ext>
            </p:extLst>
          </p:nvPr>
        </p:nvGraphicFramePr>
        <p:xfrm>
          <a:off x="4061791" y="901148"/>
          <a:ext cx="6076122" cy="4919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504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2_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3.xml><?xml version="1.0" encoding="utf-8"?>
<a:theme xmlns:a="http://schemas.openxmlformats.org/drawingml/2006/main" name="3_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452</Words>
  <Application>Microsoft Office PowerPoint</Application>
  <PresentationFormat>Широкоэкранный</PresentationFormat>
  <Paragraphs>32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Garamond</vt:lpstr>
      <vt:lpstr>Georgia Pro</vt:lpstr>
      <vt:lpstr>Georgia Pro Cond Black</vt:lpstr>
      <vt:lpstr>1_SavonVTI</vt:lpstr>
      <vt:lpstr>2_SavonVTI</vt:lpstr>
      <vt:lpstr>3_SavonVTI</vt:lpstr>
      <vt:lpstr>Задача третья</vt:lpstr>
      <vt:lpstr>Некоторые условия</vt:lpstr>
      <vt:lpstr>Разбор</vt:lpstr>
      <vt:lpstr>На практике</vt:lpstr>
      <vt:lpstr>Пример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Кодуков</dc:creator>
  <cp:lastModifiedBy>Vladimir Arutiunian</cp:lastModifiedBy>
  <cp:revision>1094</cp:revision>
  <dcterms:created xsi:type="dcterms:W3CDTF">2020-05-02T17:01:39Z</dcterms:created>
  <dcterms:modified xsi:type="dcterms:W3CDTF">2020-05-11T22:50:33Z</dcterms:modified>
</cp:coreProperties>
</file>