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0"/>
  </p:notesMasterIdLst>
  <p:sldIdLst>
    <p:sldId id="261" r:id="rId2"/>
    <p:sldId id="262" r:id="rId3"/>
    <p:sldId id="277" r:id="rId4"/>
    <p:sldId id="279" r:id="rId5"/>
    <p:sldId id="280" r:id="rId6"/>
    <p:sldId id="281" r:id="rId7"/>
    <p:sldId id="278" r:id="rId8"/>
    <p:sldId id="28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anasyev Andrey" userId="3d36213b868916b2" providerId="Windows Live" clId="Web-{C57C4749-3439-4D90-B6DD-5ED7D5E4D6E9}"/>
    <pc:docChg chg="addSld modSld sldOrd">
      <pc:chgData name="Afanasyev Andrey" userId="3d36213b868916b2" providerId="Windows Live" clId="Web-{C57C4749-3439-4D90-B6DD-5ED7D5E4D6E9}" dt="2020-05-03T00:24:32.143" v="737" actId="20577"/>
      <pc:docMkLst>
        <pc:docMk/>
      </pc:docMkLst>
      <pc:sldChg chg="modSp">
        <pc:chgData name="Afanasyev Andrey" userId="3d36213b868916b2" providerId="Windows Live" clId="Web-{C57C4749-3439-4D90-B6DD-5ED7D5E4D6E9}" dt="2020-05-03T00:00:51.320" v="487" actId="20577"/>
        <pc:sldMkLst>
          <pc:docMk/>
          <pc:sldMk cId="272814113" sldId="260"/>
        </pc:sldMkLst>
        <pc:spChg chg="mod">
          <ac:chgData name="Afanasyev Andrey" userId="3d36213b868916b2" providerId="Windows Live" clId="Web-{C57C4749-3439-4D90-B6DD-5ED7D5E4D6E9}" dt="2020-05-03T00:00:51.320" v="487" actId="20577"/>
          <ac:spMkLst>
            <pc:docMk/>
            <pc:sldMk cId="272814113" sldId="260"/>
            <ac:spMk id="17" creationId="{7B5F0033-ABBF-4187-B4AA-5DAB05737CF3}"/>
          </ac:spMkLst>
        </pc:spChg>
      </pc:sldChg>
      <pc:sldChg chg="modSp">
        <pc:chgData name="Afanasyev Andrey" userId="3d36213b868916b2" providerId="Windows Live" clId="Web-{C57C4749-3439-4D90-B6DD-5ED7D5E4D6E9}" dt="2020-05-03T00:24:30.096" v="735" actId="20577"/>
        <pc:sldMkLst>
          <pc:docMk/>
          <pc:sldMk cId="845865657" sldId="262"/>
        </pc:sldMkLst>
        <pc:spChg chg="mod">
          <ac:chgData name="Afanasyev Andrey" userId="3d36213b868916b2" providerId="Windows Live" clId="Web-{C57C4749-3439-4D90-B6DD-5ED7D5E4D6E9}" dt="2020-05-03T00:24:30.096" v="735" actId="20577"/>
          <ac:spMkLst>
            <pc:docMk/>
            <pc:sldMk cId="845865657" sldId="262"/>
            <ac:spMk id="3" creationId="{533FB4F0-5E3E-4A91-AC95-77433B81F9AE}"/>
          </ac:spMkLst>
        </pc:spChg>
      </pc:sldChg>
      <pc:sldChg chg="modSp">
        <pc:chgData name="Afanasyev Andrey" userId="3d36213b868916b2" providerId="Windows Live" clId="Web-{C57C4749-3439-4D90-B6DD-5ED7D5E4D6E9}" dt="2020-05-02T23:25:21.226" v="88" actId="20577"/>
        <pc:sldMkLst>
          <pc:docMk/>
          <pc:sldMk cId="3608571907" sldId="263"/>
        </pc:sldMkLst>
        <pc:spChg chg="mod">
          <ac:chgData name="Afanasyev Andrey" userId="3d36213b868916b2" providerId="Windows Live" clId="Web-{C57C4749-3439-4D90-B6DD-5ED7D5E4D6E9}" dt="2020-05-02T23:25:21.226" v="88" actId="20577"/>
          <ac:spMkLst>
            <pc:docMk/>
            <pc:sldMk cId="3608571907" sldId="263"/>
            <ac:spMk id="3" creationId="{9D55A041-8E64-4B87-97C4-52633F376A96}"/>
          </ac:spMkLst>
        </pc:spChg>
      </pc:sldChg>
      <pc:sldChg chg="modSp">
        <pc:chgData name="Afanasyev Andrey" userId="3d36213b868916b2" providerId="Windows Live" clId="Web-{C57C4749-3439-4D90-B6DD-5ED7D5E4D6E9}" dt="2020-05-03T00:05:37.572" v="677" actId="20577"/>
        <pc:sldMkLst>
          <pc:docMk/>
          <pc:sldMk cId="260831870" sldId="269"/>
        </pc:sldMkLst>
        <pc:spChg chg="mod">
          <ac:chgData name="Afanasyev Andrey" userId="3d36213b868916b2" providerId="Windows Live" clId="Web-{C57C4749-3439-4D90-B6DD-5ED7D5E4D6E9}" dt="2020-05-03T00:05:37.572" v="677" actId="20577"/>
          <ac:spMkLst>
            <pc:docMk/>
            <pc:sldMk cId="260831870" sldId="269"/>
            <ac:spMk id="3" creationId="{F849F031-3090-49F9-B22E-3B40E26EF908}"/>
          </ac:spMkLst>
        </pc:spChg>
      </pc:sldChg>
      <pc:sldChg chg="addSp modSp new mod setBg setClrOvrMap">
        <pc:chgData name="Afanasyev Andrey" userId="3d36213b868916b2" providerId="Windows Live" clId="Web-{C57C4749-3439-4D90-B6DD-5ED7D5E4D6E9}" dt="2020-05-03T00:22:05.876" v="704" actId="20577"/>
        <pc:sldMkLst>
          <pc:docMk/>
          <pc:sldMk cId="2905763959" sldId="270"/>
        </pc:sldMkLst>
        <pc:spChg chg="mo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2" creationId="{EE480DB9-CEA6-4CE7-8DFB-AB1AD5989F2A}"/>
          </ac:spMkLst>
        </pc:spChg>
        <pc:spChg chg="mod">
          <ac:chgData name="Afanasyev Andrey" userId="3d36213b868916b2" providerId="Windows Live" clId="Web-{C57C4749-3439-4D90-B6DD-5ED7D5E4D6E9}" dt="2020-05-03T00:22:05.876" v="704" actId="20577"/>
          <ac:spMkLst>
            <pc:docMk/>
            <pc:sldMk cId="2905763959" sldId="270"/>
            <ac:spMk id="3" creationId="{B8A9C7E2-2BEA-43B7-8518-4BBC74CDCE5E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8" creationId="{70120F84-A866-4D9F-8B1C-9120A013D654}"/>
          </ac:spMkLst>
        </pc:spChg>
        <pc:spChg chg="add">
          <ac:chgData name="Afanasyev Andrey" userId="3d36213b868916b2" providerId="Windows Live" clId="Web-{C57C4749-3439-4D90-B6DD-5ED7D5E4D6E9}" dt="2020-05-02T23:23:06.787" v="51"/>
          <ac:spMkLst>
            <pc:docMk/>
            <pc:sldMk cId="2905763959" sldId="270"/>
            <ac:spMk id="10" creationId="{252FEFEF-6AC0-46B6-AC09-11FC56196FA4}"/>
          </ac:spMkLst>
        </pc:spChg>
      </pc:sldChg>
      <pc:sldChg chg="modSp new ord">
        <pc:chgData name="Afanasyev Andrey" userId="3d36213b868916b2" providerId="Windows Live" clId="Web-{C57C4749-3439-4D90-B6DD-5ED7D5E4D6E9}" dt="2020-05-02T23:56:09.364" v="467"/>
        <pc:sldMkLst>
          <pc:docMk/>
          <pc:sldMk cId="2047964196" sldId="271"/>
        </pc:sldMkLst>
        <pc:spChg chg="mod">
          <ac:chgData name="Afanasyev Andrey" userId="3d36213b868916b2" providerId="Windows Live" clId="Web-{C57C4749-3439-4D90-B6DD-5ED7D5E4D6E9}" dt="2020-05-02T23:45:05.781" v="238" actId="20577"/>
          <ac:spMkLst>
            <pc:docMk/>
            <pc:sldMk cId="2047964196" sldId="271"/>
            <ac:spMk id="2" creationId="{82EDDD53-3A4A-4128-B636-9DD2576E95FB}"/>
          </ac:spMkLst>
        </pc:spChg>
        <pc:spChg chg="mod">
          <ac:chgData name="Afanasyev Andrey" userId="3d36213b868916b2" providerId="Windows Live" clId="Web-{C57C4749-3439-4D90-B6DD-5ED7D5E4D6E9}" dt="2020-05-02T23:55:36.411" v="464" actId="20577"/>
          <ac:spMkLst>
            <pc:docMk/>
            <pc:sldMk cId="2047964196" sldId="271"/>
            <ac:spMk id="3" creationId="{D525CA09-73EB-4584-8FEB-72AE7CF9D187}"/>
          </ac:spMkLst>
        </pc:spChg>
      </pc:sldChg>
      <pc:sldChg chg="modSp new">
        <pc:chgData name="Afanasyev Andrey" userId="3d36213b868916b2" providerId="Windows Live" clId="Web-{C57C4749-3439-4D90-B6DD-5ED7D5E4D6E9}" dt="2020-05-03T00:03:04.899" v="587" actId="20577"/>
        <pc:sldMkLst>
          <pc:docMk/>
          <pc:sldMk cId="3274961599" sldId="272"/>
        </pc:sldMkLst>
        <pc:spChg chg="mod">
          <ac:chgData name="Afanasyev Andrey" userId="3d36213b868916b2" providerId="Windows Live" clId="Web-{C57C4749-3439-4D90-B6DD-5ED7D5E4D6E9}" dt="2020-05-03T00:01:31.789" v="504" actId="20577"/>
          <ac:spMkLst>
            <pc:docMk/>
            <pc:sldMk cId="3274961599" sldId="272"/>
            <ac:spMk id="2" creationId="{0A8F10A7-E339-4EA4-9309-64418852FCBF}"/>
          </ac:spMkLst>
        </pc:spChg>
        <pc:spChg chg="mod">
          <ac:chgData name="Afanasyev Andrey" userId="3d36213b868916b2" providerId="Windows Live" clId="Web-{C57C4749-3439-4D90-B6DD-5ED7D5E4D6E9}" dt="2020-05-03T00:03:04.899" v="587" actId="20577"/>
          <ac:spMkLst>
            <pc:docMk/>
            <pc:sldMk cId="3274961599" sldId="272"/>
            <ac:spMk id="3" creationId="{1E21FC25-163D-4BB4-8511-DD907BDB61E3}"/>
          </ac:spMkLst>
        </pc:spChg>
      </pc:sldChg>
    </pc:docChg>
  </pc:docChgLst>
  <pc:docChgLst>
    <pc:chgData name="Afanasyev Andrey" userId="3d36213b868916b2" providerId="Windows Live" clId="Web-{3C5BDD5D-2561-4247-AD72-B66AA30776E2}"/>
    <pc:docChg chg="addSld delSld modSld sldOrd">
      <pc:chgData name="Afanasyev Andrey" userId="3d36213b868916b2" providerId="Windows Live" clId="Web-{3C5BDD5D-2561-4247-AD72-B66AA30776E2}" dt="2020-05-02T21:08:51.322" v="6669" actId="20577"/>
      <pc:docMkLst>
        <pc:docMk/>
      </pc:docMkLst>
      <pc:sldChg chg="modSp">
        <pc:chgData name="Afanasyev Andrey" userId="3d36213b868916b2" providerId="Windows Live" clId="Web-{3C5BDD5D-2561-4247-AD72-B66AA30776E2}" dt="2020-05-02T17:04:11.210" v="8" actId="20577"/>
        <pc:sldMkLst>
          <pc:docMk/>
          <pc:sldMk cId="1351651579" sldId="256"/>
        </pc:sldMkLst>
        <pc:spChg chg="mod">
          <ac:chgData name="Afanasyev Andrey" userId="3d36213b868916b2" providerId="Windows Live" clId="Web-{3C5BDD5D-2561-4247-AD72-B66AA30776E2}" dt="2020-05-02T17:04:11.210" v="8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 new">
        <pc:chgData name="Afanasyev Andrey" userId="3d36213b868916b2" providerId="Windows Live" clId="Web-{3C5BDD5D-2561-4247-AD72-B66AA30776E2}" dt="2020-05-02T17:35:38.699" v="1006" actId="20577"/>
        <pc:sldMkLst>
          <pc:docMk/>
          <pc:sldMk cId="4183508081" sldId="257"/>
        </pc:sldMkLst>
        <pc:spChg chg="mod">
          <ac:chgData name="Afanasyev Andrey" userId="3d36213b868916b2" providerId="Windows Live" clId="Web-{3C5BDD5D-2561-4247-AD72-B66AA30776E2}" dt="2020-05-02T17:35:38.699" v="1006" actId="20577"/>
          <ac:spMkLst>
            <pc:docMk/>
            <pc:sldMk cId="4183508081" sldId="257"/>
            <ac:spMk id="2" creationId="{B6669AFE-CAD0-45BD-A4D8-0BA018703009}"/>
          </ac:spMkLst>
        </pc:spChg>
        <pc:spChg chg="mod">
          <ac:chgData name="Afanasyev Andrey" userId="3d36213b868916b2" providerId="Windows Live" clId="Web-{3C5BDD5D-2561-4247-AD72-B66AA30776E2}" dt="2020-05-02T17:29:35.853" v="605" actId="20577"/>
          <ac:spMkLst>
            <pc:docMk/>
            <pc:sldMk cId="4183508081" sldId="257"/>
            <ac:spMk id="3" creationId="{3D411488-5170-4D66-856F-783395498C65}"/>
          </ac:spMkLst>
        </pc:spChg>
      </pc:sldChg>
      <pc:sldChg chg="modSp new ord">
        <pc:chgData name="Afanasyev Andrey" userId="3d36213b868916b2" providerId="Windows Live" clId="Web-{3C5BDD5D-2561-4247-AD72-B66AA30776E2}" dt="2020-05-02T17:37:37.825" v="1046" actId="20577"/>
        <pc:sldMkLst>
          <pc:docMk/>
          <pc:sldMk cId="758427198" sldId="258"/>
        </pc:sldMkLst>
        <pc:spChg chg="mod">
          <ac:chgData name="Afanasyev Andrey" userId="3d36213b868916b2" providerId="Windows Live" clId="Web-{3C5BDD5D-2561-4247-AD72-B66AA30776E2}" dt="2020-05-02T17:37:37.825" v="1046" actId="20577"/>
          <ac:spMkLst>
            <pc:docMk/>
            <pc:sldMk cId="758427198" sldId="258"/>
            <ac:spMk id="2" creationId="{F1AC7BC5-CFC0-4E22-9D7C-E0461864CFA5}"/>
          </ac:spMkLst>
        </pc:spChg>
        <pc:spChg chg="mod">
          <ac:chgData name="Afanasyev Andrey" userId="3d36213b868916b2" providerId="Windows Live" clId="Web-{3C5BDD5D-2561-4247-AD72-B66AA30776E2}" dt="2020-05-02T17:35:21.074" v="975" actId="20577"/>
          <ac:spMkLst>
            <pc:docMk/>
            <pc:sldMk cId="758427198" sldId="258"/>
            <ac:spMk id="3" creationId="{E8D69829-E5D9-4CB9-B11F-1F5B990DBED5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50.040" v="6667" actId="20577"/>
        <pc:sldMkLst>
          <pc:docMk/>
          <pc:sldMk cId="19220383" sldId="259"/>
        </pc:sldMkLst>
        <pc:spChg chg="mo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2" creationId="{E817D47A-9233-4321-92B2-A999015BE083}"/>
          </ac:spMkLst>
        </pc:spChg>
        <pc:spChg chg="mod">
          <ac:chgData name="Afanasyev Andrey" userId="3d36213b868916b2" providerId="Windows Live" clId="Web-{3C5BDD5D-2561-4247-AD72-B66AA30776E2}" dt="2020-05-02T21:08:50.040" v="6667" actId="20577"/>
          <ac:spMkLst>
            <pc:docMk/>
            <pc:sldMk cId="19220383" sldId="259"/>
            <ac:spMk id="3" creationId="{93B020E6-E635-4422-977F-EFFB5F13AB8E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33.884" v="6666"/>
          <ac:spMkLst>
            <pc:docMk/>
            <pc:sldMk cId="19220383" sldId="259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33.884" v="6666"/>
          <ac:cxnSpMkLst>
            <pc:docMk/>
            <pc:sldMk cId="19220383" sldId="259"/>
            <ac:cxnSpMk id="14" creationId="{8A5AEE14-4971-4A17-9134-2678A90F29F5}"/>
          </ac:cxnSpMkLst>
        </pc:cxnChg>
      </pc:sldChg>
      <pc:sldChg chg="addSp delSp modSp new mod setBg">
        <pc:chgData name="Afanasyev Andrey" userId="3d36213b868916b2" providerId="Windows Live" clId="Web-{3C5BDD5D-2561-4247-AD72-B66AA30776E2}" dt="2020-05-02T20:07:24.003" v="4911" actId="20577"/>
        <pc:sldMkLst>
          <pc:docMk/>
          <pc:sldMk cId="272814113" sldId="260"/>
        </pc:sldMkLst>
        <pc:spChg chg="mod">
          <ac:chgData name="Afanasyev Andrey" userId="3d36213b868916b2" providerId="Windows Live" clId="Web-{3C5BDD5D-2561-4247-AD72-B66AA30776E2}" dt="2020-05-02T17:55:47.425" v="1734" actId="20577"/>
          <ac:spMkLst>
            <pc:docMk/>
            <pc:sldMk cId="272814113" sldId="260"/>
            <ac:spMk id="2" creationId="{3C6496DF-BEF0-4AEF-8FD4-0A092D2C0A0B}"/>
          </ac:spMkLst>
        </pc:spChg>
        <pc:spChg chg="del">
          <ac:chgData name="Afanasyev Andrey" userId="3d36213b868916b2" providerId="Windows Live" clId="Web-{3C5BDD5D-2561-4247-AD72-B66AA30776E2}" dt="2020-05-02T17:54:30.299" v="1720"/>
          <ac:spMkLst>
            <pc:docMk/>
            <pc:sldMk cId="272814113" sldId="260"/>
            <ac:spMk id="3" creationId="{E78572D2-0D12-4C7D-8AB8-FAC91FF9676A}"/>
          </ac:spMkLst>
        </pc:spChg>
        <pc:spChg chg="add del">
          <ac:chgData name="Afanasyev Andrey" userId="3d36213b868916b2" providerId="Windows Live" clId="Web-{3C5BDD5D-2561-4247-AD72-B66AA30776E2}" dt="2020-05-02T18:41:42.473" v="2188"/>
          <ac:spMkLst>
            <pc:docMk/>
            <pc:sldMk cId="272814113" sldId="260"/>
            <ac:spMk id="8" creationId="{5DA35F0B-08BD-4D8C-8058-1E9DC3C5EC22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1" creationId="{0BBB6B01-5B73-410C-B70E-8CF2FA470D11}"/>
          </ac:spMkLst>
        </pc:spChg>
        <pc:spChg chg="add del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13" creationId="{8712F587-12D0-435C-8E3F-F44C36EE71B8}"/>
          </ac:spMkLst>
        </pc:spChg>
        <pc:spChg chg="add mod">
          <ac:chgData name="Afanasyev Andrey" userId="3d36213b868916b2" providerId="Windows Live" clId="Web-{3C5BDD5D-2561-4247-AD72-B66AA30776E2}" dt="2020-05-02T20:07:24.003" v="4911" actId="20577"/>
          <ac:spMkLst>
            <pc:docMk/>
            <pc:sldMk cId="272814113" sldId="260"/>
            <ac:spMk id="17" creationId="{7B5F0033-ABBF-4187-B4AA-5DAB05737CF3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0" creationId="{0BBB6B01-5B73-410C-B70E-8CF2FA470D11}"/>
          </ac:spMkLst>
        </pc:spChg>
        <pc:spChg chg="add">
          <ac:chgData name="Afanasyev Andrey" userId="3d36213b868916b2" providerId="Windows Live" clId="Web-{3C5BDD5D-2561-4247-AD72-B66AA30776E2}" dt="2020-05-02T18:41:45.941" v="2189"/>
          <ac:spMkLst>
            <pc:docMk/>
            <pc:sldMk cId="272814113" sldId="260"/>
            <ac:spMk id="22" creationId="{8712F587-12D0-435C-8E3F-F44C36EE71B8}"/>
          </ac:spMkLst>
        </pc:spChg>
        <pc:picChg chg="add del mod ord">
          <ac:chgData name="Afanasyev Andrey" userId="3d36213b868916b2" providerId="Windows Live" clId="Web-{3C5BDD5D-2561-4247-AD72-B66AA30776E2}" dt="2020-05-02T18:41:25.676" v="2183"/>
          <ac:picMkLst>
            <pc:docMk/>
            <pc:sldMk cId="272814113" sldId="260"/>
            <ac:picMk id="4" creationId="{CC65036B-B20C-40D2-94D0-EF185E788DFB}"/>
          </ac:picMkLst>
        </pc:picChg>
        <pc:picChg chg="add del mod ord">
          <ac:chgData name="Afanasyev Andrey" userId="3d36213b868916b2" providerId="Windows Live" clId="Web-{3C5BDD5D-2561-4247-AD72-B66AA30776E2}" dt="2020-05-02T18:41:36.629" v="2187"/>
          <ac:picMkLst>
            <pc:docMk/>
            <pc:sldMk cId="272814113" sldId="260"/>
            <ac:picMk id="6" creationId="{FCFC3833-F83F-48D4-BA7D-6D140876783E}"/>
          </ac:picMkLst>
        </pc:picChg>
        <pc:picChg chg="add del mod ord">
          <ac:chgData name="Afanasyev Andrey" userId="3d36213b868916b2" providerId="Windows Live" clId="Web-{3C5BDD5D-2561-4247-AD72-B66AA30776E2}" dt="2020-05-02T18:51:06.585" v="2210"/>
          <ac:picMkLst>
            <pc:docMk/>
            <pc:sldMk cId="272814113" sldId="260"/>
            <ac:picMk id="9" creationId="{1E909877-F61D-47D7-8D7E-1D28190CABB8}"/>
          </ac:picMkLst>
        </pc:picChg>
        <pc:picChg chg="add mod">
          <ac:chgData name="Afanasyev Andrey" userId="3d36213b868916b2" providerId="Windows Live" clId="Web-{3C5BDD5D-2561-4247-AD72-B66AA30776E2}" dt="2020-05-02T18:51:40.398" v="2217" actId="1076"/>
          <ac:picMkLst>
            <pc:docMk/>
            <pc:sldMk cId="272814113" sldId="260"/>
            <ac:picMk id="12" creationId="{BF6D9ED8-2F50-472B-83E4-EC0726F812F2}"/>
          </ac:picMkLst>
        </pc:picChg>
      </pc:sldChg>
      <pc:sldChg chg="addSp modSp new mod ord setBg setClrOvrMap">
        <pc:chgData name="Afanasyev Andrey" userId="3d36213b868916b2" providerId="Windows Live" clId="Web-{3C5BDD5D-2561-4247-AD72-B66AA30776E2}" dt="2020-05-02T19:58:55.297" v="4750" actId="20577"/>
        <pc:sldMkLst>
          <pc:docMk/>
          <pc:sldMk cId="432952494" sldId="261"/>
        </pc:sldMkLst>
        <pc:spChg chg="mod">
          <ac:chgData name="Afanasyev Andrey" userId="3d36213b868916b2" providerId="Windows Live" clId="Web-{3C5BDD5D-2561-4247-AD72-B66AA30776E2}" dt="2020-05-02T19:46:27.917" v="4059" actId="20577"/>
          <ac:spMkLst>
            <pc:docMk/>
            <pc:sldMk cId="432952494" sldId="261"/>
            <ac:spMk id="2" creationId="{AD016FEF-AFA1-4663-860D-FD17478264CA}"/>
          </ac:spMkLst>
        </pc:spChg>
        <pc:spChg chg="mod">
          <ac:chgData name="Afanasyev Andrey" userId="3d36213b868916b2" providerId="Windows Live" clId="Web-{3C5BDD5D-2561-4247-AD72-B66AA30776E2}" dt="2020-05-02T19:58:55.297" v="4750" actId="20577"/>
          <ac:spMkLst>
            <pc:docMk/>
            <pc:sldMk cId="432952494" sldId="261"/>
            <ac:spMk id="3" creationId="{A8D16467-55AA-46D6-B52D-9FC70020561D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6:47.186" v="1999"/>
          <ac:spMkLst>
            <pc:docMk/>
            <pc:sldMk cId="432952494" sldId="261"/>
            <ac:spMk id="10" creationId="{252FEFEF-6AC0-46B6-AC09-11FC56196FA4}"/>
          </ac:spMkLst>
        </pc:spChg>
      </pc:sldChg>
      <pc:sldChg chg="addSp delSp modSp new del mod setBg setClrOvrMap">
        <pc:chgData name="Afanasyev Andrey" userId="3d36213b868916b2" providerId="Windows Live" clId="Web-{3C5BDD5D-2561-4247-AD72-B66AA30776E2}" dt="2020-05-02T18:29:49.140" v="2061"/>
        <pc:sldMkLst>
          <pc:docMk/>
          <pc:sldMk cId="448193446" sldId="262"/>
        </pc:sldMkLst>
        <pc:spChg chg="del mod">
          <ac:chgData name="Afanasyev Andrey" userId="3d36213b868916b2" providerId="Windows Live" clId="Web-{3C5BDD5D-2561-4247-AD72-B66AA30776E2}" dt="2020-05-02T18:29:26.093" v="2059"/>
          <ac:spMkLst>
            <pc:docMk/>
            <pc:sldMk cId="448193446" sldId="262"/>
            <ac:spMk id="2" creationId="{CA1C851F-8C70-49AE-B6E9-D91DFBF3EADC}"/>
          </ac:spMkLst>
        </pc:spChg>
        <pc:spChg chg="mod">
          <ac:chgData name="Afanasyev Andrey" userId="3d36213b868916b2" providerId="Windows Live" clId="Web-{3C5BDD5D-2561-4247-AD72-B66AA30776E2}" dt="2020-05-02T18:29:34.202" v="2060" actId="14100"/>
          <ac:spMkLst>
            <pc:docMk/>
            <pc:sldMk cId="448193446" sldId="262"/>
            <ac:spMk id="3" creationId="{BDF5386F-5A33-4116-A705-C5602D01EDD0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28:21.968" v="2005"/>
          <ac:spMkLst>
            <pc:docMk/>
            <pc:sldMk cId="448193446" sldId="262"/>
            <ac:spMk id="10" creationId="{252FEFEF-6AC0-46B6-AC09-11FC56196FA4}"/>
          </ac:spMkLst>
        </pc:spChg>
      </pc:sldChg>
      <pc:sldChg chg="addSp modSp new mod ord setBg setClrOvrMap">
        <pc:chgData name="Afanasyev Andrey" userId="3d36213b868916b2" providerId="Windows Live" clId="Web-{3C5BDD5D-2561-4247-AD72-B66AA30776E2}" dt="2020-05-02T20:59:27.334" v="6105" actId="20577"/>
        <pc:sldMkLst>
          <pc:docMk/>
          <pc:sldMk cId="845865657" sldId="262"/>
        </pc:sldMkLst>
        <pc:spChg chg="mod">
          <ac:chgData name="Afanasyev Andrey" userId="3d36213b868916b2" providerId="Windows Live" clId="Web-{3C5BDD5D-2561-4247-AD72-B66AA30776E2}" dt="2020-05-02T20:59:27.334" v="6105" actId="20577"/>
          <ac:spMkLst>
            <pc:docMk/>
            <pc:sldMk cId="845865657" sldId="262"/>
            <ac:spMk id="2" creationId="{99513DE7-0C96-4BA1-B1C5-4FE8A1878FCD}"/>
          </ac:spMkLst>
        </pc:spChg>
        <pc:spChg chg="mod">
          <ac:chgData name="Afanasyev Andrey" userId="3d36213b868916b2" providerId="Windows Live" clId="Web-{3C5BDD5D-2561-4247-AD72-B66AA30776E2}" dt="2020-05-02T19:59:28.406" v="4765" actId="20577"/>
          <ac:spMkLst>
            <pc:docMk/>
            <pc:sldMk cId="845865657" sldId="262"/>
            <ac:spMk id="3" creationId="{533FB4F0-5E3E-4A91-AC95-77433B81F9AE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8" creationId="{70120F84-A866-4D9F-8B1C-9120A013D654}"/>
          </ac:spMkLst>
        </pc:spChg>
        <pc:spChg chg="add">
          <ac:chgData name="Afanasyev Andrey" userId="3d36213b868916b2" providerId="Windows Live" clId="Web-{3C5BDD5D-2561-4247-AD72-B66AA30776E2}" dt="2020-05-02T18:30:01.500" v="2064"/>
          <ac:spMkLst>
            <pc:docMk/>
            <pc:sldMk cId="845865657" sldId="262"/>
            <ac:spMk id="10" creationId="{252FEFEF-6AC0-46B6-AC09-11FC56196FA4}"/>
          </ac:spMkLst>
        </pc:spChg>
      </pc:sldChg>
      <pc:sldChg chg="addSp modSp new add del mod setBg">
        <pc:chgData name="Afanasyev Andrey" userId="3d36213b868916b2" providerId="Windows Live" clId="Web-{3C5BDD5D-2561-4247-AD72-B66AA30776E2}" dt="2020-05-02T20:56:23.817" v="6042" actId="20577"/>
        <pc:sldMkLst>
          <pc:docMk/>
          <pc:sldMk cId="3608571907" sldId="263"/>
        </pc:sldMkLst>
        <pc:spChg chg="mo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2" creationId="{0530563A-1F36-4C6B-B345-51D9955036F7}"/>
          </ac:spMkLst>
        </pc:spChg>
        <pc:spChg chg="mod ord">
          <ac:chgData name="Afanasyev Andrey" userId="3d36213b868916b2" providerId="Windows Live" clId="Web-{3C5BDD5D-2561-4247-AD72-B66AA30776E2}" dt="2020-05-02T20:56:23.817" v="6042" actId="20577"/>
          <ac:spMkLst>
            <pc:docMk/>
            <pc:sldMk cId="3608571907" sldId="263"/>
            <ac:spMk id="3" creationId="{9D55A041-8E64-4B87-97C4-52633F376A9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5:33.204" v="5973"/>
          <ac:spMkLst>
            <pc:docMk/>
            <pc:sldMk cId="3608571907" sldId="263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8.674" v="6013" actId="14100"/>
          <ac:picMkLst>
            <pc:docMk/>
            <pc:sldMk cId="3608571907" sldId="263"/>
            <ac:picMk id="4" creationId="{343F6B3D-59B3-406E-B2B1-FB8215504D66}"/>
          </ac:picMkLst>
        </pc:picChg>
      </pc:sldChg>
      <pc:sldChg chg="addSp delSp modSp new mod ord setBg">
        <pc:chgData name="Afanasyev Andrey" userId="3d36213b868916b2" providerId="Windows Live" clId="Web-{3C5BDD5D-2561-4247-AD72-B66AA30776E2}" dt="2020-05-02T20:59:55.053" v="6138" actId="20577"/>
        <pc:sldMkLst>
          <pc:docMk/>
          <pc:sldMk cId="654723360" sldId="264"/>
        </pc:sldMkLst>
        <pc:spChg chg="mod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2" creationId="{6EC921B6-CD08-4066-B3B7-7C34BBB1AB40}"/>
          </ac:spMkLst>
        </pc:spChg>
        <pc:spChg chg="add del mod">
          <ac:chgData name="Afanasyev Andrey" userId="3d36213b868916b2" providerId="Windows Live" clId="Web-{3C5BDD5D-2561-4247-AD72-B66AA30776E2}" dt="2020-05-02T20:59:55.053" v="6138" actId="20577"/>
          <ac:spMkLst>
            <pc:docMk/>
            <pc:sldMk cId="654723360" sldId="264"/>
            <ac:spMk id="3" creationId="{1C27931D-0324-4EA5-9722-62C5386E5FB0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0" creationId="{A2AD6B69-E0A0-476D-9EE1-6B69F04C59F8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2" creationId="{16BE10A1-AD5F-4AB3-8A94-41D62B494ADB}"/>
          </ac:spMkLst>
        </pc:spChg>
        <pc:spChg chg="add del">
          <ac:chgData name="Afanasyev Andrey" userId="3d36213b868916b2" providerId="Windows Live" clId="Web-{3C5BDD5D-2561-4247-AD72-B66AA30776E2}" dt="2020-05-02T20:59:13.537" v="6078"/>
          <ac:spMkLst>
            <pc:docMk/>
            <pc:sldMk cId="654723360" sldId="264"/>
            <ac:spMk id="14" creationId="{5684BFFE-6A90-4311-ACD5-B34177D46462}"/>
          </ac:spMkLst>
        </pc:spChg>
        <pc:graphicFrameChg chg="add del modGraphic">
          <ac:chgData name="Afanasyev Andrey" userId="3d36213b868916b2" providerId="Windows Live" clId="Web-{3C5BDD5D-2561-4247-AD72-B66AA30776E2}" dt="2020-05-02T20:59:13.537" v="6078"/>
          <ac:graphicFrameMkLst>
            <pc:docMk/>
            <pc:sldMk cId="654723360" sldId="264"/>
            <ac:graphicFrameMk id="5" creationId="{D26CE1E8-EA28-4756-BA45-D3DCA56922AB}"/>
          </ac:graphicFrameMkLst>
        </pc:graphicFrameChg>
      </pc:sldChg>
      <pc:sldChg chg="addSp modSp new mod ord setBg">
        <pc:chgData name="Afanasyev Andrey" userId="3d36213b868916b2" providerId="Windows Live" clId="Web-{3C5BDD5D-2561-4247-AD72-B66AA30776E2}" dt="2020-05-02T20:55:23.848" v="6025" actId="20577"/>
        <pc:sldMkLst>
          <pc:docMk/>
          <pc:sldMk cId="1461718392" sldId="265"/>
        </pc:sldMkLst>
        <pc:spChg chg="mo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2" creationId="{4117CDF7-51FB-48C2-BD46-FE5C89B05A95}"/>
          </ac:spMkLst>
        </pc:spChg>
        <pc:spChg chg="mod ord">
          <ac:chgData name="Afanasyev Andrey" userId="3d36213b868916b2" providerId="Windows Live" clId="Web-{3C5BDD5D-2561-4247-AD72-B66AA30776E2}" dt="2020-05-02T20:55:23.848" v="6025" actId="20577"/>
          <ac:spMkLst>
            <pc:docMk/>
            <pc:sldMk cId="1461718392" sldId="265"/>
            <ac:spMk id="3" creationId="{DE01D787-D5A0-474D-90DA-CA97F92C30A3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53:13.113" v="6015"/>
          <ac:spMkLst>
            <pc:docMk/>
            <pc:sldMk cId="1461718392" sldId="265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4:52.285" v="6024" actId="14100"/>
          <ac:picMkLst>
            <pc:docMk/>
            <pc:sldMk cId="1461718392" sldId="265"/>
            <ac:picMk id="4" creationId="{4DFC0845-8076-4B30-BE32-C3B75FABCCAE}"/>
          </ac:picMkLst>
        </pc:picChg>
      </pc:sldChg>
      <pc:sldChg chg="addSp modSp new mod setBg">
        <pc:chgData name="Afanasyev Andrey" userId="3d36213b868916b2" providerId="Windows Live" clId="Web-{3C5BDD5D-2561-4247-AD72-B66AA30776E2}" dt="2020-05-02T20:50:42.252" v="6012" actId="14100"/>
        <pc:sldMkLst>
          <pc:docMk/>
          <pc:sldMk cId="1178343681" sldId="266"/>
        </pc:sldMkLst>
        <pc:spChg chg="mo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2" creationId="{F6A44471-2710-41C7-A31B-548B183700AC}"/>
          </ac:spMkLst>
        </pc:spChg>
        <pc:spChg chg="mod ord">
          <ac:chgData name="Afanasyev Andrey" userId="3d36213b868916b2" providerId="Windows Live" clId="Web-{3C5BDD5D-2561-4247-AD72-B66AA30776E2}" dt="2020-05-02T20:44:46.563" v="5968" actId="20577"/>
          <ac:spMkLst>
            <pc:docMk/>
            <pc:sldMk cId="1178343681" sldId="266"/>
            <ac:spMk id="3" creationId="{B2F9AA5B-9B7A-470E-88D7-4DF000FC4384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9" creationId="{352B744B-0F81-487E-A851-51A3233F0E66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1" creationId="{4D6D39BE-B8E2-4FCD-92BE-1E88F59736D0}"/>
          </ac:spMkLst>
        </pc:spChg>
        <pc:spChg chg="add">
          <ac:chgData name="Afanasyev Andrey" userId="3d36213b868916b2" providerId="Windows Live" clId="Web-{3C5BDD5D-2561-4247-AD72-B66AA30776E2}" dt="2020-05-02T20:41:52.343" v="5826"/>
          <ac:spMkLst>
            <pc:docMk/>
            <pc:sldMk cId="1178343681" sldId="266"/>
            <ac:spMk id="13" creationId="{C13A2EBD-9403-4884-A9BD-8B154778C35E}"/>
          </ac:spMkLst>
        </pc:spChg>
        <pc:picChg chg="add mod">
          <ac:chgData name="Afanasyev Andrey" userId="3d36213b868916b2" providerId="Windows Live" clId="Web-{3C5BDD5D-2561-4247-AD72-B66AA30776E2}" dt="2020-05-02T20:50:42.252" v="6012" actId="14100"/>
          <ac:picMkLst>
            <pc:docMk/>
            <pc:sldMk cId="1178343681" sldId="266"/>
            <ac:picMk id="4" creationId="{82A4D69C-15E0-4011-B999-13C7D688339E}"/>
          </ac:picMkLst>
        </pc:picChg>
      </pc:sldChg>
      <pc:sldChg chg="modSp new">
        <pc:chgData name="Afanasyev Andrey" userId="3d36213b868916b2" providerId="Windows Live" clId="Web-{3C5BDD5D-2561-4247-AD72-B66AA30776E2}" dt="2020-05-02T21:04:50.179" v="6437" actId="20577"/>
        <pc:sldMkLst>
          <pc:docMk/>
          <pc:sldMk cId="1467678020" sldId="267"/>
        </pc:sldMkLst>
        <pc:spChg chg="mod">
          <ac:chgData name="Afanasyev Andrey" userId="3d36213b868916b2" providerId="Windows Live" clId="Web-{3C5BDD5D-2561-4247-AD72-B66AA30776E2}" dt="2020-05-02T20:19:14.398" v="5573" actId="20577"/>
          <ac:spMkLst>
            <pc:docMk/>
            <pc:sldMk cId="1467678020" sldId="267"/>
            <ac:spMk id="2" creationId="{6CA8C312-C666-4ECF-B182-D33E26B30CCE}"/>
          </ac:spMkLst>
        </pc:spChg>
        <pc:spChg chg="mod">
          <ac:chgData name="Afanasyev Andrey" userId="3d36213b868916b2" providerId="Windows Live" clId="Web-{3C5BDD5D-2561-4247-AD72-B66AA30776E2}" dt="2020-05-02T21:04:50.179" v="6437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">
        <pc:chgData name="Afanasyev Andrey" userId="3d36213b868916b2" providerId="Windows Live" clId="Web-{3C5BDD5D-2561-4247-AD72-B66AA30776E2}" dt="2020-05-02T21:08:25.868" v="6663" actId="20577"/>
        <pc:sldMkLst>
          <pc:docMk/>
          <pc:sldMk cId="820686083" sldId="268"/>
        </pc:sldMkLst>
        <pc:spChg chg="mo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2" creationId="{1F14489A-D2B2-4E4F-82C2-8D31E2399B28}"/>
          </ac:spMkLst>
        </pc:spChg>
        <pc:spChg chg="mod">
          <ac:chgData name="Afanasyev Andrey" userId="3d36213b868916b2" providerId="Windows Live" clId="Web-{3C5BDD5D-2561-4247-AD72-B66AA30776E2}" dt="2020-05-02T21:08:25.868" v="6663" actId="20577"/>
          <ac:spMkLst>
            <pc:docMk/>
            <pc:sldMk cId="820686083" sldId="268"/>
            <ac:spMk id="3" creationId="{320F56C7-034B-45D5-833C-380E2E891D4B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8" creationId="{7203729A-66E4-4139-B3DB-CECEF6DA523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0" creationId="{448B0185-BF60-40FC-A3B6-BF883AD4E79A}"/>
          </ac:spMkLst>
        </pc:spChg>
        <pc:spChg chg="add">
          <ac:chgData name="Afanasyev Andrey" userId="3d36213b868916b2" providerId="Windows Live" clId="Web-{3C5BDD5D-2561-4247-AD72-B66AA30776E2}" dt="2020-05-02T21:08:19.337" v="6662"/>
          <ac:spMkLst>
            <pc:docMk/>
            <pc:sldMk cId="820686083" sldId="268"/>
            <ac:spMk id="12" creationId="{75FF99E5-A26E-4AC8-AA09-A9F829E3AEAC}"/>
          </ac:spMkLst>
        </pc:spChg>
        <pc:cxnChg chg="add">
          <ac:chgData name="Afanasyev Andrey" userId="3d36213b868916b2" providerId="Windows Live" clId="Web-{3C5BDD5D-2561-4247-AD72-B66AA30776E2}" dt="2020-05-02T21:08:19.337" v="6662"/>
          <ac:cxnSpMkLst>
            <pc:docMk/>
            <pc:sldMk cId="820686083" sldId="268"/>
            <ac:cxnSpMk id="14" creationId="{8A5AEE14-4971-4A17-9134-2678A90F29F5}"/>
          </ac:cxnSpMkLst>
        </pc:cxnChg>
      </pc:sldChg>
    </pc:docChg>
  </pc:docChgLst>
  <pc:docChgLst>
    <pc:chgData name="Afanasyev Andrey" userId="3d36213b868916b2" providerId="Windows Live" clId="Web-{67415400-0F6F-4A1B-8968-0E6A6A3738A5}"/>
    <pc:docChg chg="addSld delSld modSld">
      <pc:chgData name="Afanasyev Andrey" userId="3d36213b868916b2" providerId="Windows Live" clId="Web-{67415400-0F6F-4A1B-8968-0E6A6A3738A5}" dt="2020-05-02T23:07:15.601" v="692" actId="20577"/>
      <pc:docMkLst>
        <pc:docMk/>
      </pc:docMkLst>
      <pc:sldChg chg="modSp">
        <pc:chgData name="Afanasyev Andrey" userId="3d36213b868916b2" providerId="Windows Live" clId="Web-{67415400-0F6F-4A1B-8968-0E6A6A3738A5}" dt="2020-05-02T21:33:49.570" v="469" actId="20577"/>
        <pc:sldMkLst>
          <pc:docMk/>
          <pc:sldMk cId="432952494" sldId="261"/>
        </pc:sldMkLst>
        <pc:spChg chg="mod">
          <ac:chgData name="Afanasyev Andrey" userId="3d36213b868916b2" providerId="Windows Live" clId="Web-{67415400-0F6F-4A1B-8968-0E6A6A3738A5}" dt="2020-05-02T21:33:49.570" v="469" actId="20577"/>
          <ac:spMkLst>
            <pc:docMk/>
            <pc:sldMk cId="432952494" sldId="261"/>
            <ac:spMk id="3" creationId="{A8D16467-55AA-46D6-B52D-9FC70020561D}"/>
          </ac:spMkLst>
        </pc:spChg>
      </pc:sldChg>
      <pc:sldChg chg="addSp delSp modSp del mod setBg">
        <pc:chgData name="Afanasyev Andrey" userId="3d36213b868916b2" providerId="Windows Live" clId="Web-{67415400-0F6F-4A1B-8968-0E6A6A3738A5}" dt="2020-05-02T21:36:31.653" v="554"/>
        <pc:sldMkLst>
          <pc:docMk/>
          <pc:sldMk cId="654723360" sldId="264"/>
        </pc:sldMkLst>
        <pc:spChg chg="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2" creationId="{6EC921B6-CD08-4066-B3B7-7C34BBB1AB40}"/>
          </ac:spMkLst>
        </pc:spChg>
        <pc:spChg chg="del mo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3" creationId="{1C27931D-0324-4EA5-9722-62C5386E5FB0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6" creationId="{A2AD6B69-E0A0-476D-9EE1-6B69F04C59F8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7" creationId="{16BE10A1-AD5F-4AB3-8A94-41D62B494ADB}"/>
          </ac:spMkLst>
        </pc:spChg>
        <pc:spChg chg="add">
          <ac:chgData name="Afanasyev Andrey" userId="3d36213b868916b2" providerId="Windows Live" clId="Web-{67415400-0F6F-4A1B-8968-0E6A6A3738A5}" dt="2020-05-02T21:18:20.559" v="7"/>
          <ac:spMkLst>
            <pc:docMk/>
            <pc:sldMk cId="654723360" sldId="264"/>
            <ac:spMk id="8" creationId="{5684BFFE-6A90-4311-ACD5-B34177D46462}"/>
          </ac:spMkLst>
        </pc:spChg>
        <pc:graphicFrameChg chg="add mod modGraphic">
          <ac:chgData name="Afanasyev Andrey" userId="3d36213b868916b2" providerId="Windows Live" clId="Web-{67415400-0F6F-4A1B-8968-0E6A6A3738A5}" dt="2020-05-02T21:18:40.029" v="10" actId="1076"/>
          <ac:graphicFrameMkLst>
            <pc:docMk/>
            <pc:sldMk cId="654723360" sldId="264"/>
            <ac:graphicFrameMk id="9" creationId="{76510990-2227-45B4-866B-D54A0D02A2ED}"/>
          </ac:graphicFrameMkLst>
        </pc:graphicFrameChg>
      </pc:sldChg>
      <pc:sldChg chg="modSp">
        <pc:chgData name="Afanasyev Andrey" userId="3d36213b868916b2" providerId="Windows Live" clId="Web-{67415400-0F6F-4A1B-8968-0E6A6A3738A5}" dt="2020-05-02T21:35:13.760" v="551" actId="20577"/>
        <pc:sldMkLst>
          <pc:docMk/>
          <pc:sldMk cId="1467678020" sldId="267"/>
        </pc:sldMkLst>
        <pc:spChg chg="mod">
          <ac:chgData name="Afanasyev Andrey" userId="3d36213b868916b2" providerId="Windows Live" clId="Web-{67415400-0F6F-4A1B-8968-0E6A6A3738A5}" dt="2020-05-02T21:35:13.760" v="551" actId="20577"/>
          <ac:spMkLst>
            <pc:docMk/>
            <pc:sldMk cId="1467678020" sldId="267"/>
            <ac:spMk id="3" creationId="{4C25F915-85F4-4F52-B35C-2EBC66660CD9}"/>
          </ac:spMkLst>
        </pc:spChg>
      </pc:sldChg>
      <pc:sldChg chg="addSp modSp new mod setBg setClrOvrMap">
        <pc:chgData name="Afanasyev Andrey" userId="3d36213b868916b2" providerId="Windows Live" clId="Web-{67415400-0F6F-4A1B-8968-0E6A6A3738A5}" dt="2020-05-02T23:07:15.601" v="692" actId="20577"/>
        <pc:sldMkLst>
          <pc:docMk/>
          <pc:sldMk cId="260831870" sldId="269"/>
        </pc:sldMkLst>
        <pc:spChg chg="mo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2" creationId="{18FB5494-6719-466D-AF79-4FDD7B59AF5E}"/>
          </ac:spMkLst>
        </pc:spChg>
        <pc:spChg chg="mod">
          <ac:chgData name="Afanasyev Andrey" userId="3d36213b868916b2" providerId="Windows Live" clId="Web-{67415400-0F6F-4A1B-8968-0E6A6A3738A5}" dt="2020-05-02T23:07:15.601" v="692" actId="20577"/>
          <ac:spMkLst>
            <pc:docMk/>
            <pc:sldMk cId="260831870" sldId="269"/>
            <ac:spMk id="3" creationId="{F849F031-3090-49F9-B22E-3B40E26EF908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8" creationId="{70120F84-A866-4D9F-8B1C-9120A013D654}"/>
          </ac:spMkLst>
        </pc:spChg>
        <pc:spChg chg="add">
          <ac:chgData name="Afanasyev Andrey" userId="3d36213b868916b2" providerId="Windows Live" clId="Web-{67415400-0F6F-4A1B-8968-0E6A6A3738A5}" dt="2020-05-02T22:48:14.041" v="567"/>
          <ac:spMkLst>
            <pc:docMk/>
            <pc:sldMk cId="260831870" sldId="269"/>
            <ac:spMk id="10" creationId="{252FEFEF-6AC0-46B6-AC09-11FC56196FA4}"/>
          </ac:spMkLst>
        </pc:spChg>
      </pc:sldChg>
      <pc:sldChg chg="modSp new del">
        <pc:chgData name="Afanasyev Andrey" userId="3d36213b868916b2" providerId="Windows Live" clId="Web-{67415400-0F6F-4A1B-8968-0E6A6A3738A5}" dt="2020-05-02T21:34:20.493" v="473"/>
        <pc:sldMkLst>
          <pc:docMk/>
          <pc:sldMk cId="320066820" sldId="269"/>
        </pc:sldMkLst>
        <pc:spChg chg="mod">
          <ac:chgData name="Afanasyev Andrey" userId="3d36213b868916b2" providerId="Windows Live" clId="Web-{67415400-0F6F-4A1B-8968-0E6A6A3738A5}" dt="2020-05-02T21:26:41.183" v="16" actId="20577"/>
          <ac:spMkLst>
            <pc:docMk/>
            <pc:sldMk cId="320066820" sldId="269"/>
            <ac:spMk id="2" creationId="{3ADB023D-23C9-499C-88B1-756F9B13D16C}"/>
          </ac:spMkLst>
        </pc:spChg>
      </pc:sldChg>
    </pc:docChg>
  </pc:docChgLst>
  <pc:docChgLst>
    <pc:chgData name="Afanasyev Andrey" userId="3d36213b868916b2" providerId="Windows Live" clId="Web-{75848797-A013-4F99-A859-68AB05F0555A}"/>
    <pc:docChg chg="modSld addMainMaster delMainMaster">
      <pc:chgData name="Afanasyev Andrey" userId="3d36213b868916b2" providerId="Windows Live" clId="Web-{75848797-A013-4F99-A859-68AB05F0555A}" dt="2020-05-02T17:03:18.729" v="85" actId="20577"/>
      <pc:docMkLst>
        <pc:docMk/>
      </pc:docMkLst>
      <pc:sldChg chg="addSp modSp mod setBg modClrScheme setClrOvrMap chgLayout">
        <pc:chgData name="Afanasyev Andrey" userId="3d36213b868916b2" providerId="Windows Live" clId="Web-{75848797-A013-4F99-A859-68AB05F0555A}" dt="2020-05-02T17:03:18.511" v="83" actId="20577"/>
        <pc:sldMkLst>
          <pc:docMk/>
          <pc:sldMk cId="1351651579" sldId="256"/>
        </pc:sldMkLst>
        <pc:spChg chg="mod">
          <ac:chgData name="Afanasyev Andrey" userId="3d36213b868916b2" providerId="Windows Live" clId="Web-{75848797-A013-4F99-A859-68AB05F0555A}" dt="2020-05-02T17:03:06.573" v="7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fanasyev Andrey" userId="3d36213b868916b2" providerId="Windows Live" clId="Web-{75848797-A013-4F99-A859-68AB05F0555A}" dt="2020-05-02T17:03:18.511" v="83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8" creationId="{B66F8A2C-B8CF-4B20-9A73-2ADCF6302755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0" creationId="{B5DD78E9-DE0D-47AF-A0DB-F475221E3DC7}"/>
          </ac:spMkLst>
        </pc:spChg>
        <pc:spChg chg="add">
          <ac:chgData name="Afanasyev Andrey" userId="3d36213b868916b2" providerId="Windows Live" clId="Web-{75848797-A013-4F99-A859-68AB05F0555A}" dt="2020-05-02T17:02:08.211" v="26"/>
          <ac:spMkLst>
            <pc:docMk/>
            <pc:sldMk cId="1351651579" sldId="256"/>
            <ac:spMk id="12" creationId="{A118D329-2010-4A15-B57C-429FFAE35B11}"/>
          </ac:spMkLst>
        </pc:spChg>
        <pc:cxnChg chg="add">
          <ac:chgData name="Afanasyev Andrey" userId="3d36213b868916b2" providerId="Windows Live" clId="Web-{75848797-A013-4F99-A859-68AB05F0555A}" dt="2020-05-02T17:02:08.211" v="26"/>
          <ac:cxnSpMkLst>
            <pc:docMk/>
            <pc:sldMk cId="1351651579" sldId="256"/>
            <ac:cxnSpMk id="14" creationId="{994262BC-EE98-4BD6-82DB-4955E8DCC290}"/>
          </ac:cxnSpMkLst>
        </pc:cxnChg>
      </pc:sldChg>
      <pc:sldMasterChg chg="del delSldLayout">
        <pc:chgData name="Afanasyev Andrey" userId="3d36213b868916b2" providerId="Windows Live" clId="Web-{75848797-A013-4F99-A859-68AB05F0555A}" dt="2020-05-02T17:02:08.211" v="26"/>
        <pc:sldMasterMkLst>
          <pc:docMk/>
          <pc:sldMasterMk cId="3154979492" sldId="2147483648"/>
        </pc:sldMasterMkLst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fanasyev Andrey" userId="3d36213b868916b2" providerId="Windows Live" clId="Web-{75848797-A013-4F99-A859-68AB05F0555A}" dt="2020-05-02T17:02:08.211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fanasyev Andrey" userId="3d36213b868916b2" providerId="Windows Live" clId="Web-{75848797-A013-4F99-A859-68AB05F0555A}" dt="2020-05-02T17:02:08.211" v="26"/>
        <pc:sldMasterMkLst>
          <pc:docMk/>
          <pc:sldMasterMk cId="3120183980" sldId="2147483705"/>
        </pc:sldMasterMkLst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844835604" sldId="2147483694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51892071" sldId="2147483695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924430379" sldId="2147483696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304886150" sldId="2147483697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3964363764" sldId="2147483698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613763616" sldId="2147483699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4246455670" sldId="2147483700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501572903" sldId="2147483701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270746768" sldId="2147483702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2036094567" sldId="2147483703"/>
          </pc:sldLayoutMkLst>
        </pc:sldLayoutChg>
        <pc:sldLayoutChg chg="add">
          <pc:chgData name="Afanasyev Andrey" userId="3d36213b868916b2" providerId="Windows Live" clId="Web-{75848797-A013-4F99-A859-68AB05F0555A}" dt="2020-05-02T17:02:08.211" v="26"/>
          <pc:sldLayoutMkLst>
            <pc:docMk/>
            <pc:sldMasterMk cId="3120183980" sldId="2147483705"/>
            <pc:sldLayoutMk cId="130580980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9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2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7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31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60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39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5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C6B0F-BF8F-48BF-A924-E21DC879186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07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16FEF-AFA1-4663-860D-FD174782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16467-55AA-46D6-B52D-9FC70020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У Майка есть последовательность </a:t>
            </a:r>
            <a:r>
              <a:rPr lang="en-US" sz="1800" b="1" dirty="0"/>
              <a:t>A = </a:t>
            </a:r>
            <a:r>
              <a:rPr lang="en-US" sz="1800" dirty="0"/>
              <a:t>[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]</a:t>
            </a:r>
            <a:r>
              <a:rPr lang="en-US" sz="1800" b="1" dirty="0"/>
              <a:t> </a:t>
            </a:r>
            <a:r>
              <a:rPr lang="ru-RU" sz="1800" dirty="0"/>
              <a:t>длины </a:t>
            </a:r>
            <a:r>
              <a:rPr lang="en-US" sz="1800" b="1" dirty="0"/>
              <a:t>n</a:t>
            </a:r>
            <a:r>
              <a:rPr lang="en-US" sz="1800" dirty="0"/>
              <a:t>. </a:t>
            </a:r>
            <a:r>
              <a:rPr lang="ru-RU" sz="1800" dirty="0"/>
              <a:t>Он считает последовательность </a:t>
            </a:r>
            <a:r>
              <a:rPr lang="en-US" sz="1800" b="1" dirty="0"/>
              <a:t>B = </a:t>
            </a:r>
            <a:r>
              <a:rPr lang="en-US" sz="1800" dirty="0"/>
              <a:t>[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]</a:t>
            </a:r>
            <a:r>
              <a:rPr lang="en-US" sz="1800" b="1" dirty="0"/>
              <a:t> </a:t>
            </a:r>
            <a:r>
              <a:rPr lang="ru-RU" sz="1800" dirty="0"/>
              <a:t>красивой, если</a:t>
            </a:r>
            <a:r>
              <a:rPr lang="ru-RU" sz="1800" b="1" dirty="0"/>
              <a:t> </a:t>
            </a:r>
            <a:r>
              <a:rPr lang="en-US" sz="1800" b="1" dirty="0"/>
              <a:t>gcd </a:t>
            </a:r>
            <a:r>
              <a:rPr lang="ru-RU" sz="1800" dirty="0"/>
              <a:t>всех её элементов больше, чем </a:t>
            </a:r>
            <a:r>
              <a:rPr lang="ru-RU" sz="1800" b="1" dirty="0"/>
              <a:t>1</a:t>
            </a:r>
            <a:r>
              <a:rPr lang="ru-RU" sz="1800" dirty="0"/>
              <a:t>, то есть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)</a:t>
            </a:r>
            <a:r>
              <a:rPr lang="en-US" sz="1800" b="1" dirty="0"/>
              <a:t> &gt; 1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ru-RU" sz="1800" dirty="0"/>
              <a:t>Майк может изменить последовательность, чтобы сделать её красивой. </a:t>
            </a:r>
            <a:br>
              <a:rPr lang="ru-RU" sz="1800" dirty="0"/>
            </a:br>
            <a:r>
              <a:rPr lang="ru-RU" sz="1800" dirty="0"/>
              <a:t>За один ход он может выбрать позицию </a:t>
            </a:r>
            <a:r>
              <a:rPr lang="en-US" sz="1800" b="1" dirty="0"/>
              <a:t>i </a:t>
            </a:r>
            <a:r>
              <a:rPr lang="en-US" sz="1800" dirty="0"/>
              <a:t>(</a:t>
            </a:r>
            <a:r>
              <a:rPr lang="en-US" sz="1800" b="1" dirty="0"/>
              <a:t>1 ≤ i &lt; n</a:t>
            </a:r>
            <a:r>
              <a:rPr lang="en-US" sz="1800" dirty="0"/>
              <a:t>), </a:t>
            </a:r>
            <a:r>
              <a:rPr lang="ru-RU" sz="1800" dirty="0"/>
              <a:t>удалить числа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b="1" dirty="0"/>
              <a:t>, a</a:t>
            </a:r>
            <a:r>
              <a:rPr lang="en-US" sz="1800" b="1" baseline="-25000" dirty="0"/>
              <a:t>i+1 </a:t>
            </a:r>
            <a:r>
              <a:rPr lang="ru-RU" sz="1800" dirty="0"/>
              <a:t>и вставить числа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b="1" dirty="0"/>
              <a:t> - a</a:t>
            </a:r>
            <a:r>
              <a:rPr lang="en-US" sz="1800" b="1" baseline="-25000" dirty="0"/>
              <a:t>i+1</a:t>
            </a:r>
            <a:r>
              <a:rPr lang="en-US" sz="1800" b="1" dirty="0"/>
              <a:t>, a</a:t>
            </a:r>
            <a:r>
              <a:rPr lang="en-US" sz="1800" b="1" baseline="-25000" dirty="0"/>
              <a:t>i</a:t>
            </a:r>
            <a:r>
              <a:rPr lang="en-US" sz="1800" b="1" dirty="0"/>
              <a:t> + a</a:t>
            </a:r>
            <a:r>
              <a:rPr lang="en-US" sz="1800" b="1" baseline="-25000" dirty="0"/>
              <a:t>i+1</a:t>
            </a:r>
            <a:r>
              <a:rPr lang="en-US" sz="1800" dirty="0"/>
              <a:t> </a:t>
            </a:r>
            <a:r>
              <a:rPr lang="ru-RU" sz="1800" dirty="0"/>
              <a:t>на их место в таком порядке.</a:t>
            </a:r>
            <a:r>
              <a:rPr lang="en-US" sz="1800" dirty="0"/>
              <a:t> </a:t>
            </a:r>
            <a:r>
              <a:rPr lang="ru-RU" sz="1800" dirty="0"/>
              <a:t>Найдите минимальное количество ходов, которое необходимо сделать, чтобы последовательность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ru-RU" sz="1800" dirty="0"/>
              <a:t>стала красивой</a:t>
            </a:r>
            <a:r>
              <a:rPr lang="en-US" sz="1800" dirty="0"/>
              <a:t>,</a:t>
            </a:r>
            <a:r>
              <a:rPr lang="ru-RU" sz="1800" dirty="0"/>
              <a:t> или сообщите, что это невозможно.</a:t>
            </a:r>
            <a:br>
              <a:rPr lang="ru-RU" sz="1800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b</a:t>
            </a:r>
            <a:r>
              <a:rPr lang="en-US" sz="1800" b="1" baseline="-25000" dirty="0"/>
              <a:t>1</a:t>
            </a:r>
            <a:r>
              <a:rPr lang="en-US" sz="1800" b="1" dirty="0"/>
              <a:t>, b</a:t>
            </a:r>
            <a:r>
              <a:rPr lang="en-US" sz="1800" b="1" baseline="-25000" dirty="0"/>
              <a:t>2</a:t>
            </a:r>
            <a:r>
              <a:rPr lang="en-US" sz="1800" b="1" dirty="0"/>
              <a:t>, …, b</a:t>
            </a:r>
            <a:r>
              <a:rPr lang="en-US" sz="1800" b="1" baseline="-25000" dirty="0"/>
              <a:t>n</a:t>
            </a:r>
            <a:r>
              <a:rPr lang="en-US" sz="1800" dirty="0"/>
              <a:t>)</a:t>
            </a:r>
            <a:r>
              <a:rPr lang="ru-RU" sz="1800" dirty="0"/>
              <a:t> – наибольшее натуральное число </a:t>
            </a:r>
            <a:r>
              <a:rPr lang="en-US" sz="1800" b="1" dirty="0"/>
              <a:t>d</a:t>
            </a:r>
            <a:r>
              <a:rPr lang="en-US" sz="1800" dirty="0"/>
              <a:t>, </a:t>
            </a:r>
            <a:r>
              <a:rPr lang="ru-RU" sz="1800" dirty="0"/>
              <a:t>которое делит </a:t>
            </a:r>
            <a:r>
              <a:rPr lang="en-US" sz="1800" b="1" dirty="0"/>
              <a:t>b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для всех </a:t>
            </a:r>
            <a:r>
              <a:rPr lang="en-US" sz="1800" b="1" dirty="0"/>
              <a:t>i </a:t>
            </a:r>
            <a:br>
              <a:rPr lang="en-US" sz="1800" b="1" dirty="0"/>
            </a:b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b="1" dirty="0"/>
              <a:t>1 ≤ i ≤ n</a:t>
            </a:r>
            <a:r>
              <a:rPr lang="en-US" sz="1800" dirty="0"/>
              <a:t>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329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3DE7-0C96-4BA1-B1C5-4FE8A18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B4F0-5E3E-4A91-AC95-77433B81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Первая строка входных данных содержит единственное целое число </a:t>
            </a:r>
            <a:r>
              <a:rPr lang="ru-RU" sz="1800" b="1" dirty="0"/>
              <a:t>n</a:t>
            </a:r>
            <a:r>
              <a:rPr lang="ru-RU" sz="1800" dirty="0"/>
              <a:t> (</a:t>
            </a:r>
            <a:r>
              <a:rPr lang="ru-RU" sz="1800" b="1" dirty="0"/>
              <a:t>2 ≤ n ≤ 10</a:t>
            </a:r>
            <a:r>
              <a:rPr lang="en-US" sz="1800" b="1" baseline="30000" dirty="0"/>
              <a:t>5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ru-RU" sz="1800" dirty="0"/>
              <a:t> — длина последовательности </a:t>
            </a:r>
            <a:r>
              <a:rPr lang="ru-RU" sz="1800" b="1" dirty="0"/>
              <a:t>A</a:t>
            </a:r>
            <a:r>
              <a:rPr lang="ru-RU" sz="1800" dirty="0"/>
              <a:t>.</a:t>
            </a:r>
            <a:br>
              <a:rPr lang="en-US" sz="1800" dirty="0"/>
            </a:br>
            <a:r>
              <a:rPr lang="ru-RU" sz="1800" dirty="0"/>
              <a:t>Вторая строка содержит </a:t>
            </a:r>
            <a:r>
              <a:rPr lang="ru-RU" sz="1800" b="1" dirty="0"/>
              <a:t>n</a:t>
            </a:r>
            <a:r>
              <a:rPr lang="ru-RU" sz="1800" dirty="0"/>
              <a:t> целых чисел, разделенных пробелами, 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 </a:t>
            </a:r>
            <a:br>
              <a:rPr lang="en-US" sz="1800" b="1" baseline="-25000" dirty="0"/>
            </a:br>
            <a:r>
              <a:rPr lang="ru-RU" sz="1800" dirty="0"/>
              <a:t>(</a:t>
            </a:r>
            <a:r>
              <a:rPr lang="ru-RU" sz="1800" b="1" dirty="0"/>
              <a:t>1 ≤ </a:t>
            </a:r>
            <a:r>
              <a:rPr lang="en-US" sz="1800" b="1" dirty="0"/>
              <a:t>a</a:t>
            </a:r>
            <a:r>
              <a:rPr lang="ru-RU" sz="1800" b="1" baseline="-25000" dirty="0"/>
              <a:t>i</a:t>
            </a:r>
            <a:r>
              <a:rPr lang="ru-RU" sz="1800" b="1" dirty="0"/>
              <a:t> ≤ 10</a:t>
            </a:r>
            <a:r>
              <a:rPr lang="ru-RU" sz="1800" b="1" baseline="30000" dirty="0"/>
              <a:t>9</a:t>
            </a:r>
            <a:r>
              <a:rPr lang="ru-RU" sz="1800" dirty="0"/>
              <a:t>) — элементы последовательности </a:t>
            </a:r>
            <a:r>
              <a:rPr lang="ru-RU" sz="1800" b="1" dirty="0"/>
              <a:t>A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первой строке выведите </a:t>
            </a:r>
            <a:r>
              <a:rPr lang="ru-RU" sz="1800" b="1" dirty="0"/>
              <a:t>YES</a:t>
            </a:r>
            <a:r>
              <a:rPr lang="ru-RU" sz="1800" dirty="0"/>
              <a:t>, во второй строке – количество ходов, если возможно последовательность </a:t>
            </a:r>
            <a:r>
              <a:rPr lang="ru-RU" sz="1800" b="1" i="1" dirty="0"/>
              <a:t>A</a:t>
            </a:r>
            <a:r>
              <a:rPr lang="ru-RU" sz="1800" dirty="0"/>
              <a:t> сделать красивой. Иначе просто выведите </a:t>
            </a:r>
            <a:r>
              <a:rPr lang="ru-RU" sz="1800" b="1" dirty="0"/>
              <a:t>NO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b="1" dirty="0"/>
              <a:t>Ограничения: </a:t>
            </a:r>
            <a:r>
              <a:rPr lang="ru-RU" sz="1800" dirty="0">
                <a:ea typeface="+mn-lt"/>
                <a:cs typeface="+mn-lt"/>
              </a:rPr>
              <a:t>1 секунда, 256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84586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41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</a:t>
            </a:r>
            <a:r>
              <a:rPr lang="en-US" sz="1800" dirty="0"/>
              <a:t> </a:t>
            </a:r>
            <a:r>
              <a:rPr lang="en-US" sz="1800" b="1" dirty="0"/>
              <a:t>gcd </a:t>
            </a:r>
            <a:r>
              <a:rPr lang="ru-RU" sz="1800" dirty="0"/>
              <a:t>исходной последовательности больше 1, т.е.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a</a:t>
            </a:r>
            <a:r>
              <a:rPr lang="en-US" sz="1800" b="1" baseline="-25000" dirty="0"/>
              <a:t>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ru-RU" sz="1800" dirty="0"/>
              <a:t>)</a:t>
            </a:r>
            <a:r>
              <a:rPr lang="en-US" sz="1800" dirty="0"/>
              <a:t> </a:t>
            </a:r>
            <a:r>
              <a:rPr lang="en-US" sz="1800" b="1" dirty="0"/>
              <a:t>&gt; </a:t>
            </a:r>
            <a:r>
              <a:rPr lang="ru-RU" sz="1800" b="1" dirty="0"/>
              <a:t>1</a:t>
            </a:r>
            <a:r>
              <a:rPr lang="ru-RU" sz="1800" dirty="0"/>
              <a:t>, то ответ </a:t>
            </a:r>
            <a:r>
              <a:rPr lang="en-US" sz="1800" b="1" dirty="0"/>
              <a:t>YES</a:t>
            </a:r>
            <a:r>
              <a:rPr lang="en-US" sz="1800" dirty="0"/>
              <a:t> </a:t>
            </a:r>
            <a:r>
              <a:rPr lang="ru-RU" sz="1800" dirty="0"/>
              <a:t>с нулем шагов.</a:t>
            </a:r>
            <a:endParaRPr lang="ru-RU" sz="1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E2F771-46C7-41A6-9460-C5FFCCEFE4C1}"/>
              </a:ext>
            </a:extLst>
          </p:cNvPr>
          <p:cNvSpPr/>
          <p:nvPr/>
        </p:nvSpPr>
        <p:spPr>
          <a:xfrm>
            <a:off x="6505302" y="2921331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i ,</a:t>
            </a:r>
            <a:r>
              <a:rPr lang="en-US" dirty="0"/>
              <a:t> a</a:t>
            </a:r>
            <a:r>
              <a:rPr lang="en-US" baseline="-25000" dirty="0"/>
              <a:t>i+1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0E8611-DEB2-40E1-9C1F-D43A36F52EF6}"/>
              </a:ext>
            </a:extLst>
          </p:cNvPr>
          <p:cNvSpPr/>
          <p:nvPr/>
        </p:nvSpPr>
        <p:spPr>
          <a:xfrm>
            <a:off x="6505302" y="3773787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(a</a:t>
            </a:r>
            <a:r>
              <a:rPr lang="en-US" baseline="-25000" dirty="0"/>
              <a:t>i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1926FB-BEDB-47BA-A7E7-C15267AB4813}"/>
              </a:ext>
            </a:extLst>
          </p:cNvPr>
          <p:cNvSpPr/>
          <p:nvPr/>
        </p:nvSpPr>
        <p:spPr>
          <a:xfrm>
            <a:off x="6505302" y="4625101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- (a</a:t>
            </a:r>
            <a:r>
              <a:rPr lang="en-US" baseline="-25000" dirty="0"/>
              <a:t>i 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(a</a:t>
            </a:r>
            <a:r>
              <a:rPr lang="en-US" baseline="-25000" dirty="0"/>
              <a:t>i </a:t>
            </a:r>
            <a:r>
              <a:rPr lang="en-US" dirty="0"/>
              <a:t> - a</a:t>
            </a:r>
            <a:r>
              <a:rPr lang="en-US" baseline="-25000" dirty="0"/>
              <a:t>i+1</a:t>
            </a:r>
            <a:r>
              <a:rPr lang="en-US" dirty="0"/>
              <a:t>) + (a</a:t>
            </a:r>
            <a:r>
              <a:rPr lang="en-US" baseline="-25000" dirty="0"/>
              <a:t>i</a:t>
            </a:r>
            <a:r>
              <a:rPr lang="en-US" dirty="0"/>
              <a:t> +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7318F3-0884-485E-9A85-2DEDED817B98}"/>
              </a:ext>
            </a:extLst>
          </p:cNvPr>
          <p:cNvSpPr/>
          <p:nvPr/>
        </p:nvSpPr>
        <p:spPr>
          <a:xfrm>
            <a:off x="6505302" y="5475498"/>
            <a:ext cx="4619898" cy="4165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(-2 a</a:t>
            </a:r>
            <a:r>
              <a:rPr lang="en-US" baseline="-25000" dirty="0"/>
              <a:t>i+1</a:t>
            </a:r>
            <a:r>
              <a:rPr lang="en-US" dirty="0"/>
              <a:t>)</a:t>
            </a:r>
            <a:r>
              <a:rPr lang="en-US" baseline="-25000" dirty="0"/>
              <a:t> ,</a:t>
            </a:r>
            <a:r>
              <a:rPr lang="en-US" dirty="0"/>
              <a:t> (2a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B4A9A-31F5-405B-9642-EAC97665CDF4}"/>
              </a:ext>
            </a:extLst>
          </p:cNvPr>
          <p:cNvSpPr txBox="1"/>
          <p:nvPr/>
        </p:nvSpPr>
        <p:spPr>
          <a:xfrm>
            <a:off x="1066799" y="2921331"/>
            <a:ext cx="54385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Теперь рассмотрим </a:t>
            </a:r>
            <a:r>
              <a:rPr lang="en-US" b="1" dirty="0"/>
              <a:t>gcd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, a</a:t>
            </a:r>
            <a:r>
              <a:rPr lang="en-US" b="1" baseline="-25000" dirty="0"/>
              <a:t>2</a:t>
            </a:r>
            <a:r>
              <a:rPr lang="en-US" b="1" dirty="0"/>
              <a:t>, …, a</a:t>
            </a:r>
            <a:r>
              <a:rPr lang="en-US" b="1" baseline="-25000" dirty="0"/>
              <a:t>n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1</a:t>
            </a:r>
            <a:r>
              <a:rPr lang="ru-RU" dirty="0"/>
              <a:t>.</a:t>
            </a:r>
            <a:br>
              <a:rPr lang="ru-RU" dirty="0"/>
            </a:br>
            <a:br>
              <a:rPr lang="en-US" dirty="0"/>
            </a:br>
            <a:r>
              <a:rPr lang="ru-RU" dirty="0"/>
              <a:t>После проведения одной операции над </a:t>
            </a:r>
            <a:r>
              <a:rPr lang="en-US" b="1" dirty="0"/>
              <a:t>a</a:t>
            </a:r>
            <a:r>
              <a:rPr lang="en-US" b="1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a</a:t>
            </a:r>
            <a:r>
              <a:rPr lang="en-US" b="1" baseline="-25000" dirty="0"/>
              <a:t>i+1</a:t>
            </a:r>
            <a:r>
              <a:rPr lang="ru-RU" dirty="0"/>
              <a:t>, наш новый </a:t>
            </a:r>
            <a:r>
              <a:rPr lang="en-US" b="1" dirty="0"/>
              <a:t>gcd</a:t>
            </a:r>
            <a:r>
              <a:rPr lang="ru-RU" b="1" dirty="0"/>
              <a:t> </a:t>
            </a:r>
            <a:r>
              <a:rPr lang="en-US" b="1" dirty="0"/>
              <a:t>D</a:t>
            </a:r>
            <a:r>
              <a:rPr lang="ru-RU" b="1" dirty="0"/>
              <a:t> </a:t>
            </a:r>
            <a:r>
              <a:rPr lang="ru-RU" dirty="0"/>
              <a:t>будет удовлетворять следующему</a:t>
            </a:r>
            <a:r>
              <a:rPr lang="en-US" dirty="0"/>
              <a:t>: </a:t>
            </a:r>
            <a:r>
              <a:rPr lang="en-US" b="1" dirty="0"/>
              <a:t>D </a:t>
            </a:r>
            <a:r>
              <a:rPr lang="ru-RU" dirty="0"/>
              <a:t>делит</a:t>
            </a:r>
            <a:r>
              <a:rPr lang="en-US" dirty="0"/>
              <a:t> 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-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+ a</a:t>
            </a:r>
            <a:r>
              <a:rPr lang="en-US" b="1" baseline="-25000" dirty="0"/>
              <a:t>i+1</a:t>
            </a:r>
            <a:r>
              <a:rPr lang="en-US" dirty="0"/>
              <a:t>).</a:t>
            </a:r>
            <a:br>
              <a:rPr lang="ru-RU" dirty="0"/>
            </a:br>
            <a:endParaRPr lang="en-US" dirty="0"/>
          </a:p>
          <a:p>
            <a:r>
              <a:rPr lang="ru-RU" dirty="0"/>
              <a:t>После проведения второй операции над</a:t>
            </a:r>
            <a:br>
              <a:rPr lang="ru-RU" dirty="0"/>
            </a:b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-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b="1" baseline="-25000" dirty="0"/>
              <a:t>i </a:t>
            </a:r>
            <a:r>
              <a:rPr lang="en-US" b="1" dirty="0"/>
              <a:t> </a:t>
            </a:r>
            <a:r>
              <a:rPr lang="ru-RU" b="1" dirty="0"/>
              <a:t>+</a:t>
            </a:r>
            <a:r>
              <a:rPr lang="en-US" b="1" dirty="0"/>
              <a:t> a</a:t>
            </a:r>
            <a:r>
              <a:rPr lang="en-US" b="1" baseline="-25000" dirty="0"/>
              <a:t>i+1</a:t>
            </a:r>
            <a:r>
              <a:rPr lang="en-US" dirty="0"/>
              <a:t>)</a:t>
            </a:r>
            <a:r>
              <a:rPr lang="ru-RU" baseline="-25000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en-US" b="1" dirty="0"/>
              <a:t>D </a:t>
            </a:r>
            <a:r>
              <a:rPr lang="ru-RU" dirty="0"/>
              <a:t>делит</a:t>
            </a:r>
            <a:r>
              <a:rPr lang="en-US" dirty="0"/>
              <a:t> (</a:t>
            </a:r>
            <a:r>
              <a:rPr lang="en-US" b="1" dirty="0"/>
              <a:t>-2a</a:t>
            </a:r>
            <a:r>
              <a:rPr lang="en-US" b="1" baseline="-25000" dirty="0"/>
              <a:t>i+1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ru-RU" dirty="0"/>
              <a:t>Тогда </a:t>
            </a:r>
            <a:r>
              <a:rPr lang="en-US" b="1" dirty="0"/>
              <a:t>D</a:t>
            </a:r>
            <a:r>
              <a:rPr lang="en-US" dirty="0"/>
              <a:t> </a:t>
            </a:r>
            <a:r>
              <a:rPr lang="ru-RU" dirty="0"/>
              <a:t>делит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(</a:t>
            </a:r>
            <a:r>
              <a:rPr lang="en-US" b="1" dirty="0"/>
              <a:t>2a</a:t>
            </a:r>
            <a:r>
              <a:rPr lang="en-US" b="1" baseline="-25000" dirty="0"/>
              <a:t>i+1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0BA75E2-3470-4795-9E42-56AD2A2E9798}"/>
              </a:ext>
            </a:extLst>
          </p:cNvPr>
          <p:cNvSpPr/>
          <p:nvPr/>
        </p:nvSpPr>
        <p:spPr>
          <a:xfrm>
            <a:off x="8726823" y="3353795"/>
            <a:ext cx="176856" cy="402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E5594CA4-5533-496A-B19F-FFFBEC7E95EF}"/>
              </a:ext>
            </a:extLst>
          </p:cNvPr>
          <p:cNvSpPr/>
          <p:nvPr/>
        </p:nvSpPr>
        <p:spPr>
          <a:xfrm rot="5400000">
            <a:off x="8544684" y="5088718"/>
            <a:ext cx="541132" cy="339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589D8120-9FC8-4B6C-A4C6-E61633346073}"/>
              </a:ext>
            </a:extLst>
          </p:cNvPr>
          <p:cNvSpPr/>
          <p:nvPr/>
        </p:nvSpPr>
        <p:spPr>
          <a:xfrm>
            <a:off x="8726823" y="4206251"/>
            <a:ext cx="176856" cy="402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0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С помощью вышеприведенных утверждений можно сделать вывод</a:t>
            </a:r>
            <a:r>
              <a:rPr lang="en-US" sz="1800" dirty="0"/>
              <a:t>:</a:t>
            </a:r>
            <a:br>
              <a:rPr lang="ru-RU" sz="1800" dirty="0"/>
            </a:b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ru-RU" sz="1800" dirty="0"/>
              <a:t>делит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</a:t>
            </a:r>
            <a:r>
              <a:rPr lang="en-US" sz="1800" b="1" baseline="-25000" dirty="0"/>
              <a:t>i</a:t>
            </a:r>
            <a:r>
              <a:rPr lang="en-US" sz="1800" b="1" dirty="0"/>
              <a:t>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</a:t>
            </a:r>
            <a:r>
              <a:rPr lang="en-US" sz="1800" b="1" baseline="-25000" dirty="0"/>
              <a:t>i</a:t>
            </a:r>
            <a:r>
              <a:rPr lang="en-US" sz="1800" b="1" dirty="0"/>
              <a:t>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ru-RU" sz="1800" dirty="0"/>
              <a:t>делит</a:t>
            </a:r>
            <a:br>
              <a:rPr lang="en-US" sz="1800" dirty="0"/>
            </a:br>
            <a:r>
              <a:rPr lang="ru-RU" sz="1800" dirty="0"/>
              <a:t> </a:t>
            </a:r>
            <a:r>
              <a:rPr lang="ru-RU" sz="1800" b="1" dirty="0"/>
              <a:t>2</a:t>
            </a:r>
            <a:r>
              <a:rPr lang="en-US" sz="1800" b="1" dirty="0"/>
              <a:t>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 2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Подробнее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ru-RU" sz="1800" dirty="0"/>
              <a:t>делит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2a, 2a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)).</a:t>
            </a:r>
            <a:br>
              <a:rPr lang="en-US" sz="1800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 </a:t>
            </a:r>
            <a:r>
              <a:rPr lang="ru-RU" sz="1800" dirty="0"/>
              <a:t>делит</a:t>
            </a:r>
            <a:br>
              <a:rPr lang="en-US" sz="1800" b="1" dirty="0"/>
            </a:b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2 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i, </a:t>
            </a:r>
            <a:r>
              <a:rPr lang="en-US" sz="1800" b="1" dirty="0"/>
              <a:t>a</a:t>
            </a:r>
            <a:r>
              <a:rPr lang="en-US" sz="1800" b="1" baseline="-25000" dirty="0"/>
              <a:t>i+1</a:t>
            </a:r>
            <a:r>
              <a:rPr lang="en-US" sz="1800" dirty="0"/>
              <a:t>)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ru-RU" sz="1800" b="1" dirty="0"/>
              <a:t>2</a:t>
            </a:r>
            <a:r>
              <a:rPr lang="ru-RU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i-1</a:t>
            </a:r>
            <a:r>
              <a:rPr lang="en-US" sz="1800" b="1" dirty="0"/>
              <a:t>, a</a:t>
            </a:r>
            <a:r>
              <a:rPr lang="en-US" sz="1800" b="1" baseline="-25000" dirty="0"/>
              <a:t>i+2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))</a:t>
            </a:r>
            <a:r>
              <a:rPr lang="ru-RU" sz="1800" dirty="0"/>
              <a:t> </a:t>
            </a:r>
            <a:r>
              <a:rPr lang="ru-RU" sz="1800" b="1" dirty="0"/>
              <a:t>=</a:t>
            </a:r>
            <a:r>
              <a:rPr lang="ru-RU" sz="1800" dirty="0"/>
              <a:t> </a:t>
            </a:r>
            <a:r>
              <a:rPr lang="en-US" sz="1800" b="1" dirty="0"/>
              <a:t>2</a:t>
            </a:r>
            <a:r>
              <a:rPr lang="en-US" sz="1800" dirty="0"/>
              <a:t> </a:t>
            </a:r>
            <a:r>
              <a:rPr lang="en-US" sz="1800" b="1" dirty="0"/>
              <a:t>gcd</a:t>
            </a:r>
            <a:r>
              <a:rPr lang="en-US" sz="1800" dirty="0"/>
              <a:t>(</a:t>
            </a:r>
            <a:r>
              <a:rPr lang="en-US" sz="1800" b="1" dirty="0"/>
              <a:t>a</a:t>
            </a:r>
            <a:r>
              <a:rPr lang="en-US" sz="1800" b="1" baseline="-25000" dirty="0"/>
              <a:t>1</a:t>
            </a:r>
            <a:r>
              <a:rPr lang="en-US" sz="1800" b="1" dirty="0"/>
              <a:t>, …, , a</a:t>
            </a:r>
            <a:r>
              <a:rPr lang="en-US" sz="1800" b="1" baseline="-25000" dirty="0"/>
              <a:t>i</a:t>
            </a:r>
            <a:r>
              <a:rPr lang="en-US" sz="1800" b="1" dirty="0"/>
              <a:t>, a</a:t>
            </a:r>
            <a:r>
              <a:rPr lang="en-US" sz="1800" b="1" baseline="-25000" dirty="0"/>
              <a:t>i+1</a:t>
            </a:r>
            <a:r>
              <a:rPr lang="en-US" sz="1800" b="1" dirty="0"/>
              <a:t>, …, a</a:t>
            </a:r>
            <a:r>
              <a:rPr lang="en-US" sz="1800" b="1" baseline="-25000" dirty="0"/>
              <a:t>n</a:t>
            </a:r>
            <a:r>
              <a:rPr lang="en-US" sz="1800" dirty="0"/>
              <a:t>) </a:t>
            </a:r>
            <a:r>
              <a:rPr lang="en-US" sz="1800" b="1" dirty="0"/>
              <a:t>= 2</a:t>
            </a:r>
            <a:r>
              <a:rPr lang="en-US" sz="1800" dirty="0"/>
              <a:t>. </a:t>
            </a:r>
            <a:r>
              <a:rPr lang="ru-RU" sz="1800" dirty="0"/>
              <a:t>Тогда можно сделать вывод, что </a:t>
            </a:r>
            <a:r>
              <a:rPr lang="en-US" sz="1800" b="1" dirty="0"/>
              <a:t>D</a:t>
            </a:r>
            <a:r>
              <a:rPr lang="en-US" sz="1800" dirty="0"/>
              <a:t> </a:t>
            </a:r>
            <a:r>
              <a:rPr lang="en-US" sz="1800" b="1" dirty="0"/>
              <a:t>≤ 2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Это значит, что нам нужна последовательность только из чётных чисел для того, чтобы </a:t>
            </a:r>
            <a:r>
              <a:rPr lang="en-US" sz="1800" b="1" dirty="0"/>
              <a:t>gcd</a:t>
            </a:r>
            <a:r>
              <a:rPr lang="ru-RU" sz="1800" b="1" dirty="0"/>
              <a:t> </a:t>
            </a:r>
            <a:r>
              <a:rPr lang="ru-RU" sz="1800" dirty="0"/>
              <a:t>этой последовательности был строго больше </a:t>
            </a:r>
            <a:r>
              <a:rPr lang="ru-RU" sz="1800" b="1" dirty="0"/>
              <a:t>1</a:t>
            </a:r>
            <a:r>
              <a:rPr lang="ru-R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063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778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Пусть </a:t>
            </a:r>
            <a:r>
              <a:rPr lang="en-US" sz="1800" b="1" dirty="0"/>
              <a:t>v</a:t>
            </a:r>
            <a:r>
              <a:rPr lang="en-US" sz="1800" b="1" baseline="-25000" dirty="0"/>
              <a:t>1</a:t>
            </a:r>
            <a:r>
              <a:rPr lang="en-US" sz="1800" b="1" dirty="0"/>
              <a:t>, …, v</a:t>
            </a:r>
            <a:r>
              <a:rPr lang="en-US" sz="1800" b="1" baseline="-25000" dirty="0"/>
              <a:t>n</a:t>
            </a:r>
            <a:r>
              <a:rPr lang="ru-RU" sz="1800" dirty="0"/>
              <a:t> последовательность, где </a:t>
            </a:r>
            <a:r>
              <a:rPr lang="en-US" sz="1800" b="1" dirty="0"/>
              <a:t>v</a:t>
            </a:r>
            <a:r>
              <a:rPr lang="en-US" sz="1800" b="1" baseline="-25000" dirty="0"/>
              <a:t>i</a:t>
            </a:r>
            <a:r>
              <a:rPr lang="en-US" sz="1800" b="1" dirty="0"/>
              <a:t> = a</a:t>
            </a:r>
            <a:r>
              <a:rPr lang="en-US" sz="1800" b="1" baseline="-25000" dirty="0"/>
              <a:t>i</a:t>
            </a:r>
            <a:r>
              <a:rPr lang="en-US" sz="1800" b="1" dirty="0"/>
              <a:t> % 2 </a:t>
            </a:r>
            <a:r>
              <a:rPr lang="en-US" sz="1800" dirty="0"/>
              <a:t>(</a:t>
            </a:r>
            <a:r>
              <a:rPr lang="en-US" sz="1800" b="1" dirty="0"/>
              <a:t>1 ≤ i ≤ n</a:t>
            </a:r>
            <a:r>
              <a:rPr lang="en-US" sz="1800" dirty="0"/>
              <a:t>). </a:t>
            </a:r>
            <a:r>
              <a:rPr lang="ru-RU" sz="1800" dirty="0"/>
              <a:t>Такая последовательность будет состоять из нулей и единиц, где </a:t>
            </a:r>
            <a:r>
              <a:rPr lang="ru-RU" sz="1800" b="1" dirty="0"/>
              <a:t>1</a:t>
            </a:r>
            <a:r>
              <a:rPr lang="ru-RU" sz="1800" dirty="0"/>
              <a:t> означает, что число нечётное, а </a:t>
            </a:r>
            <a:r>
              <a:rPr lang="ru-RU" sz="1800" b="1" dirty="0"/>
              <a:t>0</a:t>
            </a:r>
            <a:r>
              <a:rPr lang="ru-RU" sz="1800" dirty="0"/>
              <a:t> - чётное. За одно действие мы можем заменить пару (</a:t>
            </a:r>
            <a:r>
              <a:rPr lang="en-US" sz="1800" b="1" dirty="0"/>
              <a:t>v</a:t>
            </a:r>
            <a:r>
              <a:rPr lang="en-US" sz="1800" b="1" baseline="-25000" dirty="0"/>
              <a:t>i</a:t>
            </a:r>
            <a:r>
              <a:rPr lang="en-US" sz="1800" b="1" dirty="0"/>
              <a:t>, v</a:t>
            </a:r>
            <a:r>
              <a:rPr lang="en-US" sz="1800" b="1" baseline="-25000" dirty="0"/>
              <a:t>i+1</a:t>
            </a:r>
            <a:r>
              <a:rPr lang="en-US" sz="1800" dirty="0"/>
              <a:t>) </a:t>
            </a:r>
            <a:r>
              <a:rPr lang="ru-RU" sz="1800" dirty="0"/>
              <a:t>на </a:t>
            </a:r>
            <a:r>
              <a:rPr lang="en-US" sz="1800" dirty="0"/>
              <a:t>(</a:t>
            </a:r>
            <a:r>
              <a:rPr lang="en-US" sz="1800" b="1" dirty="0"/>
              <a:t>v</a:t>
            </a:r>
            <a:r>
              <a:rPr lang="en-US" sz="1800" b="1" baseline="-25000" dirty="0"/>
              <a:t>i </a:t>
            </a:r>
            <a:r>
              <a:rPr lang="ru-RU" b="1" dirty="0"/>
              <a:t>⊕</a:t>
            </a:r>
            <a:r>
              <a:rPr lang="en-US" sz="1800" b="1" dirty="0"/>
              <a:t> v</a:t>
            </a:r>
            <a:r>
              <a:rPr lang="en-US" sz="1800" b="1" baseline="-25000" dirty="0"/>
              <a:t>i+1</a:t>
            </a:r>
            <a:r>
              <a:rPr lang="en-US" sz="1800" b="1" dirty="0"/>
              <a:t>, v</a:t>
            </a:r>
            <a:r>
              <a:rPr lang="en-US" sz="1800" b="1" baseline="-25000" dirty="0"/>
              <a:t>i </a:t>
            </a:r>
            <a:r>
              <a:rPr lang="ru-RU" sz="1800" b="1" dirty="0"/>
              <a:t>⊕</a:t>
            </a:r>
            <a:r>
              <a:rPr lang="en-US" sz="1800" b="1" dirty="0"/>
              <a:t> v</a:t>
            </a:r>
            <a:r>
              <a:rPr lang="en-US" sz="1800" b="1" baseline="-25000" dirty="0"/>
              <a:t>i+1</a:t>
            </a:r>
            <a:r>
              <a:rPr lang="en-US" sz="1800" dirty="0"/>
              <a:t>). </a:t>
            </a:r>
            <a:r>
              <a:rPr lang="ru-RU" sz="1800" dirty="0"/>
              <a:t>Такое преобразование можно получить, если посмотреть, что происходит с чётностью чисел при выполнении операции из условия задачи.</a:t>
            </a:r>
            <a:endParaRPr lang="en-US" sz="18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5BC7319-5844-4CB6-9990-4724336DC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85925"/>
              </p:ext>
            </p:extLst>
          </p:nvPr>
        </p:nvGraphicFramePr>
        <p:xfrm>
          <a:off x="1125221" y="3881966"/>
          <a:ext cx="3964939" cy="239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399">
                  <a:extLst>
                    <a:ext uri="{9D8B030D-6E8A-4147-A177-3AD203B41FA5}">
                      <a16:colId xmlns:a16="http://schemas.microsoft.com/office/drawing/2014/main" val="3167377616"/>
                    </a:ext>
                  </a:extLst>
                </a:gridCol>
                <a:gridCol w="3745540">
                  <a:extLst>
                    <a:ext uri="{9D8B030D-6E8A-4147-A177-3AD203B41FA5}">
                      <a16:colId xmlns:a16="http://schemas.microsoft.com/office/drawing/2014/main" val="2899467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Преобразования чётности</a:t>
                      </a:r>
                      <a:r>
                        <a:rPr lang="en-US" dirty="0"/>
                        <a:t> </a:t>
                      </a:r>
                      <a:br>
                        <a:rPr lang="ru-RU" dirty="0"/>
                      </a:br>
                      <a:r>
                        <a:rPr lang="en-US" dirty="0"/>
                        <a:t>(</a:t>
                      </a:r>
                      <a:r>
                        <a:rPr lang="ru-RU" dirty="0"/>
                        <a:t>Ч – чётное число, </a:t>
                      </a:r>
                      <a:br>
                        <a:rPr lang="ru-RU" dirty="0"/>
                      </a:br>
                      <a:r>
                        <a:rPr lang="ru-RU" dirty="0"/>
                        <a:t>Н – нечётное число)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6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Ч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 + Ч)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1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Ч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 + Н)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7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Н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 + Ч)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</a:t>
                      </a:r>
                      <a:r>
                        <a:rPr lang="en-US" dirty="0"/>
                        <a:t>) -&gt; (</a:t>
                      </a:r>
                      <a:r>
                        <a:rPr lang="ru-RU" dirty="0"/>
                        <a:t>Н 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 Н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Н + Н)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(Ч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815360"/>
                  </a:ext>
                </a:extLst>
              </a:tr>
            </a:tbl>
          </a:graphicData>
        </a:graphic>
      </p:graphicFrame>
      <p:sp>
        <p:nvSpPr>
          <p:cNvPr id="6" name="Объект 2">
            <a:extLst>
              <a:ext uri="{FF2B5EF4-FFF2-40B4-BE49-F238E27FC236}">
                <a16:creationId xmlns:a16="http://schemas.microsoft.com/office/drawing/2014/main" id="{22788E6D-F866-4382-A3E8-6FEB037F5401}"/>
              </a:ext>
            </a:extLst>
          </p:cNvPr>
          <p:cNvSpPr txBox="1">
            <a:spLocks/>
          </p:cNvSpPr>
          <p:nvPr/>
        </p:nvSpPr>
        <p:spPr>
          <a:xfrm>
            <a:off x="5245098" y="3881966"/>
            <a:ext cx="6268721" cy="239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Из таблицы видно, что все возможные пары чисел можно привести к паре чётных чисел за конечное число шагов.</a:t>
            </a:r>
            <a:br>
              <a:rPr lang="ru-RU" sz="1800" dirty="0"/>
            </a:br>
            <a:r>
              <a:rPr lang="ru-RU" sz="1800" dirty="0"/>
              <a:t>Найдем наименьшее количество действий, необходимых для приведения последовательности </a:t>
            </a:r>
            <a:br>
              <a:rPr lang="en-US" sz="1800" dirty="0"/>
            </a:br>
            <a:r>
              <a:rPr lang="en-US" sz="1800" b="1" dirty="0"/>
              <a:t>v</a:t>
            </a:r>
            <a:r>
              <a:rPr lang="en-US" sz="1800" b="1" baseline="-25000" dirty="0"/>
              <a:t>1</a:t>
            </a:r>
            <a:r>
              <a:rPr lang="en-US" sz="1800" b="1" dirty="0"/>
              <a:t>, …, v</a:t>
            </a:r>
            <a:r>
              <a:rPr lang="en-US" sz="1800" b="1" baseline="-25000" dirty="0"/>
              <a:t>n</a:t>
            </a:r>
            <a:r>
              <a:rPr lang="ru-RU" sz="1800" b="1" dirty="0"/>
              <a:t> </a:t>
            </a:r>
            <a:r>
              <a:rPr lang="ru-RU" sz="1800" dirty="0"/>
              <a:t>к последовательности, состоящей только из нулей.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98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25CA09-73EB-4584-8FEB-72AE7CF9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2103120"/>
                <a:ext cx="10058401" cy="3616960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Оптимальным решением нашей подзадачи будет деление нашей последовательности на минимальное количество подпоследовательностей (ПП), в которых будут только единицы.</a:t>
                </a:r>
              </a:p>
              <a:p>
                <a:pPr marL="0" indent="0">
                  <a:buNone/>
                </a:pPr>
                <a:r>
                  <a:rPr lang="ru-RU" sz="1800" dirty="0"/>
                  <a:t>Покажем это. Предположим, что мы имеем две ПП с длинами </a:t>
                </a:r>
                <a:r>
                  <a:rPr lang="en-US" sz="1800" b="1" dirty="0"/>
                  <a:t>a</a:t>
                </a:r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:r>
                  <a:rPr lang="en-US" sz="1800" b="1" dirty="0"/>
                  <a:t>b</a:t>
                </a:r>
                <a:r>
                  <a:rPr lang="en-US" sz="1800" dirty="0"/>
                  <a:t>, </a:t>
                </a:r>
                <a:r>
                  <a:rPr lang="ru-RU" sz="1800" dirty="0"/>
                  <a:t>расстояние между которыми равно </a:t>
                </a:r>
                <a:r>
                  <a:rPr lang="en-US" sz="1800" b="1" dirty="0"/>
                  <a:t>c </a:t>
                </a:r>
                <a:r>
                  <a:rPr lang="en-US" sz="1800" dirty="0"/>
                  <a:t>(</a:t>
                </a:r>
                <a:r>
                  <a:rPr lang="en-US" sz="1800" b="1" dirty="0"/>
                  <a:t>c &gt; 0</a:t>
                </a:r>
                <a:r>
                  <a:rPr lang="en-US" sz="1800" dirty="0"/>
                  <a:t>).</a:t>
                </a:r>
                <a:r>
                  <a:rPr lang="ru-RU" sz="1800" dirty="0"/>
                  <a:t> Для того чтобы преобразовать обе ПП в одну, необходимо </a:t>
                </a:r>
                <a:r>
                  <a:rPr lang="en-US" sz="1800" b="1" dirty="0"/>
                  <a:t>c</a:t>
                </a:r>
                <a:r>
                  <a:rPr lang="en-US" sz="1800" dirty="0"/>
                  <a:t> </a:t>
                </a:r>
                <a:r>
                  <a:rPr lang="ru-RU" sz="1800" dirty="0"/>
                  <a:t>операций. </a:t>
                </a:r>
              </a:p>
              <a:p>
                <a:pPr marL="0" indent="0">
                  <a:buNone/>
                </a:pPr>
                <a:r>
                  <a:rPr lang="ru-RU" sz="1800" dirty="0"/>
                  <a:t>Предположим, что ответ для последовательности длины </a:t>
                </a:r>
                <a:r>
                  <a:rPr lang="en-US" sz="1800" b="1" dirty="0"/>
                  <a:t>k</a:t>
                </a:r>
                <a:r>
                  <a:rPr lang="en-US" sz="1800" dirty="0"/>
                  <a:t> </a:t>
                </a:r>
                <a:r>
                  <a:rPr lang="ru-RU" sz="1800" dirty="0"/>
                  <a:t>равен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0" dirty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1800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  <a:r>
                  <a:rPr lang="ru-RU" sz="1800" dirty="0"/>
                  <a:t>Тогда нужно просто проверить, что </a:t>
                </a:r>
                <a:r>
                  <a:rPr lang="en-US" sz="1800" b="1" dirty="0"/>
                  <a:t>c + f(a + b + c) &lt; f(a) + f(b)</a:t>
                </a:r>
                <a:r>
                  <a:rPr lang="ru-RU" sz="1800" dirty="0"/>
                  <a:t>, но при </a:t>
                </a:r>
                <a:r>
                  <a:rPr lang="ru-RU" sz="1800" b="1" dirty="0"/>
                  <a:t>с</a:t>
                </a:r>
                <a:r>
                  <a:rPr lang="en-US" sz="1800" b="1" dirty="0"/>
                  <a:t> &gt; 0</a:t>
                </a:r>
                <a:r>
                  <a:rPr lang="ru-RU" sz="1800" b="1" dirty="0"/>
                  <a:t> </a:t>
                </a:r>
                <a:r>
                  <a:rPr lang="ru-RU" sz="1800" dirty="0"/>
                  <a:t>это условие не выполняется. То есть оптимальное решение было выбрано верно.</a:t>
                </a:r>
              </a:p>
              <a:p>
                <a:pPr marL="0" indent="0">
                  <a:buNone/>
                </a:pPr>
                <a:r>
                  <a:rPr lang="ru-RU" sz="1800" dirty="0"/>
                  <a:t>Пример</a:t>
                </a:r>
                <a:r>
                  <a:rPr lang="en-US" sz="1800" dirty="0"/>
                  <a:t>:</a:t>
                </a:r>
                <a:r>
                  <a:rPr lang="ru-RU" sz="1800" dirty="0"/>
                  <a:t> из (1</a:t>
                </a:r>
                <a:r>
                  <a:rPr lang="en-US" sz="1800" dirty="0"/>
                  <a:t>, 1, 1, 0, 1, 0, 1, 1)</a:t>
                </a:r>
                <a:r>
                  <a:rPr lang="ru-RU" sz="1800" dirty="0"/>
                  <a:t> получим три ПП</a:t>
                </a:r>
                <a:r>
                  <a:rPr lang="en-US" sz="1800" dirty="0"/>
                  <a:t>: (1, 1, 1), (1), (1, 1).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25CA09-73EB-4584-8FEB-72AE7CF9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2103120"/>
                <a:ext cx="10058401" cy="3616960"/>
              </a:xfrm>
              <a:blipFill>
                <a:blip r:embed="rId3"/>
                <a:stretch>
                  <a:fillRect l="-485" r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4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048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Пусть</a:t>
                </a:r>
                <a:r>
                  <a:rPr lang="en-US" sz="1800" dirty="0"/>
                  <a:t> </a:t>
                </a:r>
                <a:r>
                  <a:rPr lang="en-US" sz="1800" b="1" dirty="0"/>
                  <a:t>s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…, </a:t>
                </a:r>
                <a:r>
                  <a:rPr lang="en-US" sz="1800" b="1" dirty="0" err="1"/>
                  <a:t>s</a:t>
                </a:r>
                <a:r>
                  <a:rPr lang="en-US" sz="1800" b="1" baseline="-25000" dirty="0" err="1"/>
                  <a:t>k</a:t>
                </a:r>
                <a:r>
                  <a:rPr lang="en-US" sz="1800" dirty="0"/>
                  <a:t> –</a:t>
                </a:r>
                <a:r>
                  <a:rPr lang="ru-RU" sz="1800" dirty="0"/>
                  <a:t> длины подпоследовательностей, состоящих только из единиц. </a:t>
                </a:r>
                <a:br>
                  <a:rPr lang="ru-RU" sz="1800" dirty="0"/>
                </a:br>
                <a:r>
                  <a:rPr lang="ru-RU" sz="1800" dirty="0"/>
                  <a:t>Тогда ответ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400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, </a:t>
                </a:r>
                <a:r>
                  <a:rPr lang="ru-RU" sz="1800" dirty="0"/>
                  <a:t>так как из пары с одним нечётным числом можно прийти к двум чётным за </a:t>
                </a:r>
                <a:r>
                  <a:rPr lang="ru-RU" sz="1800" b="1" dirty="0"/>
                  <a:t>2</a:t>
                </a:r>
                <a:r>
                  <a:rPr lang="ru-RU" sz="1800" dirty="0"/>
                  <a:t> шага, а из пары с двумя нечётными – за </a:t>
                </a:r>
                <a:r>
                  <a:rPr lang="ru-RU" sz="1800" b="1" dirty="0"/>
                  <a:t>1</a:t>
                </a:r>
                <a:r>
                  <a:rPr lang="ru-RU" sz="1800" dirty="0"/>
                  <a:t> шаг.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0480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8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ответ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160000" cy="384048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Можно было уже понять, что ответ всегда будет </a:t>
                </a:r>
                <a:r>
                  <a:rPr lang="en-US" sz="1800" b="1" dirty="0"/>
                  <a:t>YES</a:t>
                </a:r>
                <a:r>
                  <a:rPr lang="en-US" sz="1800" dirty="0"/>
                  <a:t>.</a:t>
                </a:r>
                <a:endParaRPr lang="ru-RU" sz="1800" b="1" dirty="0"/>
              </a:p>
              <a:p>
                <a:pPr marL="0" indent="0">
                  <a:buNone/>
                </a:pPr>
                <a:r>
                  <a:rPr lang="ru-RU" sz="1800" dirty="0"/>
                  <a:t>Если для исходной последовательности </a:t>
                </a:r>
                <a:r>
                  <a:rPr lang="en-US" sz="1800" b="1" dirty="0"/>
                  <a:t>gcd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a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, …, a</a:t>
                </a:r>
                <a:r>
                  <a:rPr lang="en-US" sz="1800" b="1" baseline="-25000" dirty="0"/>
                  <a:t>n</a:t>
                </a:r>
                <a:r>
                  <a:rPr lang="ru-RU" sz="1800" dirty="0"/>
                  <a:t>)</a:t>
                </a:r>
                <a:r>
                  <a:rPr lang="en-US" sz="1800" dirty="0"/>
                  <a:t> </a:t>
                </a:r>
                <a:r>
                  <a:rPr lang="en-US" sz="1800" b="1" dirty="0"/>
                  <a:t>&gt; </a:t>
                </a:r>
                <a:r>
                  <a:rPr lang="ru-RU" sz="1800" b="1" dirty="0"/>
                  <a:t>1</a:t>
                </a:r>
                <a:r>
                  <a:rPr lang="ru-RU" sz="1800" dirty="0"/>
                  <a:t>, то ответ </a:t>
                </a:r>
                <a:r>
                  <a:rPr lang="en-US" sz="1800" b="1" dirty="0"/>
                  <a:t>YES</a:t>
                </a:r>
                <a:r>
                  <a:rPr lang="en-US" sz="1800" dirty="0"/>
                  <a:t> </a:t>
                </a:r>
                <a:r>
                  <a:rPr lang="ru-RU" sz="1800" dirty="0"/>
                  <a:t>с </a:t>
                </a:r>
                <a:r>
                  <a:rPr lang="ru-RU" sz="1800" b="1" dirty="0"/>
                  <a:t>нулем</a:t>
                </a:r>
                <a:r>
                  <a:rPr lang="ru-RU" sz="1800" dirty="0"/>
                  <a:t> шагов.</a:t>
                </a:r>
              </a:p>
              <a:p>
                <a:pPr marL="0" indent="0">
                  <a:buNone/>
                </a:pPr>
                <a:r>
                  <a:rPr lang="ru-RU" sz="1800" dirty="0"/>
                  <a:t>Если </a:t>
                </a:r>
                <a:r>
                  <a:rPr lang="en-US" sz="1800" b="1" dirty="0"/>
                  <a:t>gcd</a:t>
                </a:r>
                <a:r>
                  <a:rPr lang="en-US" sz="1800" dirty="0"/>
                  <a:t>(</a:t>
                </a:r>
                <a:r>
                  <a:rPr lang="en-US" sz="1800" b="1" dirty="0"/>
                  <a:t>a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a</a:t>
                </a:r>
                <a:r>
                  <a:rPr lang="en-US" sz="1800" b="1" baseline="-25000" dirty="0"/>
                  <a:t>2</a:t>
                </a:r>
                <a:r>
                  <a:rPr lang="en-US" sz="1800" b="1" dirty="0"/>
                  <a:t>, …, a</a:t>
                </a:r>
                <a:r>
                  <a:rPr lang="en-US" sz="1800" b="1" baseline="-25000" dirty="0"/>
                  <a:t>n</a:t>
                </a:r>
                <a:r>
                  <a:rPr lang="ru-RU" sz="1800" dirty="0"/>
                  <a:t>)</a:t>
                </a:r>
                <a:r>
                  <a:rPr lang="en-US" sz="1800" dirty="0"/>
                  <a:t> </a:t>
                </a:r>
                <a:r>
                  <a:rPr lang="ru-RU" sz="1800" b="1" dirty="0"/>
                  <a:t>=</a:t>
                </a:r>
                <a:r>
                  <a:rPr lang="en-US" sz="1800" b="1" dirty="0"/>
                  <a:t> </a:t>
                </a:r>
                <a:r>
                  <a:rPr lang="ru-RU" sz="1800" b="1" dirty="0"/>
                  <a:t>1</a:t>
                </a:r>
                <a:r>
                  <a:rPr lang="ru-RU" sz="1800" dirty="0"/>
                  <a:t>, то ответ </a:t>
                </a:r>
                <a:r>
                  <a:rPr lang="en-US" sz="1800" b="1" dirty="0"/>
                  <a:t>YES </a:t>
                </a:r>
                <a:r>
                  <a:rPr lang="ru-RU" sz="1800" dirty="0"/>
                  <a:t>с</a:t>
                </a:r>
                <a:r>
                  <a:rPr lang="ru-RU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1800" b="1" i="1" baseline="-2500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%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шагов, где </a:t>
                </a:r>
                <a:r>
                  <a:rPr lang="en-US" sz="1800" b="1" dirty="0"/>
                  <a:t>s</a:t>
                </a:r>
                <a:r>
                  <a:rPr lang="en-US" sz="1800" b="1" baseline="-25000" dirty="0"/>
                  <a:t>1</a:t>
                </a:r>
                <a:r>
                  <a:rPr lang="en-US" sz="1800" b="1" dirty="0"/>
                  <a:t>, …, </a:t>
                </a:r>
                <a:r>
                  <a:rPr lang="en-US" sz="1800" b="1" dirty="0" err="1"/>
                  <a:t>s</a:t>
                </a:r>
                <a:r>
                  <a:rPr lang="en-US" sz="1800" b="1" baseline="-25000" dirty="0" err="1"/>
                  <a:t>k</a:t>
                </a:r>
                <a:r>
                  <a:rPr lang="en-US" sz="1800" dirty="0"/>
                  <a:t> –</a:t>
                </a:r>
                <a:r>
                  <a:rPr lang="ru-RU" sz="1800" dirty="0"/>
                  <a:t> длины подпоследовательностей, состоящих только из единиц (только из нечётных чисел)</a:t>
                </a:r>
                <a:r>
                  <a:rPr lang="en-US" sz="1800" dirty="0"/>
                  <a:t>.</a:t>
                </a: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1FC25-163D-4BB4-8511-DD907BDB6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160000" cy="3840480"/>
              </a:xfr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89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1207</Words>
  <Application>Microsoft Office PowerPoint</Application>
  <PresentationFormat>Широкоэкранный</PresentationFormat>
  <Paragraphs>53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Garamond</vt:lpstr>
      <vt:lpstr>Georgia Pro</vt:lpstr>
      <vt:lpstr>Georgia Pro Cond Black</vt:lpstr>
      <vt:lpstr>SavonVTI</vt:lpstr>
      <vt:lpstr>Задача</vt:lpstr>
      <vt:lpstr>Дополнительные условия</vt:lpstr>
      <vt:lpstr>Разбор</vt:lpstr>
      <vt:lpstr>Разбор</vt:lpstr>
      <vt:lpstr>Разбор</vt:lpstr>
      <vt:lpstr>Разбор</vt:lpstr>
      <vt:lpstr>Разбор</vt:lpstr>
      <vt:lpstr>Итоговый ответ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Vladimir Arutiunian</cp:lastModifiedBy>
  <cp:revision>1145</cp:revision>
  <dcterms:created xsi:type="dcterms:W3CDTF">2020-05-02T17:01:39Z</dcterms:created>
  <dcterms:modified xsi:type="dcterms:W3CDTF">2020-05-16T01:03:52Z</dcterms:modified>
</cp:coreProperties>
</file>