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E0849D-0BAC-4CAA-8039-73A78C2469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AC2F96-E0D9-46C1-8924-084A4C384E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160470-3C3A-478C-A81D-D1330301E7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2458F1-F91A-4C5D-95D2-79147E9751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EAB08B-B9D9-47F1-B724-A2C426B687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A081F6-AEBE-45C1-A702-33206DA170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8EFFE4-99C9-4828-844F-580F98DD24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0F83A7-217F-468E-8645-2033119F92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33F48B-CA0A-4419-B231-1A1B95F37A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480EBF-3812-4727-8D3C-233D760471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3A12A7-08AE-41CA-9A12-AFDFCEE83F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B5AEEE-55C7-474C-B662-0F7A6BA0A4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49631B-3515-4DF0-B9B4-B01C596875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Process 3"/>
          <p:cNvSpPr/>
          <p:nvPr/>
        </p:nvSpPr>
        <p:spPr>
          <a:xfrm>
            <a:off x="2144520" y="2514600"/>
            <a:ext cx="1828440" cy="182844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Temperature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Humidity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Airflow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Battery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Flowchart: Process 4"/>
          <p:cNvSpPr/>
          <p:nvPr/>
        </p:nvSpPr>
        <p:spPr>
          <a:xfrm>
            <a:off x="5181480" y="2514600"/>
            <a:ext cx="1828440" cy="1828440"/>
          </a:xfrm>
          <a:prstGeom prst="flowChartProcess">
            <a:avLst/>
          </a:prstGeom>
          <a:solidFill>
            <a:srgbClr val="00b05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Store and Process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Flowchart: Process 5"/>
          <p:cNvSpPr/>
          <p:nvPr/>
        </p:nvSpPr>
        <p:spPr>
          <a:xfrm>
            <a:off x="8218440" y="2514600"/>
            <a:ext cx="1828440" cy="1828440"/>
          </a:xfrm>
          <a:prstGeom prst="flowChartProcess">
            <a:avLst/>
          </a:prstGeom>
          <a:solidFill>
            <a:srgbClr val="00206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Data Visualization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TextBox 7"/>
          <p:cNvSpPr/>
          <p:nvPr/>
        </p:nvSpPr>
        <p:spPr>
          <a:xfrm>
            <a:off x="2720520" y="2145240"/>
            <a:ext cx="67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Box 8"/>
          <p:cNvSpPr/>
          <p:nvPr/>
        </p:nvSpPr>
        <p:spPr>
          <a:xfrm>
            <a:off x="5512680" y="2145240"/>
            <a:ext cx="1165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Processing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Box 9"/>
          <p:cNvSpPr/>
          <p:nvPr/>
        </p:nvSpPr>
        <p:spPr>
          <a:xfrm>
            <a:off x="8709840" y="2145240"/>
            <a:ext cx="84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7" name="Straight Arrow Connector 11"/>
          <p:cNvCxnSpPr>
            <a:endCxn id="42" idx="1"/>
          </p:cNvCxnSpPr>
          <p:nvPr/>
        </p:nvCxnSpPr>
        <p:spPr>
          <a:xfrm flipV="1">
            <a:off x="3988440" y="3428640"/>
            <a:ext cx="1193400" cy="72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48" name="Straight Arrow Connector 12"/>
          <p:cNvCxnSpPr>
            <a:stCxn id="42" idx="3"/>
            <a:endCxn id="43" idx="1"/>
          </p:cNvCxnSpPr>
          <p:nvPr/>
        </p:nvCxnSpPr>
        <p:spPr>
          <a:xfrm>
            <a:off x="7009920" y="3428640"/>
            <a:ext cx="1208880" cy="36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Design Level 0 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Design Level 1 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Flowchart: Process 4"/>
          <p:cNvSpPr/>
          <p:nvPr/>
        </p:nvSpPr>
        <p:spPr>
          <a:xfrm>
            <a:off x="8850240" y="3630240"/>
            <a:ext cx="2285640" cy="1096920"/>
          </a:xfrm>
          <a:prstGeom prst="flowChartProcess">
            <a:avLst/>
          </a:prstGeom>
          <a:solidFill>
            <a:srgbClr val="00206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Visualize Raw and Processed Data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TextBox 5"/>
          <p:cNvSpPr/>
          <p:nvPr/>
        </p:nvSpPr>
        <p:spPr>
          <a:xfrm>
            <a:off x="1893600" y="2075040"/>
            <a:ext cx="67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6"/>
          <p:cNvSpPr/>
          <p:nvPr/>
        </p:nvSpPr>
        <p:spPr>
          <a:xfrm>
            <a:off x="5477040" y="2075040"/>
            <a:ext cx="1165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Processing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7"/>
          <p:cNvSpPr/>
          <p:nvPr/>
        </p:nvSpPr>
        <p:spPr>
          <a:xfrm>
            <a:off x="9416520" y="2075040"/>
            <a:ext cx="84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" name="Straight Arrow Connector 9"/>
          <p:cNvCxnSpPr>
            <a:stCxn id="56" idx="2"/>
            <a:endCxn id="57" idx="0"/>
          </p:cNvCxnSpPr>
          <p:nvPr/>
        </p:nvCxnSpPr>
        <p:spPr>
          <a:xfrm>
            <a:off x="6060240" y="3923640"/>
            <a:ext cx="360" cy="51048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58" name="Flowchart: Process 2"/>
          <p:cNvSpPr/>
          <p:nvPr/>
        </p:nvSpPr>
        <p:spPr>
          <a:xfrm>
            <a:off x="1089000" y="2444400"/>
            <a:ext cx="2285640" cy="109692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Room Temperature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Room Humidity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Register Airflow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Flowchart: Process 12"/>
          <p:cNvSpPr/>
          <p:nvPr/>
        </p:nvSpPr>
        <p:spPr>
          <a:xfrm>
            <a:off x="1089000" y="4816080"/>
            <a:ext cx="2285640" cy="109692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Outside Temperature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Outside Humidity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Flowchart: Process 14"/>
          <p:cNvSpPr/>
          <p:nvPr/>
        </p:nvSpPr>
        <p:spPr>
          <a:xfrm>
            <a:off x="1089000" y="3630240"/>
            <a:ext cx="2285640" cy="109692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Battery Level Sensor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lowchart: Process 16"/>
          <p:cNvSpPr/>
          <p:nvPr/>
        </p:nvSpPr>
        <p:spPr>
          <a:xfrm>
            <a:off x="4917600" y="2826720"/>
            <a:ext cx="2285640" cy="1096920"/>
          </a:xfrm>
          <a:prstGeom prst="flowChartProcess">
            <a:avLst/>
          </a:prstGeom>
          <a:solidFill>
            <a:srgbClr val="00b05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Format and Store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Raw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Flowchart: Process 17"/>
          <p:cNvSpPr/>
          <p:nvPr/>
        </p:nvSpPr>
        <p:spPr>
          <a:xfrm>
            <a:off x="4917600" y="4433760"/>
            <a:ext cx="2285640" cy="1096920"/>
          </a:xfrm>
          <a:prstGeom prst="flowChartProcess">
            <a:avLst/>
          </a:prstGeom>
          <a:solidFill>
            <a:srgbClr val="00b05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Analyze Raw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and Store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1" name="Elbow Connector 21"/>
          <p:cNvCxnSpPr>
            <a:stCxn id="58" idx="3"/>
            <a:endCxn id="56" idx="1"/>
          </p:cNvCxnSpPr>
          <p:nvPr/>
        </p:nvCxnSpPr>
        <p:spPr>
          <a:xfrm>
            <a:off x="3374640" y="2992680"/>
            <a:ext cx="1543320" cy="382680"/>
          </a:xfrm>
          <a:prstGeom prst="bentConnector3">
            <a:avLst>
              <a:gd name="adj1" fmla="val 28954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62" name="Elbow Connector 22"/>
          <p:cNvCxnSpPr>
            <a:stCxn id="60" idx="3"/>
          </p:cNvCxnSpPr>
          <p:nvPr/>
        </p:nvCxnSpPr>
        <p:spPr>
          <a:xfrm flipV="1">
            <a:off x="3374640" y="3375360"/>
            <a:ext cx="1542960" cy="803520"/>
          </a:xfrm>
          <a:prstGeom prst="bentConnector3">
            <a:avLst>
              <a:gd name="adj1" fmla="val 50011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63" name="Elbow Connector 25"/>
          <p:cNvCxnSpPr>
            <a:stCxn id="59" idx="3"/>
            <a:endCxn id="56" idx="1"/>
          </p:cNvCxnSpPr>
          <p:nvPr/>
        </p:nvCxnSpPr>
        <p:spPr>
          <a:xfrm flipV="1">
            <a:off x="3374640" y="3375000"/>
            <a:ext cx="1543320" cy="1989720"/>
          </a:xfrm>
          <a:prstGeom prst="bentConnector3">
            <a:avLst>
              <a:gd name="adj1" fmla="val 73145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64" name="Elbow Connector 34"/>
          <p:cNvCxnSpPr>
            <a:stCxn id="57" idx="3"/>
            <a:endCxn id="51" idx="2"/>
          </p:cNvCxnSpPr>
          <p:nvPr/>
        </p:nvCxnSpPr>
        <p:spPr>
          <a:xfrm flipV="1">
            <a:off x="7203240" y="4727160"/>
            <a:ext cx="2790000" cy="25524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65" name="Elbow Connector 37"/>
          <p:cNvCxnSpPr>
            <a:stCxn id="56" idx="3"/>
            <a:endCxn id="51" idx="0"/>
          </p:cNvCxnSpPr>
          <p:nvPr/>
        </p:nvCxnSpPr>
        <p:spPr>
          <a:xfrm>
            <a:off x="7203240" y="3375000"/>
            <a:ext cx="2790000" cy="25560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Design Level 2 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TextBox 4"/>
          <p:cNvSpPr/>
          <p:nvPr/>
        </p:nvSpPr>
        <p:spPr>
          <a:xfrm>
            <a:off x="5553360" y="1696680"/>
            <a:ext cx="10846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Straight Arrow Connector 7"/>
          <p:cNvCxnSpPr>
            <a:stCxn id="69" idx="2"/>
            <a:endCxn id="70" idx="0"/>
          </p:cNvCxnSpPr>
          <p:nvPr/>
        </p:nvCxnSpPr>
        <p:spPr>
          <a:xfrm>
            <a:off x="10225080" y="3476520"/>
            <a:ext cx="720" cy="58176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69" name="Flowchart: Process 9"/>
          <p:cNvSpPr/>
          <p:nvPr/>
        </p:nvSpPr>
        <p:spPr>
          <a:xfrm>
            <a:off x="9082440" y="2379600"/>
            <a:ext cx="2285640" cy="109692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Outside Temperature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and Humidity from OpenWeather API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lowchart: Process 10"/>
          <p:cNvSpPr/>
          <p:nvPr/>
        </p:nvSpPr>
        <p:spPr>
          <a:xfrm>
            <a:off x="3337200" y="2405880"/>
            <a:ext cx="2285640" cy="63972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Battery Level Sensor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" name="Elbow Connector 13"/>
          <p:cNvCxnSpPr>
            <a:stCxn id="73" idx="2"/>
            <a:endCxn id="70" idx="2"/>
          </p:cNvCxnSpPr>
          <p:nvPr/>
        </p:nvCxnSpPr>
        <p:spPr>
          <a:xfrm flipH="1" rot="16200000">
            <a:off x="7138800" y="1428480"/>
            <a:ext cx="199080" cy="551736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73" name="Flowchart: Process 34"/>
          <p:cNvSpPr/>
          <p:nvPr/>
        </p:nvSpPr>
        <p:spPr>
          <a:xfrm>
            <a:off x="3337200" y="3448080"/>
            <a:ext cx="2285640" cy="63972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Embedded Device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Flowchart: Process 39"/>
          <p:cNvSpPr/>
          <p:nvPr/>
        </p:nvSpPr>
        <p:spPr>
          <a:xfrm>
            <a:off x="823320" y="2854080"/>
            <a:ext cx="2285640" cy="63972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Room Temperature Sensor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Straight Arrow Connector 40"/>
          <p:cNvCxnSpPr>
            <a:stCxn id="71" idx="2"/>
            <a:endCxn id="73" idx="0"/>
          </p:cNvCxnSpPr>
          <p:nvPr/>
        </p:nvCxnSpPr>
        <p:spPr>
          <a:xfrm>
            <a:off x="4479840" y="3045600"/>
            <a:ext cx="360" cy="40284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76" name="TextBox 46"/>
          <p:cNvSpPr/>
          <p:nvPr/>
        </p:nvSpPr>
        <p:spPr>
          <a:xfrm>
            <a:off x="4577040" y="3119760"/>
            <a:ext cx="7585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Analog I/O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47"/>
          <p:cNvSpPr/>
          <p:nvPr/>
        </p:nvSpPr>
        <p:spPr>
          <a:xfrm>
            <a:off x="1888200" y="3801240"/>
            <a:ext cx="7585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Analog I/O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Flowchart: Process 58"/>
          <p:cNvSpPr/>
          <p:nvPr/>
        </p:nvSpPr>
        <p:spPr>
          <a:xfrm>
            <a:off x="5933880" y="2854080"/>
            <a:ext cx="2285640" cy="63972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Room Humidity Sensor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62"/>
          <p:cNvSpPr/>
          <p:nvPr/>
        </p:nvSpPr>
        <p:spPr>
          <a:xfrm>
            <a:off x="6324480" y="3796560"/>
            <a:ext cx="7585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Analog I/O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Flowchart: Process 63"/>
          <p:cNvSpPr/>
          <p:nvPr/>
        </p:nvSpPr>
        <p:spPr>
          <a:xfrm>
            <a:off x="823320" y="5110920"/>
            <a:ext cx="2285640" cy="63972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Battery Level Sensor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Flowchart: Process 64"/>
          <p:cNvSpPr/>
          <p:nvPr/>
        </p:nvSpPr>
        <p:spPr>
          <a:xfrm>
            <a:off x="3337200" y="4610520"/>
            <a:ext cx="2285640" cy="63972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Embedded Device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Flowchart: Process 65"/>
          <p:cNvSpPr/>
          <p:nvPr/>
        </p:nvSpPr>
        <p:spPr>
          <a:xfrm>
            <a:off x="5933880" y="5110920"/>
            <a:ext cx="2285640" cy="63972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Vent Airflow Sensor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68"/>
          <p:cNvSpPr/>
          <p:nvPr/>
        </p:nvSpPr>
        <p:spPr>
          <a:xfrm>
            <a:off x="1971000" y="4676760"/>
            <a:ext cx="7585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Analog I/O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69"/>
          <p:cNvSpPr/>
          <p:nvPr/>
        </p:nvSpPr>
        <p:spPr>
          <a:xfrm>
            <a:off x="6324480" y="4629960"/>
            <a:ext cx="7585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Analog I/O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5" name="Elbow Connector 70"/>
          <p:cNvCxnSpPr>
            <a:stCxn id="78" idx="2"/>
            <a:endCxn id="73" idx="3"/>
          </p:cNvCxnSpPr>
          <p:nvPr/>
        </p:nvCxnSpPr>
        <p:spPr>
          <a:xfrm rot="5400000">
            <a:off x="6212520" y="2903760"/>
            <a:ext cx="274320" cy="145404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86" name="Elbow Connector 73"/>
          <p:cNvCxnSpPr>
            <a:stCxn id="74" idx="2"/>
            <a:endCxn id="73" idx="1"/>
          </p:cNvCxnSpPr>
          <p:nvPr/>
        </p:nvCxnSpPr>
        <p:spPr>
          <a:xfrm flipH="1" rot="16200000">
            <a:off x="2514600" y="2944800"/>
            <a:ext cx="274320" cy="137160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87" name="Elbow Connector 81"/>
          <p:cNvCxnSpPr>
            <a:stCxn id="80" idx="0"/>
            <a:endCxn id="81" idx="1"/>
          </p:cNvCxnSpPr>
          <p:nvPr/>
        </p:nvCxnSpPr>
        <p:spPr>
          <a:xfrm flipH="1" flipV="1" rot="5400000">
            <a:off x="2561040" y="4335120"/>
            <a:ext cx="181080" cy="137160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88" name="Elbow Connector 84"/>
          <p:cNvCxnSpPr>
            <a:stCxn id="82" idx="0"/>
            <a:endCxn id="81" idx="3"/>
          </p:cNvCxnSpPr>
          <p:nvPr/>
        </p:nvCxnSpPr>
        <p:spPr>
          <a:xfrm flipV="1" rot="16200000">
            <a:off x="6259320" y="4293720"/>
            <a:ext cx="181080" cy="145404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70" name="Oval 87"/>
          <p:cNvSpPr/>
          <p:nvPr/>
        </p:nvSpPr>
        <p:spPr>
          <a:xfrm>
            <a:off x="9996840" y="4057920"/>
            <a:ext cx="456840" cy="456840"/>
          </a:xfrm>
          <a:prstGeom prst="ellipse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9" name="Elbow Connector 88"/>
          <p:cNvCxnSpPr>
            <a:stCxn id="81" idx="0"/>
            <a:endCxn id="70" idx="2"/>
          </p:cNvCxnSpPr>
          <p:nvPr/>
        </p:nvCxnSpPr>
        <p:spPr>
          <a:xfrm flipH="1" flipV="1" rot="5400000">
            <a:off x="7076160" y="1690200"/>
            <a:ext cx="324360" cy="551736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90" name="TextBox 95"/>
          <p:cNvSpPr/>
          <p:nvPr/>
        </p:nvSpPr>
        <p:spPr>
          <a:xfrm>
            <a:off x="7916040" y="4017960"/>
            <a:ext cx="11808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TCP Socket Stream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96"/>
          <p:cNvSpPr/>
          <p:nvPr/>
        </p:nvSpPr>
        <p:spPr>
          <a:xfrm>
            <a:off x="10228680" y="3640320"/>
            <a:ext cx="9295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HTTP Request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Design Level 2 Diagram (continued)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Flowchart: Process 2"/>
          <p:cNvSpPr/>
          <p:nvPr/>
        </p:nvSpPr>
        <p:spPr>
          <a:xfrm>
            <a:off x="8435520" y="3923640"/>
            <a:ext cx="2285640" cy="1096920"/>
          </a:xfrm>
          <a:prstGeom prst="flowChartProcess">
            <a:avLst/>
          </a:prstGeom>
          <a:solidFill>
            <a:srgbClr val="00206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Data Visualization Dashboard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Box 3"/>
          <p:cNvSpPr/>
          <p:nvPr/>
        </p:nvSpPr>
        <p:spPr>
          <a:xfrm>
            <a:off x="3049920" y="1785960"/>
            <a:ext cx="1970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Processing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4"/>
          <p:cNvSpPr/>
          <p:nvPr/>
        </p:nvSpPr>
        <p:spPr>
          <a:xfrm>
            <a:off x="8881560" y="1785960"/>
            <a:ext cx="1394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Flowchart: Process 7"/>
          <p:cNvSpPr/>
          <p:nvPr/>
        </p:nvSpPr>
        <p:spPr>
          <a:xfrm>
            <a:off x="8435520" y="2556360"/>
            <a:ext cx="2285640" cy="1096920"/>
          </a:xfrm>
          <a:prstGeom prst="flowChartProcess">
            <a:avLst/>
          </a:prstGeom>
          <a:solidFill>
            <a:srgbClr val="00206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File Server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Oval 8"/>
          <p:cNvSpPr/>
          <p:nvPr/>
        </p:nvSpPr>
        <p:spPr>
          <a:xfrm>
            <a:off x="97560" y="2876400"/>
            <a:ext cx="456840" cy="456840"/>
          </a:xfrm>
          <a:prstGeom prst="ellipse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Flowchart: Process 9"/>
          <p:cNvSpPr/>
          <p:nvPr/>
        </p:nvSpPr>
        <p:spPr>
          <a:xfrm>
            <a:off x="1160640" y="2556360"/>
            <a:ext cx="2285640" cy="1096920"/>
          </a:xfrm>
          <a:prstGeom prst="flowChartProcess">
            <a:avLst/>
          </a:prstGeom>
          <a:solidFill>
            <a:srgbClr val="00b05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Web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lowchart: Process 11"/>
          <p:cNvSpPr/>
          <p:nvPr/>
        </p:nvSpPr>
        <p:spPr>
          <a:xfrm>
            <a:off x="1160640" y="4250160"/>
            <a:ext cx="2285640" cy="1096920"/>
          </a:xfrm>
          <a:prstGeom prst="flowChartProcess">
            <a:avLst/>
          </a:prstGeom>
          <a:solidFill>
            <a:srgbClr val="00b05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Raw Data Conversion Program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Flowchart: Process 12"/>
          <p:cNvSpPr/>
          <p:nvPr/>
        </p:nvSpPr>
        <p:spPr>
          <a:xfrm>
            <a:off x="4495320" y="4250160"/>
            <a:ext cx="2285640" cy="1096920"/>
          </a:xfrm>
          <a:prstGeom prst="flowChartProcess">
            <a:avLst/>
          </a:prstGeom>
          <a:solidFill>
            <a:srgbClr val="00b05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SQL Database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1" name="Straight Arrow Connector 13"/>
          <p:cNvCxnSpPr>
            <a:stCxn id="102" idx="3"/>
            <a:endCxn id="96" idx="1"/>
          </p:cNvCxnSpPr>
          <p:nvPr/>
        </p:nvCxnSpPr>
        <p:spPr>
          <a:xfrm>
            <a:off x="6780960" y="3104640"/>
            <a:ext cx="1654920" cy="36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03" name="Elbow Connector 14"/>
          <p:cNvCxnSpPr>
            <a:stCxn id="96" idx="3"/>
            <a:endCxn id="93" idx="3"/>
          </p:cNvCxnSpPr>
          <p:nvPr/>
        </p:nvCxnSpPr>
        <p:spPr>
          <a:xfrm>
            <a:off x="10721160" y="3104640"/>
            <a:ext cx="360" cy="1367640"/>
          </a:xfrm>
          <a:prstGeom prst="bentConnector3">
            <a:avLst>
              <a:gd name="adj1" fmla="val 63100000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04" name="Straight Arrow Connector 15"/>
          <p:cNvCxnSpPr>
            <a:stCxn id="97" idx="6"/>
            <a:endCxn id="98" idx="1"/>
          </p:cNvCxnSpPr>
          <p:nvPr/>
        </p:nvCxnSpPr>
        <p:spPr>
          <a:xfrm flipV="1">
            <a:off x="554400" y="3104640"/>
            <a:ext cx="606600" cy="72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05" name="Straight Arrow Connector 18"/>
          <p:cNvCxnSpPr>
            <a:stCxn id="98" idx="2"/>
            <a:endCxn id="99" idx="0"/>
          </p:cNvCxnSpPr>
          <p:nvPr/>
        </p:nvCxnSpPr>
        <p:spPr>
          <a:xfrm>
            <a:off x="2303280" y="3653280"/>
            <a:ext cx="360" cy="59724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06" name="TextBox 21"/>
          <p:cNvSpPr/>
          <p:nvPr/>
        </p:nvSpPr>
        <p:spPr>
          <a:xfrm>
            <a:off x="2421000" y="3825000"/>
            <a:ext cx="8470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Data Stream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23"/>
          <p:cNvSpPr/>
          <p:nvPr/>
        </p:nvSpPr>
        <p:spPr>
          <a:xfrm>
            <a:off x="3603240" y="5283360"/>
            <a:ext cx="8640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Data Stream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Flowchart: Process 28"/>
          <p:cNvSpPr/>
          <p:nvPr/>
        </p:nvSpPr>
        <p:spPr>
          <a:xfrm>
            <a:off x="4495320" y="2556360"/>
            <a:ext cx="2285640" cy="1096920"/>
          </a:xfrm>
          <a:prstGeom prst="flowChartProcess">
            <a:avLst/>
          </a:prstGeom>
          <a:solidFill>
            <a:srgbClr val="00b05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Batch Processing Program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Straight Arrow Connector 29"/>
          <p:cNvCxnSpPr>
            <a:endCxn id="102" idx="2"/>
          </p:cNvCxnSpPr>
          <p:nvPr/>
        </p:nvCxnSpPr>
        <p:spPr>
          <a:xfrm flipH="1" flipV="1">
            <a:off x="5637960" y="3653280"/>
            <a:ext cx="6840" cy="56988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09" name="TextBox 32"/>
          <p:cNvSpPr/>
          <p:nvPr/>
        </p:nvSpPr>
        <p:spPr>
          <a:xfrm>
            <a:off x="5676840" y="3825000"/>
            <a:ext cx="5360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Batch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0" name="Elbow Connector 36"/>
          <p:cNvCxnSpPr>
            <a:stCxn id="99" idx="2"/>
            <a:endCxn id="100" idx="2"/>
          </p:cNvCxnSpPr>
          <p:nvPr/>
        </p:nvCxnSpPr>
        <p:spPr>
          <a:xfrm rot="16200000">
            <a:off x="3970440" y="3679560"/>
            <a:ext cx="360" cy="3335040"/>
          </a:xfrm>
          <a:prstGeom prst="bentConnector3">
            <a:avLst>
              <a:gd name="adj1" fmla="val 61300000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11" name="Flowchart: Process 41"/>
          <p:cNvSpPr/>
          <p:nvPr/>
        </p:nvSpPr>
        <p:spPr>
          <a:xfrm>
            <a:off x="8435520" y="5283360"/>
            <a:ext cx="2285640" cy="1096920"/>
          </a:xfrm>
          <a:prstGeom prst="flowChartProcess">
            <a:avLst/>
          </a:prstGeom>
          <a:solidFill>
            <a:srgbClr val="00206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Control Panel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12" name="Elbow Connector 42"/>
          <p:cNvCxnSpPr>
            <a:stCxn id="99" idx="2"/>
            <a:endCxn id="111" idx="1"/>
          </p:cNvCxnSpPr>
          <p:nvPr/>
        </p:nvCxnSpPr>
        <p:spPr>
          <a:xfrm flipH="1" rot="16200000">
            <a:off x="5127120" y="2523240"/>
            <a:ext cx="484920" cy="613260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13" name="TextBox 47"/>
          <p:cNvSpPr/>
          <p:nvPr/>
        </p:nvSpPr>
        <p:spPr>
          <a:xfrm>
            <a:off x="4937400" y="5832000"/>
            <a:ext cx="8640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Data Stream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Box 51"/>
          <p:cNvSpPr/>
          <p:nvPr/>
        </p:nvSpPr>
        <p:spPr>
          <a:xfrm>
            <a:off x="7245000" y="2819160"/>
            <a:ext cx="7264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File I/O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55"/>
          <p:cNvSpPr/>
          <p:nvPr/>
        </p:nvSpPr>
        <p:spPr>
          <a:xfrm>
            <a:off x="10976760" y="3653640"/>
            <a:ext cx="9295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HTTP Request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LibreOffice/7.5.5.2$Windows_X86_64 LibreOffice_project/ca8fe7424262805f223b9a2334bc7181abbcbf5e</Application>
  <AppVersion>15.0000</AppVersion>
  <Words>140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2023-09-18T02:54:02Z</dcterms:created>
  <dc:creator>Fernando</dc:creator>
  <dc:description/>
  <dc:language>en-US</dc:language>
  <cp:lastModifiedBy/>
  <dcterms:modified xsi:type="dcterms:W3CDTF">2023-09-18T00:26:52Z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