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FB1E-6DEA-4BB7-8D7F-4937D540315A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DD20-A94A-42DA-8C11-FA7D7B8FF6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8"/>
            <a:ext cx="5701655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necteur droit avec flèche 5"/>
          <p:cNvCxnSpPr/>
          <p:nvPr/>
        </p:nvCxnSpPr>
        <p:spPr>
          <a:xfrm>
            <a:off x="1763688" y="3789040"/>
            <a:ext cx="56886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07704" y="141277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Relation between brightness and distance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63688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0km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83968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15km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876256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30km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691680" y="40770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83968" y="40770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691680" y="1700808"/>
            <a:ext cx="56886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69168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10h ago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196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5h ago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04248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9"/>
            <a:ext cx="5688632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4211960" y="11967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Time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563888" y="3068960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644008" y="3068960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6372200" y="3068960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131840" y="364502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At work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83968" y="364502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Commuting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84168" y="364502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At home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louis faucon</dc:creator>
  <cp:lastModifiedBy>louis faucon</cp:lastModifiedBy>
  <cp:revision>3</cp:revision>
  <dcterms:created xsi:type="dcterms:W3CDTF">2014-04-07T12:57:03Z</dcterms:created>
  <dcterms:modified xsi:type="dcterms:W3CDTF">2014-07-21T15:41:05Z</dcterms:modified>
</cp:coreProperties>
</file>