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229CA-CEB8-2F1E-0BBD-56967F762012}" v="105" dt="2025-10-24T11:12:36.144"/>
    <p1510:client id="{371FF704-C223-2D96-FCB0-6B97614C7313}" v="1459" dt="2025-10-24T01:43:3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76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3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5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Reinsurance Portfolio Optimizer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Samuel Treadway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6AB0-D07E-7D97-9B03-6FC2836F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Reinsurance Portfolio Optimizer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50BA-687C-39D6-CA77-5E1385C5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Allocates reinsurance coverage across various risk categories to: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Minimize expected losses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Stay within budget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Meet regulatory capital requirements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Maximize coverage efficiency</a:t>
            </a:r>
          </a:p>
          <a:p>
            <a:r>
              <a:rPr lang="en-US"/>
              <a:t>Useful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risk manager at an insurance firm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An actuarial team evaluating reinsurance strategies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67F0-D88D-19FD-9DC4-8755843C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183-B57B-4B19-874B-6CB6527710A3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0549A-C837-F55E-8DCE-B0F5166F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3B7F-3BE4-1BD7-99DD-9F6CD4D3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E68B-0BA3-F6EF-3311-95EA536E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this optimizer valuable?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B7A-D71B-F337-5B80-B46B79FE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Returns a minimized net loss dollar amount after purchasing reinsurance</a:t>
            </a:r>
          </a:p>
          <a:p>
            <a:r>
              <a:rPr lang="en-US" dirty="0"/>
              <a:t>Helps risk managers and actuaries justify decisions with quantitative evidence</a:t>
            </a:r>
          </a:p>
          <a:p>
            <a:r>
              <a:rPr lang="en-US" dirty="0"/>
              <a:t>Can be integrated with financial planning tools or regulatory compliance dashboards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8BEE-1E8D-6E7E-0823-B20F022B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E73E-A85F-45CD-B942-2516F4D85C1D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E7A1-0741-4AC3-2056-C406137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C324-CD26-C0EC-E539-CDC83F58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3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F6EA-4DAA-7359-A1E8-797407E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3527-51D1-EECF-BDE5-9146214A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Minimize the total expected net loss after purchasing reinsurance</a:t>
            </a:r>
          </a:p>
          <a:p>
            <a:r>
              <a:rPr lang="en-US"/>
              <a:t>Decision variables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Coverage amount purchased from each contract for each risk</a:t>
            </a:r>
          </a:p>
          <a:p>
            <a:r>
              <a:rPr lang="en-US"/>
              <a:t>Constraints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Budget constraint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Total cost of purchased coverage must not exceed specified budget limit (I used $300,000)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Capital retention constraint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Total retained loss must not exceed specified limit (I used $200,000)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A0DE-34D8-CDE9-E52D-9EB25C7F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2E4C-D90E-478C-AE77-5BA5D65D24DC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1E19-E889-2E5A-AFF2-96EF5CD6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5393-4ACA-55FF-FDE8-0AB40946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0B1F-E838-32CF-3724-4E406EE9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Simulated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A76D-A273-06C4-6381-D6FDCB27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76950"/>
            <a:ext cx="11232313" cy="463241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Risk categories: flood, fire, auto</a:t>
            </a:r>
          </a:p>
          <a:p>
            <a:r>
              <a:rPr lang="en-US"/>
              <a:t>Reinsurance contracts: Contract A, Contract B, Contract C</a:t>
            </a:r>
          </a:p>
          <a:p>
            <a:r>
              <a:rPr lang="en-US"/>
              <a:t>Expected losses per risk category: flood ($100,000), fire ($80,000), auto ($60,000)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Total expected loss before insurance: $240,000</a:t>
            </a:r>
          </a:p>
          <a:p>
            <a:r>
              <a:rPr lang="en-US"/>
              <a:t>Recovery rate: 40-60%, randomized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Proportion of loss covered by each contract for each risk</a:t>
            </a:r>
          </a:p>
          <a:p>
            <a:r>
              <a:rPr lang="en-US"/>
              <a:t>Price per unit of coverage for each contract and risk: $1-$3, randomized</a:t>
            </a:r>
          </a:p>
          <a:p>
            <a:r>
              <a:rPr lang="en-US"/>
              <a:t>Maximum coverage allowed by each contract for each risk: $20,000 - $50,000, randomized</a:t>
            </a:r>
          </a:p>
          <a:p>
            <a:r>
              <a:rPr lang="en-US"/>
              <a:t>Total budget for purchasing reinsurance: $300,000</a:t>
            </a:r>
          </a:p>
          <a:p>
            <a:r>
              <a:rPr lang="en-US"/>
              <a:t>Maximum allowable retained loss after reinsurance: $200,000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6A80-C99A-45DC-8181-59EA393A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3C1-7AFA-4276-B765-304BC8E966D7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798D-9C56-0E11-3513-2F5ED213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16FE-439B-753A-BFA9-AE1C9617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EB66-F49D-2291-E531-6D91E907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Comparison Before/After Reinsurance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6C43-5C06-A6BC-1B31-AA3A4B8F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9BA5D-8091-45D6-9CD8-8B42E5DA0BE1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7642-1250-E20D-087C-7A7E7A7E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7745-10A4-977D-7695-51A3736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A2A8C4-F69D-859B-D1F8-B845205BF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907" y="1715532"/>
            <a:ext cx="6151058" cy="45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AA94-788E-1F88-6009-1582FCC8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61AD-D624-A9CC-D75D-7E7EFAC9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Update constraints to reflect specific business needs</a:t>
            </a:r>
          </a:p>
          <a:p>
            <a:r>
              <a:rPr lang="en-US" dirty="0"/>
              <a:t>Integrate real data into the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Connect it to databases or even APIs</a:t>
            </a:r>
          </a:p>
          <a:p>
            <a:r>
              <a:rPr lang="en-US" dirty="0"/>
              <a:t>Create a UI that accepts user inputs and exports reports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B8BD-8A4E-BC81-9189-1A2A817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8A89-2D1A-419E-A037-A966CED68469}" type="datetime1"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0C19-0E1D-2F5C-9054-33624450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3CDC-F3F9-A1BC-8CA4-BB7DC632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Reinsurance Portfolio Optimizer</vt:lpstr>
      <vt:lpstr>Reinsurance Portfolio Optimizer Details</vt:lpstr>
      <vt:lpstr>Why is this optimizer valuable?</vt:lpstr>
      <vt:lpstr>High Level Model Details</vt:lpstr>
      <vt:lpstr>High Level Simulated Data Description</vt:lpstr>
      <vt:lpstr>Loss Comparison Before/After Reinsurance</vt:lpstr>
      <vt:lpstr>Ideas for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</cp:revision>
  <dcterms:created xsi:type="dcterms:W3CDTF">2025-10-24T00:57:49Z</dcterms:created>
  <dcterms:modified xsi:type="dcterms:W3CDTF">2025-10-24T11:13:19Z</dcterms:modified>
</cp:coreProperties>
</file>