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67" r:id="rId4"/>
    <p:sldId id="261" r:id="rId5"/>
    <p:sldId id="268" r:id="rId6"/>
    <p:sldId id="269" r:id="rId7"/>
    <p:sldId id="270" r:id="rId8"/>
    <p:sldId id="271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6" d="100"/>
          <a:sy n="126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3DE7A1-57B5-85BA-F6EE-0E77F21AF7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EF464-80F9-FA84-085C-76FF046F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9CAB-F9CB-744F-968F-2E84B5BF6553}" type="datetimeFigureOut">
              <a:rPr lang="en-CN" smtClean="0"/>
              <a:t>2023/10/14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97D8-3A6D-55D5-D0B9-73E0137C0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1CD8C-E73C-358B-B905-01FDCB51B9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F0BC6-6D0A-034F-A065-611A2F14B80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2500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81727-9E4D-9E48-A132-4241982DC73E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20613-B73D-1248-AFEE-C98381C24E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41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0613-B73D-1248-AFEE-C98381C24E7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20613-B73D-1248-AFEE-C98381C24E7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53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26F88-23A9-3344-B47D-C2E09833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44C61-2169-4D48-BD3A-57A91599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66B9-6469-DB44-B256-EC6B2A7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3846D-CA72-F041-9238-D50EF9F1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31C62-5FD5-D346-88F6-5575ED08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2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EFFE2-D601-8B49-8D7F-40EE547F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C547B-F634-8E48-94F9-6CB6C498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6530F-D588-E34C-B1F7-92C73B9F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601B5-850C-D345-83D2-49706881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87760-DF7E-3942-9618-1947EA47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9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75797-7FE8-C648-97B0-B3D3A4694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80F72-34E3-6B46-AD0D-969C64403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41937-58D7-4E41-A40A-FB3D7AAD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7F8EF-9B49-6146-B814-C58024AF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9E063-A21F-E840-8F97-D59F1D83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3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6832-61FA-3040-86F9-02B4F0BB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1EFF8-A61C-9D4E-8359-8DB4B75C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E8585-CC51-FA48-AE94-2EF5523D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B55F7-53B6-6549-9BA5-4D218925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7C4E-BE6C-2847-9A27-7D0360CD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5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84454-905C-6047-BB55-CA8ADEA2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C698C-6DE0-5F41-8C90-42B87A803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DD661-2BED-124F-A38C-49872473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405EE-94B3-B444-9EEA-B52D2411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1BCA0-E703-744E-8B14-50759E32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69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54D2-B005-0747-9091-2AC0DEA8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66D6-D8D9-924A-9982-D4646983B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A2B6F-E93C-8948-A998-7A620FD1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40778-8F5A-5346-93A2-6C72676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174B91-9438-5140-B16A-38ABF98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17291-B46B-3C4E-A929-F28FA1B8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0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6ED2-F95F-134A-B3C2-E91B3D8B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6E0BF-4215-B44D-B953-CD442C2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AD74F-7C96-314D-A52C-C96CE31B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213B6-3B87-0B43-968D-81597960A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8099CC-E2B3-0444-83EC-DBF230E39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7C7FCF-8755-094C-B00E-7FD8C760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BC6557-FD49-3142-A855-2DDB43AA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2D0A50-EDF0-814D-8C73-69968E1A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71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9252-CA38-9B4E-B6F1-73AC8438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529D6-7B9B-C847-8ABB-F147FD0B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4C129E-A34F-6444-A19A-96069C63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063FD3-5B41-5D47-B388-2B92AA62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82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5C657-E76C-B64F-BDB5-F161342B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9364EB-1CB3-5147-A352-1B228E86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B6553-68A0-274B-B95B-86F115A0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7966-47A3-C342-8411-7717E07E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1F787-2948-0543-B3F2-78491630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51B0A-7217-994A-BDBF-A9A1B048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FDBE7-B7DA-444B-AFE9-7E211A0B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70F230-3845-7C45-8D79-0755BF55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F2B33-DE0F-8845-A949-873E0EE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94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0E08-A85E-DF41-AF8B-CFCA80E2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BD4033-CB1E-9B41-94E8-567C03D1F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5B54C-AABC-144B-B287-F09A055B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D5C369-5E0D-B448-9806-80FB6EF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128B3-3582-8D41-BAF3-EC40A9D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4B39F-0291-EC46-91EB-5F324A24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7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E919EB-E311-5445-8C70-0B2F0F11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2A023-F3DA-CE4C-AEDA-A7D0E09C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9AB00-383C-E545-9061-35DDF6FE8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EA6F-702E-CF4A-80E7-5452F4948C61}" type="datetimeFigureOut">
              <a:rPr kumimoji="1" lang="zh-CN" altLang="en-US" smtClean="0"/>
              <a:t>2023/10/14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525AA-BEFD-0548-BD39-644EE7162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A7BD3-A251-5147-862A-72D7B056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6C3B-EC50-F149-885B-EC9CB8E7F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8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D3DFC-7348-E26E-2E1F-2621D293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5C2E0B-60D2-8646-A0EC-D05FB12B0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6368143" cy="2894466"/>
          </a:xfrm>
        </p:spPr>
        <p:txBody>
          <a:bodyPr/>
          <a:lstStyle/>
          <a:p>
            <a:r>
              <a:rPr kumimoji="1" lang="zh-CN" altLang="en-US" dirty="0"/>
              <a:t>弥补存算分离短板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B9EB1-A0E0-384E-85D1-5BA7ECA4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343288"/>
            <a:ext cx="5715000" cy="578076"/>
          </a:xfrm>
        </p:spPr>
        <p:txBody>
          <a:bodyPr/>
          <a:lstStyle/>
          <a:p>
            <a:pPr algn="l"/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Pulsar</a:t>
            </a:r>
            <a:r>
              <a:rPr kumimoji="1" lang="zh-CN" altLang="en-US" dirty="0"/>
              <a:t>在小包场景的优化</a:t>
            </a:r>
          </a:p>
        </p:txBody>
      </p:sp>
    </p:spTree>
    <p:extLst>
      <p:ext uri="{BB962C8B-B14F-4D97-AF65-F5344CB8AC3E}">
        <p14:creationId xmlns:p14="http://schemas.microsoft.com/office/powerpoint/2010/main" val="351916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>
            <a:extLst>
              <a:ext uri="{FF2B5EF4-FFF2-40B4-BE49-F238E27FC236}">
                <a16:creationId xmlns:a16="http://schemas.microsoft.com/office/drawing/2014/main" id="{CE138C44-D499-B1FB-E09C-51F856D7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591C92-B3AC-5A4B-B953-06F117C4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68829"/>
            <a:ext cx="3932237" cy="1600200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C0657-31C1-9B4E-80AA-1121BFED4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69029"/>
            <a:ext cx="3932237" cy="3811588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8464C-BA64-DAB8-2B57-A62A4D9BA6B7}"/>
              </a:ext>
            </a:extLst>
          </p:cNvPr>
          <p:cNvSpPr txBox="1"/>
          <p:nvPr/>
        </p:nvSpPr>
        <p:spPr>
          <a:xfrm>
            <a:off x="925286" y="370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283EC5E-B39A-6E8A-2AEF-D2D4954DA3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4473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2A58B8-58ED-CD1F-C8FD-E821E3C6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5C2E0B-60D2-8646-A0EC-D05FB12B0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6368143" cy="2894466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B9EB1-A0E0-384E-85D1-5BA7ECA4B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343288"/>
            <a:ext cx="5715000" cy="578076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AutoShape 2" descr="logo">
            <a:extLst>
              <a:ext uri="{FF2B5EF4-FFF2-40B4-BE49-F238E27FC236}">
                <a16:creationId xmlns:a16="http://schemas.microsoft.com/office/drawing/2014/main" id="{591B6953-CF17-3D57-FD1D-92D40A4B0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93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自我介绍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8345E0-87C7-A799-5F95-46C6DC179420}"/>
              </a:ext>
            </a:extLst>
          </p:cNvPr>
          <p:cNvSpPr txBox="1"/>
          <p:nvPr/>
        </p:nvSpPr>
        <p:spPr>
          <a:xfrm>
            <a:off x="967666" y="1890944"/>
            <a:ext cx="965890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林琳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专注于中间件、云原生领域，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10+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年相关经验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Pulsar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Committer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PMC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著有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深入解析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Pulsar》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深入理解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Dubbo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原理与实战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EEBBBA-95A2-AF79-2178-0D5394F9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03" y="3619892"/>
            <a:ext cx="2626119" cy="2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0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D86E9-B470-B6A1-F5A3-202D45ACD200}"/>
              </a:ext>
            </a:extLst>
          </p:cNvPr>
          <p:cNvSpPr txBox="1"/>
          <p:nvPr/>
        </p:nvSpPr>
        <p:spPr>
          <a:xfrm>
            <a:off x="2048719" y="1990846"/>
            <a:ext cx="8588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业务背景介绍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双倍消耗与时延问题分析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内部与社区解决方案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7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7C0CD-D824-D59A-50D9-153C09F39EAB}"/>
              </a:ext>
            </a:extLst>
          </p:cNvPr>
          <p:cNvSpPr/>
          <p:nvPr/>
        </p:nvSpPr>
        <p:spPr>
          <a:xfrm>
            <a:off x="3897328" y="1719738"/>
            <a:ext cx="4679514" cy="1196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DA4344-AEFC-4094-530D-A4CCA72BB87C}"/>
              </a:ext>
            </a:extLst>
          </p:cNvPr>
          <p:cNvSpPr txBox="1"/>
          <p:nvPr/>
        </p:nvSpPr>
        <p:spPr>
          <a:xfrm>
            <a:off x="5980175" y="1719738"/>
            <a:ext cx="65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SDK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F8AF5-F03C-A34D-D9CB-DBEEEAF36B1C}"/>
              </a:ext>
            </a:extLst>
          </p:cNvPr>
          <p:cNvSpPr/>
          <p:nvPr/>
        </p:nvSpPr>
        <p:spPr>
          <a:xfrm>
            <a:off x="4134211" y="2317955"/>
            <a:ext cx="1845964" cy="51284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Kafka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Client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786FD-7D77-DA57-3415-20A3D4C08A18}"/>
              </a:ext>
            </a:extLst>
          </p:cNvPr>
          <p:cNvSpPr/>
          <p:nvPr/>
        </p:nvSpPr>
        <p:spPr>
          <a:xfrm>
            <a:off x="6536772" y="2317955"/>
            <a:ext cx="1845964" cy="512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Pulsar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Client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D561E3-F833-661C-63AB-36CE09A1E4B3}"/>
              </a:ext>
            </a:extLst>
          </p:cNvPr>
          <p:cNvSpPr/>
          <p:nvPr/>
        </p:nvSpPr>
        <p:spPr>
          <a:xfrm>
            <a:off x="9874218" y="1719738"/>
            <a:ext cx="2082847" cy="1196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服务发现服务</a:t>
            </a:r>
          </a:p>
        </p:txBody>
      </p:sp>
      <p:sp>
        <p:nvSpPr>
          <p:cNvPr id="12" name="左右箭头 11">
            <a:extLst>
              <a:ext uri="{FF2B5EF4-FFF2-40B4-BE49-F238E27FC236}">
                <a16:creationId xmlns:a16="http://schemas.microsoft.com/office/drawing/2014/main" id="{7F7263CE-7DD1-EF88-D3BF-2BBF5E30E055}"/>
              </a:ext>
            </a:extLst>
          </p:cNvPr>
          <p:cNvSpPr/>
          <p:nvPr/>
        </p:nvSpPr>
        <p:spPr>
          <a:xfrm>
            <a:off x="8891584" y="2189132"/>
            <a:ext cx="747940" cy="2939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466581-3EE1-1592-BA28-CD7635668033}"/>
              </a:ext>
            </a:extLst>
          </p:cNvPr>
          <p:cNvSpPr/>
          <p:nvPr/>
        </p:nvSpPr>
        <p:spPr>
          <a:xfrm>
            <a:off x="3897328" y="3454919"/>
            <a:ext cx="3857710" cy="1196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0B6527-A117-6158-D752-FA5A53524791}"/>
              </a:ext>
            </a:extLst>
          </p:cNvPr>
          <p:cNvSpPr/>
          <p:nvPr/>
        </p:nvSpPr>
        <p:spPr>
          <a:xfrm>
            <a:off x="4134211" y="3920169"/>
            <a:ext cx="1236442" cy="512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ECC4F2-C193-E964-82B0-FD09F24A5837}"/>
              </a:ext>
            </a:extLst>
          </p:cNvPr>
          <p:cNvSpPr/>
          <p:nvPr/>
        </p:nvSpPr>
        <p:spPr>
          <a:xfrm>
            <a:off x="5584907" y="3920169"/>
            <a:ext cx="1236442" cy="512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CB22A0-A779-56F0-F35A-2278860E5529}"/>
              </a:ext>
            </a:extLst>
          </p:cNvPr>
          <p:cNvSpPr txBox="1"/>
          <p:nvPr/>
        </p:nvSpPr>
        <p:spPr>
          <a:xfrm>
            <a:off x="7031745" y="3980612"/>
            <a:ext cx="6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FBE2BB-05C8-6AC8-6AB5-136D2467336D}"/>
              </a:ext>
            </a:extLst>
          </p:cNvPr>
          <p:cNvSpPr txBox="1"/>
          <p:nvPr/>
        </p:nvSpPr>
        <p:spPr>
          <a:xfrm>
            <a:off x="5256068" y="3454919"/>
            <a:ext cx="19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Kafka</a:t>
            </a:r>
            <a:r>
              <a:rPr kumimoji="1" lang="zh-CN" altLang="en-US" dirty="0"/>
              <a:t>集群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39303B-0F02-DEA3-0099-D841056E8B20}"/>
              </a:ext>
            </a:extLst>
          </p:cNvPr>
          <p:cNvSpPr/>
          <p:nvPr/>
        </p:nvSpPr>
        <p:spPr>
          <a:xfrm>
            <a:off x="8099355" y="3454919"/>
            <a:ext cx="3857710" cy="1893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24975E-93FA-6043-E3A1-CC3AB6E3E675}"/>
              </a:ext>
            </a:extLst>
          </p:cNvPr>
          <p:cNvSpPr/>
          <p:nvPr/>
        </p:nvSpPr>
        <p:spPr>
          <a:xfrm>
            <a:off x="8184143" y="4082148"/>
            <a:ext cx="1236442" cy="5128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56BEF4-27B5-6B4B-3442-FC0F6209D55E}"/>
              </a:ext>
            </a:extLst>
          </p:cNvPr>
          <p:cNvSpPr/>
          <p:nvPr/>
        </p:nvSpPr>
        <p:spPr>
          <a:xfrm>
            <a:off x="9634839" y="4082148"/>
            <a:ext cx="1236442" cy="5128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Broker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DD3631-F6ED-D408-8CE0-7A848BECF351}"/>
              </a:ext>
            </a:extLst>
          </p:cNvPr>
          <p:cNvSpPr txBox="1"/>
          <p:nvPr/>
        </p:nvSpPr>
        <p:spPr>
          <a:xfrm>
            <a:off x="11093038" y="4154237"/>
            <a:ext cx="6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900910-7EFE-5BD4-8D64-A47C379E0AF2}"/>
              </a:ext>
            </a:extLst>
          </p:cNvPr>
          <p:cNvSpPr txBox="1"/>
          <p:nvPr/>
        </p:nvSpPr>
        <p:spPr>
          <a:xfrm>
            <a:off x="9265554" y="3472657"/>
            <a:ext cx="19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Pulsar</a:t>
            </a:r>
            <a:r>
              <a:rPr kumimoji="1" lang="zh-CN" altLang="en-US" dirty="0"/>
              <a:t>集群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E92E28-37F4-0DFF-632B-4DA5B3A0B5CC}"/>
              </a:ext>
            </a:extLst>
          </p:cNvPr>
          <p:cNvSpPr/>
          <p:nvPr/>
        </p:nvSpPr>
        <p:spPr>
          <a:xfrm>
            <a:off x="8195504" y="4688141"/>
            <a:ext cx="1236442" cy="51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Bookie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B2ECAD-7632-78DE-A939-BA0BDCED6A94}"/>
              </a:ext>
            </a:extLst>
          </p:cNvPr>
          <p:cNvSpPr/>
          <p:nvPr/>
        </p:nvSpPr>
        <p:spPr>
          <a:xfrm>
            <a:off x="9646200" y="4703009"/>
            <a:ext cx="1236442" cy="5128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Bookie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387E71-453D-14B3-A30C-75F6D4CC06AB}"/>
              </a:ext>
            </a:extLst>
          </p:cNvPr>
          <p:cNvSpPr/>
          <p:nvPr/>
        </p:nvSpPr>
        <p:spPr>
          <a:xfrm>
            <a:off x="3897327" y="5433990"/>
            <a:ext cx="8059737" cy="6413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VM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/ K8S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8BDD014-94BF-0845-5086-9FA4D492D6F4}"/>
              </a:ext>
            </a:extLst>
          </p:cNvPr>
          <p:cNvCxnSpPr>
            <a:stCxn id="4" idx="2"/>
          </p:cNvCxnSpPr>
          <p:nvPr/>
        </p:nvCxnSpPr>
        <p:spPr>
          <a:xfrm flipH="1">
            <a:off x="5810491" y="2916172"/>
            <a:ext cx="426594" cy="5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9DE2C2A-12C3-D0AA-4A81-D89CE816E33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238754" y="2926717"/>
            <a:ext cx="3789456" cy="52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EAAE6AA-6FFA-FD67-C268-02E43A74825A}"/>
              </a:ext>
            </a:extLst>
          </p:cNvPr>
          <p:cNvSpPr/>
          <p:nvPr/>
        </p:nvSpPr>
        <p:spPr>
          <a:xfrm>
            <a:off x="8195503" y="3807259"/>
            <a:ext cx="3633824" cy="228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KOP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AD33C6-D25F-C472-5678-C827288259BB}"/>
              </a:ext>
            </a:extLst>
          </p:cNvPr>
          <p:cNvSpPr txBox="1"/>
          <p:nvPr/>
        </p:nvSpPr>
        <p:spPr>
          <a:xfrm>
            <a:off x="11093038" y="4759897"/>
            <a:ext cx="64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00B1C4C-EB4A-2637-96F7-796E5308E082}"/>
              </a:ext>
            </a:extLst>
          </p:cNvPr>
          <p:cNvSpPr txBox="1"/>
          <p:nvPr/>
        </p:nvSpPr>
        <p:spPr>
          <a:xfrm>
            <a:off x="358815" y="1719738"/>
            <a:ext cx="3354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内核切换，小包场景下，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Pulsar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消耗资源是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的两倍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单节点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TPS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约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10-14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万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Pulsar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水位在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80%-90%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P99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生产时延在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</a:p>
          <a:p>
            <a:endParaRPr kumimoji="1" lang="en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kumimoji="1"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30%-40%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P99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生产时延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以下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62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双倍消耗问题分析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9756E5-320D-0D7F-1530-D179F87A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943" y="1380041"/>
            <a:ext cx="5219700" cy="4838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B58568D-5AC8-7888-9D0C-704531E46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24" y="1380041"/>
            <a:ext cx="2717461" cy="500300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98AC14F-0E0E-F36E-3DBE-0FFB8F141CEB}"/>
              </a:ext>
            </a:extLst>
          </p:cNvPr>
          <p:cNvSpPr txBox="1"/>
          <p:nvPr/>
        </p:nvSpPr>
        <p:spPr>
          <a:xfrm>
            <a:off x="358814" y="1690688"/>
            <a:ext cx="304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小包场景消息头解析变为主要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消耗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存算分离架构天然解析两次消息头</a:t>
            </a:r>
          </a:p>
        </p:txBody>
      </p:sp>
    </p:spTree>
    <p:extLst>
      <p:ext uri="{BB962C8B-B14F-4D97-AF65-F5344CB8AC3E}">
        <p14:creationId xmlns:p14="http://schemas.microsoft.com/office/powerpoint/2010/main" val="3261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时延问题分析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8F8CA6-82D7-681C-EBA8-32C6F12AF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9" y="1447618"/>
            <a:ext cx="5987822" cy="2823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F5C02D-45F5-CE87-D437-7051C653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242" y="4271057"/>
            <a:ext cx="6332079" cy="21106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6621B2-6F3F-D629-646F-66386884B5D0}"/>
              </a:ext>
            </a:extLst>
          </p:cNvPr>
          <p:cNvSpPr txBox="1"/>
          <p:nvPr/>
        </p:nvSpPr>
        <p:spPr>
          <a:xfrm>
            <a:off x="6910086" y="1331089"/>
            <a:ext cx="444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OrderedExecutor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出队慢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KoP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请求响应编码混用线程池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97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内部解决方案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04300A-31E8-692A-BB49-07C2E744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355" y="2384596"/>
            <a:ext cx="3685645" cy="35209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4F7A6A-0164-FB07-35B0-BD5C0B35C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75" y="3306862"/>
            <a:ext cx="7772400" cy="25612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47276E-63B6-B4FA-9B47-4C17703740DB}"/>
              </a:ext>
            </a:extLst>
          </p:cNvPr>
          <p:cNvSpPr txBox="1"/>
          <p:nvPr/>
        </p:nvSpPr>
        <p:spPr>
          <a:xfrm>
            <a:off x="590309" y="1690688"/>
            <a:ext cx="6088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网络层面合包，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flushconsolidationhandler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把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Kafka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消息合包，转换为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Pulsar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消息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KoP</a:t>
            </a:r>
            <a:r>
              <a:rPr kumimoji="1"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线程池隔离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34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60337-3ADA-2343-A46F-EDCBBA3B2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7BCA0-B59F-8543-9A5E-5A410F1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社区解决方案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11C8B3-C57D-0310-29C9-9DD987F7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6350"/>
            <a:ext cx="5854700" cy="599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382C94-D335-9429-4F99-C1BC63341B31}"/>
              </a:ext>
            </a:extLst>
          </p:cNvPr>
          <p:cNvSpPr txBox="1"/>
          <p:nvPr/>
        </p:nvSpPr>
        <p:spPr>
          <a:xfrm>
            <a:off x="838200" y="1686481"/>
            <a:ext cx="494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大部分已经进入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版本</a:t>
            </a:r>
          </a:p>
        </p:txBody>
      </p:sp>
    </p:spTree>
    <p:extLst>
      <p:ext uri="{BB962C8B-B14F-4D97-AF65-F5344CB8AC3E}">
        <p14:creationId xmlns:p14="http://schemas.microsoft.com/office/powerpoint/2010/main" val="42760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ED3B6D-09F4-7162-530E-FE1BB70D4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E08EFC-329A-B74F-B119-D37D21C1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33475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E757B3-73FA-5346-AFBE-2C72B8811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238C84-D210-3ECE-456D-9BE8B77E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03" y="3619892"/>
            <a:ext cx="2626119" cy="2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 亚洲" id="{6774D372-F93A-9143-A142-A09BAAA6011F}" vid="{FE868456-DEA3-CC4A-B411-C35D7ECC33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188</TotalTime>
  <Words>221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Calibri</vt:lpstr>
      <vt:lpstr>Open Sans</vt:lpstr>
      <vt:lpstr>Office 主题​​</vt:lpstr>
      <vt:lpstr>弥补存算分离短板</vt:lpstr>
      <vt:lpstr>自我介绍</vt:lpstr>
      <vt:lpstr>目录</vt:lpstr>
      <vt:lpstr>背景介绍</vt:lpstr>
      <vt:lpstr>双倍消耗问题分析</vt:lpstr>
      <vt:lpstr>时延问题分析</vt:lpstr>
      <vt:lpstr>内部解决方案</vt:lpstr>
      <vt:lpstr>社区解决方案</vt:lpstr>
      <vt:lpstr>Thanks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hangc0276@163.com</dc:creator>
  <cp:lastModifiedBy>Zili Chen</cp:lastModifiedBy>
  <cp:revision>65</cp:revision>
  <dcterms:created xsi:type="dcterms:W3CDTF">2023-10-08T14:21:56Z</dcterms:created>
  <dcterms:modified xsi:type="dcterms:W3CDTF">2023-10-13T22:48:05Z</dcterms:modified>
</cp:coreProperties>
</file>