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7" r:id="rId2"/>
    <p:sldId id="257" r:id="rId3"/>
    <p:sldId id="293" r:id="rId4"/>
    <p:sldId id="290" r:id="rId5"/>
    <p:sldId id="291" r:id="rId6"/>
    <p:sldId id="292" r:id="rId7"/>
    <p:sldId id="294" r:id="rId8"/>
    <p:sldId id="296" r:id="rId9"/>
    <p:sldId id="297" r:id="rId10"/>
    <p:sldId id="298" r:id="rId11"/>
    <p:sldId id="299" r:id="rId12"/>
    <p:sldId id="264" r:id="rId13"/>
    <p:sldId id="300" r:id="rId14"/>
    <p:sldId id="301" r:id="rId15"/>
    <p:sldId id="302" r:id="rId16"/>
    <p:sldId id="303" r:id="rId17"/>
    <p:sldId id="273" r:id="rId18"/>
    <p:sldId id="304" r:id="rId19"/>
    <p:sldId id="305" r:id="rId20"/>
    <p:sldId id="306" r:id="rId21"/>
    <p:sldId id="307" r:id="rId22"/>
    <p:sldId id="308" r:id="rId23"/>
    <p:sldId id="284" r:id="rId24"/>
    <p:sldId id="285" r:id="rId25"/>
    <p:sldId id="274" r:id="rId26"/>
    <p:sldId id="312" r:id="rId27"/>
    <p:sldId id="315" r:id="rId28"/>
    <p:sldId id="316" r:id="rId29"/>
    <p:sldId id="318" r:id="rId30"/>
    <p:sldId id="275" r:id="rId31"/>
    <p:sldId id="314" r:id="rId32"/>
    <p:sldId id="317" r:id="rId33"/>
    <p:sldId id="309" r:id="rId34"/>
    <p:sldId id="26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41C07-1233-6A46-93A5-15B564578BBB}" v="135" dt="2023-10-09T07:01:01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5"/>
    <p:restoredTop sz="97046"/>
  </p:normalViewPr>
  <p:slideViewPr>
    <p:cSldViewPr snapToGrid="0">
      <p:cViewPr varScale="1">
        <p:scale>
          <a:sx n="154" d="100"/>
          <a:sy n="154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蒋 鹏程" userId="75812ee6-4e6a-4eff-ad8a-b0e2a3111c32" providerId="ADAL" clId="{05541C07-1233-6A46-93A5-15B564578BBB}"/>
    <pc:docChg chg="undo custSel addSld delSld modSld sldOrd">
      <pc:chgData name="蒋 鹏程" userId="75812ee6-4e6a-4eff-ad8a-b0e2a3111c32" providerId="ADAL" clId="{05541C07-1233-6A46-93A5-15B564578BBB}" dt="2023-10-14T03:12:14.058" v="13507" actId="20577"/>
      <pc:docMkLst>
        <pc:docMk/>
      </pc:docMkLst>
      <pc:sldChg chg="modNotesTx">
        <pc:chgData name="蒋 鹏程" userId="75812ee6-4e6a-4eff-ad8a-b0e2a3111c32" providerId="ADAL" clId="{05541C07-1233-6A46-93A5-15B564578BBB}" dt="2023-10-14T01:19:49.777" v="2414" actId="20577"/>
        <pc:sldMkLst>
          <pc:docMk/>
          <pc:sldMk cId="3196554705" sldId="257"/>
        </pc:sldMkLst>
      </pc:sldChg>
      <pc:sldChg chg="modSp del mod">
        <pc:chgData name="蒋 鹏程" userId="75812ee6-4e6a-4eff-ad8a-b0e2a3111c32" providerId="ADAL" clId="{05541C07-1233-6A46-93A5-15B564578BBB}" dt="2023-10-09T02:45:52.856" v="78" actId="2696"/>
        <pc:sldMkLst>
          <pc:docMk/>
          <pc:sldMk cId="961421924" sldId="263"/>
        </pc:sldMkLst>
        <pc:spChg chg="mod">
          <ac:chgData name="蒋 鹏程" userId="75812ee6-4e6a-4eff-ad8a-b0e2a3111c32" providerId="ADAL" clId="{05541C07-1233-6A46-93A5-15B564578BBB}" dt="2023-10-09T02:41:46.909" v="3" actId="1076"/>
          <ac:spMkLst>
            <pc:docMk/>
            <pc:sldMk cId="961421924" sldId="263"/>
            <ac:spMk id="2" creationId="{575CCAAE-D791-E784-E01D-FED729DDE537}"/>
          </ac:spMkLst>
        </pc:spChg>
      </pc:sldChg>
      <pc:sldChg chg="modSp mod modNotesTx">
        <pc:chgData name="蒋 鹏程" userId="75812ee6-4e6a-4eff-ad8a-b0e2a3111c32" providerId="ADAL" clId="{05541C07-1233-6A46-93A5-15B564578BBB}" dt="2023-10-14T02:22:19.661" v="8056" actId="20577"/>
        <pc:sldMkLst>
          <pc:docMk/>
          <pc:sldMk cId="2828395931" sldId="264"/>
        </pc:sldMkLst>
        <pc:spChg chg="mod">
          <ac:chgData name="蒋 鹏程" userId="75812ee6-4e6a-4eff-ad8a-b0e2a3111c32" providerId="ADAL" clId="{05541C07-1233-6A46-93A5-15B564578BBB}" dt="2023-10-09T03:08:17.643" v="428" actId="20577"/>
          <ac:spMkLst>
            <pc:docMk/>
            <pc:sldMk cId="2828395931" sldId="264"/>
            <ac:spMk id="2" creationId="{803E7B94-71FD-04D8-7227-02581E3CCE9E}"/>
          </ac:spMkLst>
        </pc:spChg>
        <pc:spChg chg="mod">
          <ac:chgData name="蒋 鹏程" userId="75812ee6-4e6a-4eff-ad8a-b0e2a3111c32" providerId="ADAL" clId="{05541C07-1233-6A46-93A5-15B564578BBB}" dt="2023-10-09T03:09:15.891" v="456" actId="20577"/>
          <ac:spMkLst>
            <pc:docMk/>
            <pc:sldMk cId="2828395931" sldId="264"/>
            <ac:spMk id="3" creationId="{70EFD406-FAB1-1F17-0421-64F27CAA469C}"/>
          </ac:spMkLst>
        </pc:spChg>
      </pc:sldChg>
      <pc:sldChg chg="del">
        <pc:chgData name="蒋 鹏程" userId="75812ee6-4e6a-4eff-ad8a-b0e2a3111c32" providerId="ADAL" clId="{05541C07-1233-6A46-93A5-15B564578BBB}" dt="2023-10-09T06:34:40.376" v="1255" actId="2696"/>
        <pc:sldMkLst>
          <pc:docMk/>
          <pc:sldMk cId="1245357188" sldId="268"/>
        </pc:sldMkLst>
      </pc:sldChg>
      <pc:sldChg chg="addSp delSp modSp mod setBg">
        <pc:chgData name="蒋 鹏程" userId="75812ee6-4e6a-4eff-ad8a-b0e2a3111c32" providerId="ADAL" clId="{05541C07-1233-6A46-93A5-15B564578BBB}" dt="2023-10-09T06:55:52.418" v="1509" actId="255"/>
        <pc:sldMkLst>
          <pc:docMk/>
          <pc:sldMk cId="1530518927" sldId="269"/>
        </pc:sldMkLst>
        <pc:spChg chg="mod">
          <ac:chgData name="蒋 鹏程" userId="75812ee6-4e6a-4eff-ad8a-b0e2a3111c32" providerId="ADAL" clId="{05541C07-1233-6A46-93A5-15B564578BBB}" dt="2023-10-09T06:55:52.418" v="1509" actId="255"/>
          <ac:spMkLst>
            <pc:docMk/>
            <pc:sldMk cId="1530518927" sldId="269"/>
            <ac:spMk id="2" creationId="{BD547585-F317-895E-EF80-629DBD90CF04}"/>
          </ac:spMkLst>
        </pc:spChg>
        <pc:spChg chg="del mod">
          <ac:chgData name="蒋 鹏程" userId="75812ee6-4e6a-4eff-ad8a-b0e2a3111c32" providerId="ADAL" clId="{05541C07-1233-6A46-93A5-15B564578BBB}" dt="2023-10-09T06:35:17.600" v="1258" actId="478"/>
          <ac:spMkLst>
            <pc:docMk/>
            <pc:sldMk cId="1530518927" sldId="269"/>
            <ac:spMk id="3" creationId="{9A85FC8D-8AD1-76F6-9EF2-E0C6EA5D4FE3}"/>
          </ac:spMkLst>
        </pc:spChg>
        <pc:spChg chg="add">
          <ac:chgData name="蒋 鹏程" userId="75812ee6-4e6a-4eff-ad8a-b0e2a3111c32" providerId="ADAL" clId="{05541C07-1233-6A46-93A5-15B564578BBB}" dt="2023-10-09T06:35:08.741" v="1256" actId="26606"/>
          <ac:spMkLst>
            <pc:docMk/>
            <pc:sldMk cId="1530518927" sldId="269"/>
            <ac:spMk id="8" creationId="{1EADCAF8-8823-4E89-8612-21029831A4B2}"/>
          </ac:spMkLst>
        </pc:spChg>
        <pc:spChg chg="add">
          <ac:chgData name="蒋 鹏程" userId="75812ee6-4e6a-4eff-ad8a-b0e2a3111c32" providerId="ADAL" clId="{05541C07-1233-6A46-93A5-15B564578BBB}" dt="2023-10-09T06:35:08.741" v="1256" actId="26606"/>
          <ac:spMkLst>
            <pc:docMk/>
            <pc:sldMk cId="1530518927" sldId="269"/>
            <ac:spMk id="10" creationId="{28CA07B2-0819-4B62-9425-7A52BBDD7070}"/>
          </ac:spMkLst>
        </pc:spChg>
        <pc:grpChg chg="add">
          <ac:chgData name="蒋 鹏程" userId="75812ee6-4e6a-4eff-ad8a-b0e2a3111c32" providerId="ADAL" clId="{05541C07-1233-6A46-93A5-15B564578BBB}" dt="2023-10-09T06:35:08.741" v="1256" actId="26606"/>
          <ac:grpSpMkLst>
            <pc:docMk/>
            <pc:sldMk cId="1530518927" sldId="269"/>
            <ac:grpSpMk id="12" creationId="{DA02BEE4-A5D4-40AF-882D-49D34B086FFF}"/>
          </ac:grpSpMkLst>
        </pc:grpChg>
      </pc:sldChg>
      <pc:sldChg chg="del">
        <pc:chgData name="蒋 鹏程" userId="75812ee6-4e6a-4eff-ad8a-b0e2a3111c32" providerId="ADAL" clId="{05541C07-1233-6A46-93A5-15B564578BBB}" dt="2023-10-09T02:47:08.533" v="94" actId="2696"/>
        <pc:sldMkLst>
          <pc:docMk/>
          <pc:sldMk cId="2963642793" sldId="270"/>
        </pc:sldMkLst>
      </pc:sldChg>
      <pc:sldChg chg="del">
        <pc:chgData name="蒋 鹏程" userId="75812ee6-4e6a-4eff-ad8a-b0e2a3111c32" providerId="ADAL" clId="{05541C07-1233-6A46-93A5-15B564578BBB}" dt="2023-10-09T02:48:22.323" v="109" actId="2696"/>
        <pc:sldMkLst>
          <pc:docMk/>
          <pc:sldMk cId="3866640627" sldId="271"/>
        </pc:sldMkLst>
      </pc:sldChg>
      <pc:sldChg chg="addSp delSp modSp del mod setBg">
        <pc:chgData name="蒋 鹏程" userId="75812ee6-4e6a-4eff-ad8a-b0e2a3111c32" providerId="ADAL" clId="{05541C07-1233-6A46-93A5-15B564578BBB}" dt="2023-10-09T03:07:23.677" v="416" actId="2696"/>
        <pc:sldMkLst>
          <pc:docMk/>
          <pc:sldMk cId="3595498255" sldId="272"/>
        </pc:sldMkLst>
        <pc:spChg chg="del mod">
          <ac:chgData name="蒋 鹏程" userId="75812ee6-4e6a-4eff-ad8a-b0e2a3111c32" providerId="ADAL" clId="{05541C07-1233-6A46-93A5-15B564578BBB}" dt="2023-10-09T03:05:55.561" v="310" actId="478"/>
          <ac:spMkLst>
            <pc:docMk/>
            <pc:sldMk cId="3595498255" sldId="272"/>
            <ac:spMk id="2" creationId="{09A0FD11-0BDA-2E87-35FF-03E6BEE68CF7}"/>
          </ac:spMkLst>
        </pc:spChg>
        <pc:spChg chg="del mod">
          <ac:chgData name="蒋 鹏程" userId="75812ee6-4e6a-4eff-ad8a-b0e2a3111c32" providerId="ADAL" clId="{05541C07-1233-6A46-93A5-15B564578BBB}" dt="2023-10-09T02:57:59.996" v="114" actId="3680"/>
          <ac:spMkLst>
            <pc:docMk/>
            <pc:sldMk cId="3595498255" sldId="272"/>
            <ac:spMk id="3" creationId="{091F8BBA-7DED-90D5-D85B-927E17F3C1A1}"/>
          </ac:spMkLst>
        </pc:spChg>
        <pc:spChg chg="add del mod">
          <ac:chgData name="蒋 鹏程" userId="75812ee6-4e6a-4eff-ad8a-b0e2a3111c32" providerId="ADAL" clId="{05541C07-1233-6A46-93A5-15B564578BBB}" dt="2023-10-09T03:05:57.716" v="311" actId="478"/>
          <ac:spMkLst>
            <pc:docMk/>
            <pc:sldMk cId="3595498255" sldId="272"/>
            <ac:spMk id="6" creationId="{57408173-340B-DB79-FB9E-E8B6CF5D63CC}"/>
          </ac:spMkLst>
        </pc:spChg>
        <pc:graphicFrameChg chg="add mod ord modGraphic">
          <ac:chgData name="蒋 鹏程" userId="75812ee6-4e6a-4eff-ad8a-b0e2a3111c32" providerId="ADAL" clId="{05541C07-1233-6A46-93A5-15B564578BBB}" dt="2023-10-09T03:05:49.806" v="306" actId="26606"/>
          <ac:graphicFrameMkLst>
            <pc:docMk/>
            <pc:sldMk cId="3595498255" sldId="272"/>
            <ac:graphicFrameMk id="4" creationId="{723E357B-BE53-90DE-6B84-BE9F57D7DCCB}"/>
          </ac:graphicFrameMkLst>
        </pc:graphicFrameChg>
      </pc:sldChg>
      <pc:sldChg chg="addSp delSp modSp mod ord modNotesTx">
        <pc:chgData name="蒋 鹏程" userId="75812ee6-4e6a-4eff-ad8a-b0e2a3111c32" providerId="ADAL" clId="{05541C07-1233-6A46-93A5-15B564578BBB}" dt="2023-10-14T02:38:34.680" v="9744" actId="20577"/>
        <pc:sldMkLst>
          <pc:docMk/>
          <pc:sldMk cId="3269548631" sldId="273"/>
        </pc:sldMkLst>
        <pc:spChg chg="del">
          <ac:chgData name="蒋 鹏程" userId="75812ee6-4e6a-4eff-ad8a-b0e2a3111c32" providerId="ADAL" clId="{05541C07-1233-6A46-93A5-15B564578BBB}" dt="2023-10-09T03:30:22.322" v="884" actId="478"/>
          <ac:spMkLst>
            <pc:docMk/>
            <pc:sldMk cId="3269548631" sldId="273"/>
            <ac:spMk id="2" creationId="{18BF90BE-EA4F-C208-26E1-BF4E337DA295}"/>
          </ac:spMkLst>
        </pc:spChg>
        <pc:spChg chg="mod">
          <ac:chgData name="蒋 鹏程" userId="75812ee6-4e6a-4eff-ad8a-b0e2a3111c32" providerId="ADAL" clId="{05541C07-1233-6A46-93A5-15B564578BBB}" dt="2023-10-09T03:32:48.223" v="991" actId="20577"/>
          <ac:spMkLst>
            <pc:docMk/>
            <pc:sldMk cId="3269548631" sldId="273"/>
            <ac:spMk id="3" creationId="{771C079A-4E01-D062-10F7-78F3FF364764}"/>
          </ac:spMkLst>
        </pc:spChg>
        <pc:spChg chg="add mod">
          <ac:chgData name="蒋 鹏程" userId="75812ee6-4e6a-4eff-ad8a-b0e2a3111c32" providerId="ADAL" clId="{05541C07-1233-6A46-93A5-15B564578BBB}" dt="2023-10-09T03:30:18.811" v="883"/>
          <ac:spMkLst>
            <pc:docMk/>
            <pc:sldMk cId="3269548631" sldId="273"/>
            <ac:spMk id="4" creationId="{75411A11-2221-FE69-0BA9-BF6E7E89096B}"/>
          </ac:spMkLst>
        </pc:spChg>
        <pc:spChg chg="add del mod">
          <ac:chgData name="蒋 鹏程" userId="75812ee6-4e6a-4eff-ad8a-b0e2a3111c32" providerId="ADAL" clId="{05541C07-1233-6A46-93A5-15B564578BBB}" dt="2023-10-09T03:30:24.782" v="885" actId="478"/>
          <ac:spMkLst>
            <pc:docMk/>
            <pc:sldMk cId="3269548631" sldId="273"/>
            <ac:spMk id="8" creationId="{A584FBBE-78E7-FC18-5D45-02B81796FB07}"/>
          </ac:spMkLst>
        </pc:spChg>
      </pc:sldChg>
      <pc:sldChg chg="addSp delSp modSp mod modNotesTx">
        <pc:chgData name="蒋 鹏程" userId="75812ee6-4e6a-4eff-ad8a-b0e2a3111c32" providerId="ADAL" clId="{05541C07-1233-6A46-93A5-15B564578BBB}" dt="2023-10-14T02:59:57.561" v="12067" actId="20577"/>
        <pc:sldMkLst>
          <pc:docMk/>
          <pc:sldMk cId="1190645629" sldId="274"/>
        </pc:sldMkLst>
        <pc:spChg chg="mod">
          <ac:chgData name="蒋 鹏程" userId="75812ee6-4e6a-4eff-ad8a-b0e2a3111c32" providerId="ADAL" clId="{05541C07-1233-6A46-93A5-15B564578BBB}" dt="2023-10-09T06:38:41.905" v="1278" actId="20577"/>
          <ac:spMkLst>
            <pc:docMk/>
            <pc:sldMk cId="1190645629" sldId="274"/>
            <ac:spMk id="2" creationId="{18BF90BE-EA4F-C208-26E1-BF4E337DA295}"/>
          </ac:spMkLst>
        </pc:spChg>
        <pc:spChg chg="del">
          <ac:chgData name="蒋 鹏程" userId="75812ee6-4e6a-4eff-ad8a-b0e2a3111c32" providerId="ADAL" clId="{05541C07-1233-6A46-93A5-15B564578BBB}" dt="2023-10-09T06:37:46.356" v="1260" actId="478"/>
          <ac:spMkLst>
            <pc:docMk/>
            <pc:sldMk cId="1190645629" sldId="274"/>
            <ac:spMk id="3" creationId="{771C079A-4E01-D062-10F7-78F3FF364764}"/>
          </ac:spMkLst>
        </pc:spChg>
        <pc:graphicFrameChg chg="add del mod modGraphic">
          <ac:chgData name="蒋 鹏程" userId="75812ee6-4e6a-4eff-ad8a-b0e2a3111c32" providerId="ADAL" clId="{05541C07-1233-6A46-93A5-15B564578BBB}" dt="2023-10-09T06:40:23.299" v="1299" actId="478"/>
          <ac:graphicFrameMkLst>
            <pc:docMk/>
            <pc:sldMk cId="1190645629" sldId="274"/>
            <ac:graphicFrameMk id="4" creationId="{1718D5DE-C780-4239-8D8A-242609970C29}"/>
          </ac:graphicFrameMkLst>
        </pc:graphicFrameChg>
        <pc:graphicFrameChg chg="add del mod modGraphic">
          <ac:chgData name="蒋 鹏程" userId="75812ee6-4e6a-4eff-ad8a-b0e2a3111c32" providerId="ADAL" clId="{05541C07-1233-6A46-93A5-15B564578BBB}" dt="2023-10-09T06:40:18.293" v="1297"/>
          <ac:graphicFrameMkLst>
            <pc:docMk/>
            <pc:sldMk cId="1190645629" sldId="274"/>
            <ac:graphicFrameMk id="5" creationId="{84A562FA-937E-60C4-8F9B-E4BF7C327D1F}"/>
          </ac:graphicFrameMkLst>
        </pc:graphicFrameChg>
        <pc:graphicFrameChg chg="add mod modGraphic">
          <ac:chgData name="蒋 鹏程" userId="75812ee6-4e6a-4eff-ad8a-b0e2a3111c32" providerId="ADAL" clId="{05541C07-1233-6A46-93A5-15B564578BBB}" dt="2023-10-09T06:56:44.955" v="1520" actId="20577"/>
          <ac:graphicFrameMkLst>
            <pc:docMk/>
            <pc:sldMk cId="1190645629" sldId="274"/>
            <ac:graphicFrameMk id="6" creationId="{C36A7EB1-BC2C-F547-3E28-6F929E3C8DC5}"/>
          </ac:graphicFrameMkLst>
        </pc:graphicFrameChg>
      </pc:sldChg>
      <pc:sldChg chg="addSp delSp modSp mod modNotesTx">
        <pc:chgData name="蒋 鹏程" userId="75812ee6-4e6a-4eff-ad8a-b0e2a3111c32" providerId="ADAL" clId="{05541C07-1233-6A46-93A5-15B564578BBB}" dt="2023-10-14T03:06:25.756" v="12699" actId="20577"/>
        <pc:sldMkLst>
          <pc:docMk/>
          <pc:sldMk cId="2401089636" sldId="275"/>
        </pc:sldMkLst>
        <pc:spChg chg="mod">
          <ac:chgData name="蒋 鹏程" userId="75812ee6-4e6a-4eff-ad8a-b0e2a3111c32" providerId="ADAL" clId="{05541C07-1233-6A46-93A5-15B564578BBB}" dt="2023-10-09T06:29:29.736" v="1197" actId="2711"/>
          <ac:spMkLst>
            <pc:docMk/>
            <pc:sldMk cId="2401089636" sldId="275"/>
            <ac:spMk id="2" creationId="{18BF90BE-EA4F-C208-26E1-BF4E337DA295}"/>
          </ac:spMkLst>
        </pc:spChg>
        <pc:spChg chg="mod">
          <ac:chgData name="蒋 鹏程" userId="75812ee6-4e6a-4eff-ad8a-b0e2a3111c32" providerId="ADAL" clId="{05541C07-1233-6A46-93A5-15B564578BBB}" dt="2023-10-14T03:05:18.767" v="12539" actId="20577"/>
          <ac:spMkLst>
            <pc:docMk/>
            <pc:sldMk cId="2401089636" sldId="275"/>
            <ac:spMk id="3" creationId="{771C079A-4E01-D062-10F7-78F3FF364764}"/>
          </ac:spMkLst>
        </pc:spChg>
        <pc:spChg chg="add del mod">
          <ac:chgData name="蒋 鹏程" userId="75812ee6-4e6a-4eff-ad8a-b0e2a3111c32" providerId="ADAL" clId="{05541C07-1233-6A46-93A5-15B564578BBB}" dt="2023-10-09T06:54:58.292" v="1497" actId="478"/>
          <ac:spMkLst>
            <pc:docMk/>
            <pc:sldMk cId="2401089636" sldId="275"/>
            <ac:spMk id="4" creationId="{F43AF9AC-7D97-33D6-449E-125B3C178B97}"/>
          </ac:spMkLst>
        </pc:spChg>
        <pc:picChg chg="del">
          <ac:chgData name="蒋 鹏程" userId="75812ee6-4e6a-4eff-ad8a-b0e2a3111c32" providerId="ADAL" clId="{05541C07-1233-6A46-93A5-15B564578BBB}" dt="2023-10-09T06:30:44.767" v="1216" actId="478"/>
          <ac:picMkLst>
            <pc:docMk/>
            <pc:sldMk cId="2401089636" sldId="275"/>
            <ac:picMk id="53" creationId="{2B09662A-B853-136A-C8DD-B174BBDD7ECC}"/>
          </ac:picMkLst>
        </pc:picChg>
      </pc:sldChg>
      <pc:sldChg chg="del">
        <pc:chgData name="蒋 鹏程" userId="75812ee6-4e6a-4eff-ad8a-b0e2a3111c32" providerId="ADAL" clId="{05541C07-1233-6A46-93A5-15B564578BBB}" dt="2023-10-09T03:12:40.318" v="459" actId="2696"/>
        <pc:sldMkLst>
          <pc:docMk/>
          <pc:sldMk cId="778810158" sldId="276"/>
        </pc:sldMkLst>
      </pc:sldChg>
      <pc:sldChg chg="del">
        <pc:chgData name="蒋 鹏程" userId="75812ee6-4e6a-4eff-ad8a-b0e2a3111c32" providerId="ADAL" clId="{05541C07-1233-6A46-93A5-15B564578BBB}" dt="2023-10-09T03:14:01.117" v="482" actId="2696"/>
        <pc:sldMkLst>
          <pc:docMk/>
          <pc:sldMk cId="2295554002" sldId="277"/>
        </pc:sldMkLst>
      </pc:sldChg>
      <pc:sldChg chg="del">
        <pc:chgData name="蒋 鹏程" userId="75812ee6-4e6a-4eff-ad8a-b0e2a3111c32" providerId="ADAL" clId="{05541C07-1233-6A46-93A5-15B564578BBB}" dt="2023-10-09T03:22:18.338" v="807" actId="2696"/>
        <pc:sldMkLst>
          <pc:docMk/>
          <pc:sldMk cId="3726939643" sldId="278"/>
        </pc:sldMkLst>
      </pc:sldChg>
      <pc:sldChg chg="del">
        <pc:chgData name="蒋 鹏程" userId="75812ee6-4e6a-4eff-ad8a-b0e2a3111c32" providerId="ADAL" clId="{05541C07-1233-6A46-93A5-15B564578BBB}" dt="2023-10-09T03:37:29.769" v="1093" actId="2696"/>
        <pc:sldMkLst>
          <pc:docMk/>
          <pc:sldMk cId="3262744827" sldId="279"/>
        </pc:sldMkLst>
      </pc:sldChg>
      <pc:sldChg chg="del">
        <pc:chgData name="蒋 鹏程" userId="75812ee6-4e6a-4eff-ad8a-b0e2a3111c32" providerId="ADAL" clId="{05541C07-1233-6A46-93A5-15B564578BBB}" dt="2023-10-09T06:25:03.592" v="1148" actId="2696"/>
        <pc:sldMkLst>
          <pc:docMk/>
          <pc:sldMk cId="881583116" sldId="280"/>
        </pc:sldMkLst>
      </pc:sldChg>
      <pc:sldChg chg="del">
        <pc:chgData name="蒋 鹏程" userId="75812ee6-4e6a-4eff-ad8a-b0e2a3111c32" providerId="ADAL" clId="{05541C07-1233-6A46-93A5-15B564578BBB}" dt="2023-10-09T06:27:11.628" v="1166" actId="2696"/>
        <pc:sldMkLst>
          <pc:docMk/>
          <pc:sldMk cId="323196638" sldId="281"/>
        </pc:sldMkLst>
      </pc:sldChg>
      <pc:sldChg chg="del">
        <pc:chgData name="蒋 鹏程" userId="75812ee6-4e6a-4eff-ad8a-b0e2a3111c32" providerId="ADAL" clId="{05541C07-1233-6A46-93A5-15B564578BBB}" dt="2023-10-09T06:27:16.057" v="1167" actId="2696"/>
        <pc:sldMkLst>
          <pc:docMk/>
          <pc:sldMk cId="1851946288" sldId="282"/>
        </pc:sldMkLst>
      </pc:sldChg>
      <pc:sldChg chg="del">
        <pc:chgData name="蒋 鹏程" userId="75812ee6-4e6a-4eff-ad8a-b0e2a3111c32" providerId="ADAL" clId="{05541C07-1233-6A46-93A5-15B564578BBB}" dt="2023-10-09T06:28:59.071" v="1196" actId="2696"/>
        <pc:sldMkLst>
          <pc:docMk/>
          <pc:sldMk cId="3539171899" sldId="283"/>
        </pc:sldMkLst>
      </pc:sldChg>
      <pc:sldChg chg="addSp delSp modSp mod modNotesTx">
        <pc:chgData name="蒋 鹏程" userId="75812ee6-4e6a-4eff-ad8a-b0e2a3111c32" providerId="ADAL" clId="{05541C07-1233-6A46-93A5-15B564578BBB}" dt="2023-10-14T02:57:19.110" v="11723" actId="20577"/>
        <pc:sldMkLst>
          <pc:docMk/>
          <pc:sldMk cId="1931089320" sldId="284"/>
        </pc:sldMkLst>
        <pc:spChg chg="del">
          <ac:chgData name="蒋 鹏程" userId="75812ee6-4e6a-4eff-ad8a-b0e2a3111c32" providerId="ADAL" clId="{05541C07-1233-6A46-93A5-15B564578BBB}" dt="2023-10-09T03:39:59.949" v="1110" actId="478"/>
          <ac:spMkLst>
            <pc:docMk/>
            <pc:sldMk cId="1931089320" sldId="284"/>
            <ac:spMk id="2" creationId="{5AED488A-9F3B-9975-11DF-C2C912547D51}"/>
          </ac:spMkLst>
        </pc:spChg>
        <pc:spChg chg="mod">
          <ac:chgData name="蒋 鹏程" userId="75812ee6-4e6a-4eff-ad8a-b0e2a3111c32" providerId="ADAL" clId="{05541C07-1233-6A46-93A5-15B564578BBB}" dt="2023-10-09T03:40:34.157" v="1125" actId="14100"/>
          <ac:spMkLst>
            <pc:docMk/>
            <pc:sldMk cId="1931089320" sldId="284"/>
            <ac:spMk id="3" creationId="{D9461E47-82B9-3538-C0CF-7777AB03384B}"/>
          </ac:spMkLst>
        </pc:spChg>
        <pc:spChg chg="add del mod">
          <ac:chgData name="蒋 鹏程" userId="75812ee6-4e6a-4eff-ad8a-b0e2a3111c32" providerId="ADAL" clId="{05541C07-1233-6A46-93A5-15B564578BBB}" dt="2023-10-09T03:40:08.860" v="1112" actId="478"/>
          <ac:spMkLst>
            <pc:docMk/>
            <pc:sldMk cId="1931089320" sldId="284"/>
            <ac:spMk id="9" creationId="{DA932F92-1F34-1481-2660-4B985011A0C0}"/>
          </ac:spMkLst>
        </pc:spChg>
        <pc:spChg chg="add mod">
          <ac:chgData name="蒋 鹏程" userId="75812ee6-4e6a-4eff-ad8a-b0e2a3111c32" providerId="ADAL" clId="{05541C07-1233-6A46-93A5-15B564578BBB}" dt="2023-10-09T03:40:06.953" v="1111"/>
          <ac:spMkLst>
            <pc:docMk/>
            <pc:sldMk cId="1931089320" sldId="284"/>
            <ac:spMk id="10" creationId="{A484C002-8589-84E8-DECE-23DBA47C2CB0}"/>
          </ac:spMkLst>
        </pc:spChg>
      </pc:sldChg>
      <pc:sldChg chg="modSp mod modNotesTx">
        <pc:chgData name="蒋 鹏程" userId="75812ee6-4e6a-4eff-ad8a-b0e2a3111c32" providerId="ADAL" clId="{05541C07-1233-6A46-93A5-15B564578BBB}" dt="2023-10-14T02:58:33.711" v="11856" actId="20577"/>
        <pc:sldMkLst>
          <pc:docMk/>
          <pc:sldMk cId="1661221179" sldId="285"/>
        </pc:sldMkLst>
        <pc:spChg chg="mod">
          <ac:chgData name="蒋 鹏程" userId="75812ee6-4e6a-4eff-ad8a-b0e2a3111c32" providerId="ADAL" clId="{05541C07-1233-6A46-93A5-15B564578BBB}" dt="2023-10-09T03:40:52.188" v="1126" actId="2711"/>
          <ac:spMkLst>
            <pc:docMk/>
            <pc:sldMk cId="1661221179" sldId="285"/>
            <ac:spMk id="2" creationId="{5AED488A-9F3B-9975-11DF-C2C912547D51}"/>
          </ac:spMkLst>
        </pc:spChg>
        <pc:spChg chg="mod">
          <ac:chgData name="蒋 鹏程" userId="75812ee6-4e6a-4eff-ad8a-b0e2a3111c32" providerId="ADAL" clId="{05541C07-1233-6A46-93A5-15B564578BBB}" dt="2023-10-09T03:41:11.409" v="1130" actId="2711"/>
          <ac:spMkLst>
            <pc:docMk/>
            <pc:sldMk cId="1661221179" sldId="285"/>
            <ac:spMk id="3" creationId="{D9461E47-82B9-3538-C0CF-7777AB03384B}"/>
          </ac:spMkLst>
        </pc:spChg>
      </pc:sldChg>
      <pc:sldChg chg="del">
        <pc:chgData name="蒋 鹏程" userId="75812ee6-4e6a-4eff-ad8a-b0e2a3111c32" providerId="ADAL" clId="{05541C07-1233-6A46-93A5-15B564578BBB}" dt="2023-10-09T06:26:02.263" v="1162" actId="2696"/>
        <pc:sldMkLst>
          <pc:docMk/>
          <pc:sldMk cId="4012374407" sldId="286"/>
        </pc:sldMkLst>
      </pc:sldChg>
      <pc:sldChg chg="modNotesTx">
        <pc:chgData name="蒋 鹏程" userId="75812ee6-4e6a-4eff-ad8a-b0e2a3111c32" providerId="ADAL" clId="{05541C07-1233-6A46-93A5-15B564578BBB}" dt="2023-10-14T01:14:02.033" v="2067" actId="20577"/>
        <pc:sldMkLst>
          <pc:docMk/>
          <pc:sldMk cId="3022538977" sldId="287"/>
        </pc:sldMkLst>
      </pc:sldChg>
      <pc:sldChg chg="modNotesTx">
        <pc:chgData name="蒋 鹏程" userId="75812ee6-4e6a-4eff-ad8a-b0e2a3111c32" providerId="ADAL" clId="{05541C07-1233-6A46-93A5-15B564578BBB}" dt="2023-10-14T01:33:02.155" v="3302" actId="20577"/>
        <pc:sldMkLst>
          <pc:docMk/>
          <pc:sldMk cId="2903853484" sldId="290"/>
        </pc:sldMkLst>
      </pc:sldChg>
      <pc:sldChg chg="modNotesTx">
        <pc:chgData name="蒋 鹏程" userId="75812ee6-4e6a-4eff-ad8a-b0e2a3111c32" providerId="ADAL" clId="{05541C07-1233-6A46-93A5-15B564578BBB}" dt="2023-10-14T01:34:57.345" v="3371" actId="20577"/>
        <pc:sldMkLst>
          <pc:docMk/>
          <pc:sldMk cId="1875445163" sldId="291"/>
        </pc:sldMkLst>
      </pc:sldChg>
      <pc:sldChg chg="modNotesTx">
        <pc:chgData name="蒋 鹏程" userId="75812ee6-4e6a-4eff-ad8a-b0e2a3111c32" providerId="ADAL" clId="{05541C07-1233-6A46-93A5-15B564578BBB}" dt="2023-10-14T01:37:57.850" v="3561" actId="20577"/>
        <pc:sldMkLst>
          <pc:docMk/>
          <pc:sldMk cId="1187714223" sldId="292"/>
        </pc:sldMkLst>
      </pc:sldChg>
      <pc:sldChg chg="modSp mod modNotesTx">
        <pc:chgData name="蒋 鹏程" userId="75812ee6-4e6a-4eff-ad8a-b0e2a3111c32" providerId="ADAL" clId="{05541C07-1233-6A46-93A5-15B564578BBB}" dt="2023-10-14T01:28:28.585" v="3070" actId="20577"/>
        <pc:sldMkLst>
          <pc:docMk/>
          <pc:sldMk cId="4068251306" sldId="293"/>
        </pc:sldMkLst>
        <pc:spChg chg="mod">
          <ac:chgData name="蒋 鹏程" userId="75812ee6-4e6a-4eff-ad8a-b0e2a3111c32" providerId="ADAL" clId="{05541C07-1233-6A46-93A5-15B564578BBB}" dt="2023-10-12T01:15:44.258" v="1909" actId="1036"/>
          <ac:spMkLst>
            <pc:docMk/>
            <pc:sldMk cId="4068251306" sldId="293"/>
            <ac:spMk id="2" creationId="{18BF90BE-EA4F-C208-26E1-BF4E337DA295}"/>
          </ac:spMkLst>
        </pc:spChg>
      </pc:sldChg>
      <pc:sldChg chg="modNotesTx">
        <pc:chgData name="蒋 鹏程" userId="75812ee6-4e6a-4eff-ad8a-b0e2a3111c32" providerId="ADAL" clId="{05541C07-1233-6A46-93A5-15B564578BBB}" dt="2023-10-14T01:52:59.705" v="5040" actId="20577"/>
        <pc:sldMkLst>
          <pc:docMk/>
          <pc:sldMk cId="2877531340" sldId="294"/>
        </pc:sldMkLst>
      </pc:sldChg>
      <pc:sldChg chg="addSp delSp modSp add del mod">
        <pc:chgData name="蒋 鹏程" userId="75812ee6-4e6a-4eff-ad8a-b0e2a3111c32" providerId="ADAL" clId="{05541C07-1233-6A46-93A5-15B564578BBB}" dt="2023-10-09T02:47:00.147" v="93" actId="2696"/>
        <pc:sldMkLst>
          <pc:docMk/>
          <pc:sldMk cId="2432434702" sldId="295"/>
        </pc:sldMkLst>
        <pc:spChg chg="add mod">
          <ac:chgData name="蒋 鹏程" userId="75812ee6-4e6a-4eff-ad8a-b0e2a3111c32" providerId="ADAL" clId="{05541C07-1233-6A46-93A5-15B564578BBB}" dt="2023-10-09T02:42:09.049" v="8" actId="1076"/>
          <ac:spMkLst>
            <pc:docMk/>
            <pc:sldMk cId="2432434702" sldId="295"/>
            <ac:spMk id="3" creationId="{873DF194-E5CF-6CCA-464A-98D3B90EC82F}"/>
          </ac:spMkLst>
        </pc:spChg>
        <pc:spChg chg="add mod">
          <ac:chgData name="蒋 鹏程" userId="75812ee6-4e6a-4eff-ad8a-b0e2a3111c32" providerId="ADAL" clId="{05541C07-1233-6A46-93A5-15B564578BBB}" dt="2023-10-09T02:43:20.570" v="23" actId="1076"/>
          <ac:spMkLst>
            <pc:docMk/>
            <pc:sldMk cId="2432434702" sldId="295"/>
            <ac:spMk id="4" creationId="{66EFE6A6-5F79-BCDD-BCC0-BD10D02F9EA9}"/>
          </ac:spMkLst>
        </pc:spChg>
        <pc:spChg chg="add mod">
          <ac:chgData name="蒋 鹏程" userId="75812ee6-4e6a-4eff-ad8a-b0e2a3111c32" providerId="ADAL" clId="{05541C07-1233-6A46-93A5-15B564578BBB}" dt="2023-10-09T02:44:16.893" v="37" actId="1076"/>
          <ac:spMkLst>
            <pc:docMk/>
            <pc:sldMk cId="2432434702" sldId="295"/>
            <ac:spMk id="5" creationId="{1B0860E2-3C89-F7C4-7C82-3FAC752710E2}"/>
          </ac:spMkLst>
        </pc:spChg>
        <pc:spChg chg="add mod">
          <ac:chgData name="蒋 鹏程" userId="75812ee6-4e6a-4eff-ad8a-b0e2a3111c32" providerId="ADAL" clId="{05541C07-1233-6A46-93A5-15B564578BBB}" dt="2023-10-09T02:43:43.682" v="29" actId="1076"/>
          <ac:spMkLst>
            <pc:docMk/>
            <pc:sldMk cId="2432434702" sldId="295"/>
            <ac:spMk id="6" creationId="{87C2DEB0-E96D-725E-50AB-044FB8F9A59A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12" creationId="{7927BD38-B5AC-6824-DC4F-D5E7D0850AB6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13" creationId="{84457013-FBF8-5D34-AB15-31F1B3E9F169}"/>
          </ac:spMkLst>
        </pc:spChg>
        <pc:spChg chg="add mod">
          <ac:chgData name="蒋 鹏程" userId="75812ee6-4e6a-4eff-ad8a-b0e2a3111c32" providerId="ADAL" clId="{05541C07-1233-6A46-93A5-15B564578BBB}" dt="2023-10-09T02:44:20.628" v="38" actId="1076"/>
          <ac:spMkLst>
            <pc:docMk/>
            <pc:sldMk cId="2432434702" sldId="295"/>
            <ac:spMk id="15" creationId="{F9D8BADE-D048-7BF9-9E69-95943B6C8444}"/>
          </ac:spMkLst>
        </pc:spChg>
        <pc:spChg chg="add mod">
          <ac:chgData name="蒋 鹏程" userId="75812ee6-4e6a-4eff-ad8a-b0e2a3111c32" providerId="ADAL" clId="{05541C07-1233-6A46-93A5-15B564578BBB}" dt="2023-10-09T02:44:32.648" v="40" actId="1076"/>
          <ac:spMkLst>
            <pc:docMk/>
            <pc:sldMk cId="2432434702" sldId="295"/>
            <ac:spMk id="16" creationId="{B17DB3DD-A478-D897-B31D-A6C786A77D04}"/>
          </ac:spMkLst>
        </pc:spChg>
        <pc:spChg chg="add mod">
          <ac:chgData name="蒋 鹏程" userId="75812ee6-4e6a-4eff-ad8a-b0e2a3111c32" providerId="ADAL" clId="{05541C07-1233-6A46-93A5-15B564578BBB}" dt="2023-10-09T02:44:09.510" v="35" actId="1076"/>
          <ac:spMkLst>
            <pc:docMk/>
            <pc:sldMk cId="2432434702" sldId="295"/>
            <ac:spMk id="44" creationId="{8BD77A83-A282-3C80-247C-A28592D8F686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50" creationId="{9D4AD828-DA2C-F600-BCF5-459FD81A52C1}"/>
          </ac:spMkLst>
        </pc:spChg>
        <pc:spChg chg="add mod">
          <ac:chgData name="蒋 鹏程" userId="75812ee6-4e6a-4eff-ad8a-b0e2a3111c32" providerId="ADAL" clId="{05541C07-1233-6A46-93A5-15B564578BBB}" dt="2023-10-09T02:45:39.647" v="76" actId="1076"/>
          <ac:spMkLst>
            <pc:docMk/>
            <pc:sldMk cId="2432434702" sldId="295"/>
            <ac:spMk id="56" creationId="{51AC9A16-286C-AA19-0EF5-94FC1B5C3096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58" creationId="{A163CAD6-33FE-C972-4DE8-E956175B871F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63" creationId="{9D95245F-CC51-FAD0-46A2-23AA86E28F2B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69" creationId="{238E936A-73F3-252F-DFAF-6BF0B92F84BE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70" creationId="{68459728-A745-8F88-2E4D-B646930BC485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71" creationId="{3CE2AFB6-13AA-6A54-E919-4507FC21EBEF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72" creationId="{14CF0BE7-3345-1D1A-7F11-8DC2D70B631E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73" creationId="{0A22CA18-07CA-6F31-CB14-49B4D38DB48B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80" creationId="{D8A31C53-0C4C-15B1-B4BC-CE76CE0311B4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86" creationId="{89990AAB-DBF0-670C-884D-671C118E72C9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87" creationId="{B2C725C9-9346-CDB7-62BF-0C6230C45BCA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88" creationId="{F22EFEC3-2AAF-49D2-8216-B6FFBBA7EE8E}"/>
          </ac:spMkLst>
        </pc:spChg>
        <pc:spChg chg="del">
          <ac:chgData name="蒋 鹏程" userId="75812ee6-4e6a-4eff-ad8a-b0e2a3111c32" providerId="ADAL" clId="{05541C07-1233-6A46-93A5-15B564578BBB}" dt="2023-10-09T02:41:34.860" v="1" actId="478"/>
          <ac:spMkLst>
            <pc:docMk/>
            <pc:sldMk cId="2432434702" sldId="295"/>
            <ac:spMk id="113" creationId="{9F2EDDB9-56F4-2566-06BF-9EDB9551DC30}"/>
          </ac:spMkLst>
        </pc:spChg>
        <pc:cxnChg chg="add mod">
          <ac:chgData name="蒋 鹏程" userId="75812ee6-4e6a-4eff-ad8a-b0e2a3111c32" providerId="ADAL" clId="{05541C07-1233-6A46-93A5-15B564578BBB}" dt="2023-10-09T02:43:24.656" v="24" actId="14100"/>
          <ac:cxnSpMkLst>
            <pc:docMk/>
            <pc:sldMk cId="2432434702" sldId="295"/>
            <ac:cxnSpMk id="7" creationId="{6EADAC16-5011-86C2-4F9C-FCFA9EC515F3}"/>
          </ac:cxnSpMkLst>
        </pc:cxnChg>
        <pc:cxnChg chg="del mod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8" creationId="{BFCDF366-080A-2C8E-A295-B73E39CF1169}"/>
          </ac:cxnSpMkLst>
        </pc:cxnChg>
        <pc:cxnChg chg="add mod">
          <ac:chgData name="蒋 鹏程" userId="75812ee6-4e6a-4eff-ad8a-b0e2a3111c32" providerId="ADAL" clId="{05541C07-1233-6A46-93A5-15B564578BBB}" dt="2023-10-09T02:44:16.893" v="37" actId="1076"/>
          <ac:cxnSpMkLst>
            <pc:docMk/>
            <pc:sldMk cId="2432434702" sldId="295"/>
            <ac:cxnSpMk id="9" creationId="{BA1FC054-8FFD-C634-6519-17B2292AA202}"/>
          </ac:cxnSpMkLst>
        </pc:cxnChg>
        <pc:cxnChg chg="del mod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10" creationId="{F89EC69E-38D8-0817-779D-60500FE20226}"/>
          </ac:cxnSpMkLst>
        </pc:cxnChg>
        <pc:cxnChg chg="add mod">
          <ac:chgData name="蒋 鹏程" userId="75812ee6-4e6a-4eff-ad8a-b0e2a3111c32" providerId="ADAL" clId="{05541C07-1233-6A46-93A5-15B564578BBB}" dt="2023-10-09T02:43:43.682" v="29" actId="1076"/>
          <ac:cxnSpMkLst>
            <pc:docMk/>
            <pc:sldMk cId="2432434702" sldId="295"/>
            <ac:cxnSpMk id="11" creationId="{618BCDD5-FA4A-29B5-5644-5783D805EBED}"/>
          </ac:cxnSpMkLst>
        </pc:cxnChg>
        <pc:cxnChg chg="add mod">
          <ac:chgData name="蒋 鹏程" userId="75812ee6-4e6a-4eff-ad8a-b0e2a3111c32" providerId="ADAL" clId="{05541C07-1233-6A46-93A5-15B564578BBB}" dt="2023-10-09T02:44:42.322" v="42" actId="13822"/>
          <ac:cxnSpMkLst>
            <pc:docMk/>
            <pc:sldMk cId="2432434702" sldId="295"/>
            <ac:cxnSpMk id="14" creationId="{29965C69-A5AF-12BD-3072-9E8381DE649C}"/>
          </ac:cxnSpMkLst>
        </pc:cxnChg>
        <pc:cxnChg chg="add mod">
          <ac:chgData name="蒋 鹏程" userId="75812ee6-4e6a-4eff-ad8a-b0e2a3111c32" providerId="ADAL" clId="{05541C07-1233-6A46-93A5-15B564578BBB}" dt="2023-10-09T02:44:38.580" v="41" actId="13822"/>
          <ac:cxnSpMkLst>
            <pc:docMk/>
            <pc:sldMk cId="2432434702" sldId="295"/>
            <ac:cxnSpMk id="17" creationId="{A5A2AEEE-7FD7-522C-5BB8-2E26E16A7C23}"/>
          </ac:cxnSpMkLst>
        </pc:cxnChg>
        <pc:cxnChg chg="del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18" creationId="{FAF644F4-81F3-834D-BA1D-9FC55B4B112B}"/>
          </ac:cxnSpMkLst>
        </pc:cxnChg>
        <pc:cxnChg chg="add mod">
          <ac:chgData name="蒋 鹏程" userId="75812ee6-4e6a-4eff-ad8a-b0e2a3111c32" providerId="ADAL" clId="{05541C07-1233-6A46-93A5-15B564578BBB}" dt="2023-10-09T02:44:47.623" v="43" actId="13822"/>
          <ac:cxnSpMkLst>
            <pc:docMk/>
            <pc:sldMk cId="2432434702" sldId="295"/>
            <ac:cxnSpMk id="19" creationId="{31B37C56-B766-296D-AE77-6087FF05156A}"/>
          </ac:cxnSpMkLst>
        </pc:cxnChg>
        <pc:cxnChg chg="del mod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74" creationId="{35DCDC4B-9C88-E974-0569-5A189641C0C5}"/>
          </ac:cxnSpMkLst>
        </pc:cxnChg>
        <pc:cxnChg chg="del mod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77" creationId="{FCD9F1A9-8880-8F6D-B69C-A549F768706A}"/>
          </ac:cxnSpMkLst>
        </pc:cxnChg>
        <pc:cxnChg chg="del mod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83" creationId="{0D5EBBB1-9FFC-0627-215D-79F0DB019556}"/>
          </ac:cxnSpMkLst>
        </pc:cxnChg>
        <pc:cxnChg chg="del mod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89" creationId="{5093A9D3-3CCE-76E4-6598-3213B9B2C667}"/>
          </ac:cxnSpMkLst>
        </pc:cxnChg>
        <pc:cxnChg chg="del mod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91" creationId="{9402EE48-16ED-9884-9503-623E0D98A41B}"/>
          </ac:cxnSpMkLst>
        </pc:cxnChg>
        <pc:cxnChg chg="del mod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96" creationId="{F0BFA487-5538-4071-7B2F-1B3E2D7D434A}"/>
          </ac:cxnSpMkLst>
        </pc:cxnChg>
        <pc:cxnChg chg="del mod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101" creationId="{EDE2016D-FBD5-07EC-4F43-DFB31B54E092}"/>
          </ac:cxnSpMkLst>
        </pc:cxnChg>
        <pc:cxnChg chg="del mod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103" creationId="{1439EE77-18DD-21EA-3EA4-13151C6EAE90}"/>
          </ac:cxnSpMkLst>
        </pc:cxnChg>
        <pc:cxnChg chg="del mod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106" creationId="{E8AB07C9-383D-7323-1D9E-F46F9F91D580}"/>
          </ac:cxnSpMkLst>
        </pc:cxnChg>
        <pc:cxnChg chg="del mod">
          <ac:chgData name="蒋 鹏程" userId="75812ee6-4e6a-4eff-ad8a-b0e2a3111c32" providerId="ADAL" clId="{05541C07-1233-6A46-93A5-15B564578BBB}" dt="2023-10-09T02:41:34.860" v="1" actId="478"/>
          <ac:cxnSpMkLst>
            <pc:docMk/>
            <pc:sldMk cId="2432434702" sldId="295"/>
            <ac:cxnSpMk id="109" creationId="{6CA1DA92-B0AA-50CB-8821-7237B033923A}"/>
          </ac:cxnSpMkLst>
        </pc:cxnChg>
      </pc:sldChg>
      <pc:sldChg chg="addSp delSp modSp add mod modNotesTx">
        <pc:chgData name="蒋 鹏程" userId="75812ee6-4e6a-4eff-ad8a-b0e2a3111c32" providerId="ADAL" clId="{05541C07-1233-6A46-93A5-15B564578BBB}" dt="2023-10-14T02:02:31.539" v="5835" actId="20577"/>
        <pc:sldMkLst>
          <pc:docMk/>
          <pc:sldMk cId="1864142260" sldId="296"/>
        </pc:sldMkLst>
        <pc:spChg chg="mod">
          <ac:chgData name="蒋 鹏程" userId="75812ee6-4e6a-4eff-ad8a-b0e2a3111c32" providerId="ADAL" clId="{05541C07-1233-6A46-93A5-15B564578BBB}" dt="2023-10-09T02:46:39.483" v="88" actId="1076"/>
          <ac:spMkLst>
            <pc:docMk/>
            <pc:sldMk cId="1864142260" sldId="296"/>
            <ac:spMk id="5" creationId="{1B0860E2-3C89-F7C4-7C82-3FAC752710E2}"/>
          </ac:spMkLst>
        </pc:spChg>
        <pc:spChg chg="add del mod">
          <ac:chgData name="蒋 鹏程" userId="75812ee6-4e6a-4eff-ad8a-b0e2a3111c32" providerId="ADAL" clId="{05541C07-1233-6A46-93A5-15B564578BBB}" dt="2023-10-09T02:46:51.844" v="91" actId="478"/>
          <ac:spMkLst>
            <pc:docMk/>
            <pc:sldMk cId="1864142260" sldId="296"/>
            <ac:spMk id="8" creationId="{F7158033-67D0-B7B6-B87C-ACF84B591431}"/>
          </ac:spMkLst>
        </pc:spChg>
        <pc:spChg chg="add del mod">
          <ac:chgData name="蒋 鹏程" userId="75812ee6-4e6a-4eff-ad8a-b0e2a3111c32" providerId="ADAL" clId="{05541C07-1233-6A46-93A5-15B564578BBB}" dt="2023-10-09T02:46:53.069" v="92" actId="478"/>
          <ac:spMkLst>
            <pc:docMk/>
            <pc:sldMk cId="1864142260" sldId="296"/>
            <ac:spMk id="10" creationId="{5F9571BF-62BB-3F57-EBAF-44B3EF309355}"/>
          </ac:spMkLst>
        </pc:spChg>
        <pc:spChg chg="mod">
          <ac:chgData name="蒋 鹏程" userId="75812ee6-4e6a-4eff-ad8a-b0e2a3111c32" providerId="ADAL" clId="{05541C07-1233-6A46-93A5-15B564578BBB}" dt="2023-10-09T02:46:42.543" v="89" actId="1076"/>
          <ac:spMkLst>
            <pc:docMk/>
            <pc:sldMk cId="1864142260" sldId="296"/>
            <ac:spMk id="15" creationId="{F9D8BADE-D048-7BF9-9E69-95943B6C8444}"/>
          </ac:spMkLst>
        </pc:spChg>
        <pc:cxnChg chg="mod">
          <ac:chgData name="蒋 鹏程" userId="75812ee6-4e6a-4eff-ad8a-b0e2a3111c32" providerId="ADAL" clId="{05541C07-1233-6A46-93A5-15B564578BBB}" dt="2023-10-09T02:46:39.483" v="88" actId="1076"/>
          <ac:cxnSpMkLst>
            <pc:docMk/>
            <pc:sldMk cId="1864142260" sldId="296"/>
            <ac:cxnSpMk id="9" creationId="{BA1FC054-8FFD-C634-6519-17B2292AA202}"/>
          </ac:cxnSpMkLst>
        </pc:cxnChg>
        <pc:cxnChg chg="mod">
          <ac:chgData name="蒋 鹏程" userId="75812ee6-4e6a-4eff-ad8a-b0e2a3111c32" providerId="ADAL" clId="{05541C07-1233-6A46-93A5-15B564578BBB}" dt="2023-10-09T02:46:42.543" v="89" actId="1076"/>
          <ac:cxnSpMkLst>
            <pc:docMk/>
            <pc:sldMk cId="1864142260" sldId="296"/>
            <ac:cxnSpMk id="17" creationId="{A5A2AEEE-7FD7-522C-5BB8-2E26E16A7C23}"/>
          </ac:cxnSpMkLst>
        </pc:cxnChg>
      </pc:sldChg>
      <pc:sldChg chg="add modNotesTx">
        <pc:chgData name="蒋 鹏程" userId="75812ee6-4e6a-4eff-ad8a-b0e2a3111c32" providerId="ADAL" clId="{05541C07-1233-6A46-93A5-15B564578BBB}" dt="2023-10-14T01:57:29.956" v="5529" actId="20577"/>
        <pc:sldMkLst>
          <pc:docMk/>
          <pc:sldMk cId="3209127891" sldId="297"/>
        </pc:sldMkLst>
      </pc:sldChg>
      <pc:sldChg chg="addSp delSp modSp add mod modNotesTx">
        <pc:chgData name="蒋 鹏程" userId="75812ee6-4e6a-4eff-ad8a-b0e2a3111c32" providerId="ADAL" clId="{05541C07-1233-6A46-93A5-15B564578BBB}" dt="2023-10-14T02:06:17.860" v="6075" actId="20577"/>
        <pc:sldMkLst>
          <pc:docMk/>
          <pc:sldMk cId="3371240665" sldId="298"/>
        </pc:sldMkLst>
        <pc:spChg chg="del">
          <ac:chgData name="蒋 鹏程" userId="75812ee6-4e6a-4eff-ad8a-b0e2a3111c32" providerId="ADAL" clId="{05541C07-1233-6A46-93A5-15B564578BBB}" dt="2023-10-09T02:47:18.483" v="96" actId="478"/>
          <ac:spMkLst>
            <pc:docMk/>
            <pc:sldMk cId="3371240665" sldId="298"/>
            <ac:spMk id="10" creationId="{5F9571BF-62BB-3F57-EBAF-44B3EF309355}"/>
          </ac:spMkLst>
        </pc:spChg>
        <pc:spChg chg="add mod">
          <ac:chgData name="蒋 鹏程" userId="75812ee6-4e6a-4eff-ad8a-b0e2a3111c32" providerId="ADAL" clId="{05541C07-1233-6A46-93A5-15B564578BBB}" dt="2023-10-09T02:47:47.633" v="105" actId="1076"/>
          <ac:spMkLst>
            <pc:docMk/>
            <pc:sldMk cId="3371240665" sldId="298"/>
            <ac:spMk id="12" creationId="{B52A5E37-4428-0A4E-02BC-A41B7C2A32B8}"/>
          </ac:spMkLst>
        </pc:spChg>
        <pc:cxnChg chg="add mod">
          <ac:chgData name="蒋 鹏程" userId="75812ee6-4e6a-4eff-ad8a-b0e2a3111c32" providerId="ADAL" clId="{05541C07-1233-6A46-93A5-15B564578BBB}" dt="2023-10-09T02:47:47.633" v="105" actId="1076"/>
          <ac:cxnSpMkLst>
            <pc:docMk/>
            <pc:sldMk cId="3371240665" sldId="298"/>
            <ac:cxnSpMk id="13" creationId="{BEA7CBFE-ED97-BAF4-D084-FD0064FD738D}"/>
          </ac:cxnSpMkLst>
        </pc:cxnChg>
        <pc:cxnChg chg="add mod">
          <ac:chgData name="蒋 鹏程" userId="75812ee6-4e6a-4eff-ad8a-b0e2a3111c32" providerId="ADAL" clId="{05541C07-1233-6A46-93A5-15B564578BBB}" dt="2023-10-09T02:47:56.074" v="108" actId="14100"/>
          <ac:cxnSpMkLst>
            <pc:docMk/>
            <pc:sldMk cId="3371240665" sldId="298"/>
            <ac:cxnSpMk id="22" creationId="{6A7D17BB-22FB-182A-329E-F7B4FF2069F0}"/>
          </ac:cxnSpMkLst>
        </pc:cxnChg>
      </pc:sldChg>
      <pc:sldChg chg="addSp delSp modSp add mod modNotesTx">
        <pc:chgData name="蒋 鹏程" userId="75812ee6-4e6a-4eff-ad8a-b0e2a3111c32" providerId="ADAL" clId="{05541C07-1233-6A46-93A5-15B564578BBB}" dt="2023-10-14T02:11:37.783" v="6742" actId="20577"/>
        <pc:sldMkLst>
          <pc:docMk/>
          <pc:sldMk cId="2726847011" sldId="299"/>
        </pc:sldMkLst>
        <pc:spChg chg="mod">
          <ac:chgData name="蒋 鹏程" userId="75812ee6-4e6a-4eff-ad8a-b0e2a3111c32" providerId="ADAL" clId="{05541C07-1233-6A46-93A5-15B564578BBB}" dt="2023-10-09T03:07:12.875" v="415" actId="20577"/>
          <ac:spMkLst>
            <pc:docMk/>
            <pc:sldMk cId="2726847011" sldId="299"/>
            <ac:spMk id="2" creationId="{18BF90BE-EA4F-C208-26E1-BF4E337DA295}"/>
          </ac:spMkLst>
        </pc:spChg>
        <pc:spChg chg="del">
          <ac:chgData name="蒋 鹏程" userId="75812ee6-4e6a-4eff-ad8a-b0e2a3111c32" providerId="ADAL" clId="{05541C07-1233-6A46-93A5-15B564578BBB}" dt="2023-10-09T03:06:20.865" v="313" actId="478"/>
          <ac:spMkLst>
            <pc:docMk/>
            <pc:sldMk cId="2726847011" sldId="299"/>
            <ac:spMk id="3" creationId="{873DF194-E5CF-6CCA-464A-98D3B90EC82F}"/>
          </ac:spMkLst>
        </pc:spChg>
        <pc:spChg chg="del">
          <ac:chgData name="蒋 鹏程" userId="75812ee6-4e6a-4eff-ad8a-b0e2a3111c32" providerId="ADAL" clId="{05541C07-1233-6A46-93A5-15B564578BBB}" dt="2023-10-09T03:06:20.865" v="313" actId="478"/>
          <ac:spMkLst>
            <pc:docMk/>
            <pc:sldMk cId="2726847011" sldId="299"/>
            <ac:spMk id="4" creationId="{66EFE6A6-5F79-BCDD-BCC0-BD10D02F9EA9}"/>
          </ac:spMkLst>
        </pc:spChg>
        <pc:spChg chg="del">
          <ac:chgData name="蒋 鹏程" userId="75812ee6-4e6a-4eff-ad8a-b0e2a3111c32" providerId="ADAL" clId="{05541C07-1233-6A46-93A5-15B564578BBB}" dt="2023-10-09T03:06:20.865" v="313" actId="478"/>
          <ac:spMkLst>
            <pc:docMk/>
            <pc:sldMk cId="2726847011" sldId="299"/>
            <ac:spMk id="5" creationId="{1B0860E2-3C89-F7C4-7C82-3FAC752710E2}"/>
          </ac:spMkLst>
        </pc:spChg>
        <pc:spChg chg="del">
          <ac:chgData name="蒋 鹏程" userId="75812ee6-4e6a-4eff-ad8a-b0e2a3111c32" providerId="ADAL" clId="{05541C07-1233-6A46-93A5-15B564578BBB}" dt="2023-10-09T03:06:20.865" v="313" actId="478"/>
          <ac:spMkLst>
            <pc:docMk/>
            <pc:sldMk cId="2726847011" sldId="299"/>
            <ac:spMk id="6" creationId="{87C2DEB0-E96D-725E-50AB-044FB8F9A59A}"/>
          </ac:spMkLst>
        </pc:spChg>
        <pc:spChg chg="del">
          <ac:chgData name="蒋 鹏程" userId="75812ee6-4e6a-4eff-ad8a-b0e2a3111c32" providerId="ADAL" clId="{05541C07-1233-6A46-93A5-15B564578BBB}" dt="2023-10-09T03:06:20.865" v="313" actId="478"/>
          <ac:spMkLst>
            <pc:docMk/>
            <pc:sldMk cId="2726847011" sldId="299"/>
            <ac:spMk id="8" creationId="{F7158033-67D0-B7B6-B87C-ACF84B591431}"/>
          </ac:spMkLst>
        </pc:spChg>
        <pc:spChg chg="del">
          <ac:chgData name="蒋 鹏程" userId="75812ee6-4e6a-4eff-ad8a-b0e2a3111c32" providerId="ADAL" clId="{05541C07-1233-6A46-93A5-15B564578BBB}" dt="2023-10-09T03:06:20.865" v="313" actId="478"/>
          <ac:spMkLst>
            <pc:docMk/>
            <pc:sldMk cId="2726847011" sldId="299"/>
            <ac:spMk id="12" creationId="{B52A5E37-4428-0A4E-02BC-A41B7C2A32B8}"/>
          </ac:spMkLst>
        </pc:spChg>
        <pc:spChg chg="del">
          <ac:chgData name="蒋 鹏程" userId="75812ee6-4e6a-4eff-ad8a-b0e2a3111c32" providerId="ADAL" clId="{05541C07-1233-6A46-93A5-15B564578BBB}" dt="2023-10-09T03:06:20.865" v="313" actId="478"/>
          <ac:spMkLst>
            <pc:docMk/>
            <pc:sldMk cId="2726847011" sldId="299"/>
            <ac:spMk id="15" creationId="{F9D8BADE-D048-7BF9-9E69-95943B6C8444}"/>
          </ac:spMkLst>
        </pc:spChg>
        <pc:spChg chg="del">
          <ac:chgData name="蒋 鹏程" userId="75812ee6-4e6a-4eff-ad8a-b0e2a3111c32" providerId="ADAL" clId="{05541C07-1233-6A46-93A5-15B564578BBB}" dt="2023-10-09T03:06:20.865" v="313" actId="478"/>
          <ac:spMkLst>
            <pc:docMk/>
            <pc:sldMk cId="2726847011" sldId="299"/>
            <ac:spMk id="16" creationId="{B17DB3DD-A478-D897-B31D-A6C786A77D04}"/>
          </ac:spMkLst>
        </pc:spChg>
        <pc:spChg chg="del">
          <ac:chgData name="蒋 鹏程" userId="75812ee6-4e6a-4eff-ad8a-b0e2a3111c32" providerId="ADAL" clId="{05541C07-1233-6A46-93A5-15B564578BBB}" dt="2023-10-09T03:06:20.865" v="313" actId="478"/>
          <ac:spMkLst>
            <pc:docMk/>
            <pc:sldMk cId="2726847011" sldId="299"/>
            <ac:spMk id="44" creationId="{8BD77A83-A282-3C80-247C-A28592D8F686}"/>
          </ac:spMkLst>
        </pc:spChg>
        <pc:spChg chg="del">
          <ac:chgData name="蒋 鹏程" userId="75812ee6-4e6a-4eff-ad8a-b0e2a3111c32" providerId="ADAL" clId="{05541C07-1233-6A46-93A5-15B564578BBB}" dt="2023-10-09T03:06:20.865" v="313" actId="478"/>
          <ac:spMkLst>
            <pc:docMk/>
            <pc:sldMk cId="2726847011" sldId="299"/>
            <ac:spMk id="56" creationId="{51AC9A16-286C-AA19-0EF5-94FC1B5C3096}"/>
          </ac:spMkLst>
        </pc:spChg>
        <pc:graphicFrameChg chg="add mod">
          <ac:chgData name="蒋 鹏程" userId="75812ee6-4e6a-4eff-ad8a-b0e2a3111c32" providerId="ADAL" clId="{05541C07-1233-6A46-93A5-15B564578BBB}" dt="2023-10-09T03:06:54.014" v="393" actId="1038"/>
          <ac:graphicFrameMkLst>
            <pc:docMk/>
            <pc:sldMk cId="2726847011" sldId="299"/>
            <ac:graphicFrameMk id="10" creationId="{30DFB04C-85B5-82B5-2F8C-6373E7D38C44}"/>
          </ac:graphicFrameMkLst>
        </pc:graphicFrameChg>
        <pc:cxnChg chg="del mod">
          <ac:chgData name="蒋 鹏程" userId="75812ee6-4e6a-4eff-ad8a-b0e2a3111c32" providerId="ADAL" clId="{05541C07-1233-6A46-93A5-15B564578BBB}" dt="2023-10-09T03:06:20.865" v="313" actId="478"/>
          <ac:cxnSpMkLst>
            <pc:docMk/>
            <pc:sldMk cId="2726847011" sldId="299"/>
            <ac:cxnSpMk id="7" creationId="{6EADAC16-5011-86C2-4F9C-FCFA9EC515F3}"/>
          </ac:cxnSpMkLst>
        </pc:cxnChg>
        <pc:cxnChg chg="del mod">
          <ac:chgData name="蒋 鹏程" userId="75812ee6-4e6a-4eff-ad8a-b0e2a3111c32" providerId="ADAL" clId="{05541C07-1233-6A46-93A5-15B564578BBB}" dt="2023-10-09T03:06:20.865" v="313" actId="478"/>
          <ac:cxnSpMkLst>
            <pc:docMk/>
            <pc:sldMk cId="2726847011" sldId="299"/>
            <ac:cxnSpMk id="9" creationId="{BA1FC054-8FFD-C634-6519-17B2292AA202}"/>
          </ac:cxnSpMkLst>
        </pc:cxnChg>
        <pc:cxnChg chg="del mod">
          <ac:chgData name="蒋 鹏程" userId="75812ee6-4e6a-4eff-ad8a-b0e2a3111c32" providerId="ADAL" clId="{05541C07-1233-6A46-93A5-15B564578BBB}" dt="2023-10-09T03:06:20.865" v="313" actId="478"/>
          <ac:cxnSpMkLst>
            <pc:docMk/>
            <pc:sldMk cId="2726847011" sldId="299"/>
            <ac:cxnSpMk id="11" creationId="{618BCDD5-FA4A-29B5-5644-5783D805EBED}"/>
          </ac:cxnSpMkLst>
        </pc:cxnChg>
        <pc:cxnChg chg="del mod">
          <ac:chgData name="蒋 鹏程" userId="75812ee6-4e6a-4eff-ad8a-b0e2a3111c32" providerId="ADAL" clId="{05541C07-1233-6A46-93A5-15B564578BBB}" dt="2023-10-09T03:06:20.865" v="313" actId="478"/>
          <ac:cxnSpMkLst>
            <pc:docMk/>
            <pc:sldMk cId="2726847011" sldId="299"/>
            <ac:cxnSpMk id="13" creationId="{BEA7CBFE-ED97-BAF4-D084-FD0064FD738D}"/>
          </ac:cxnSpMkLst>
        </pc:cxnChg>
        <pc:cxnChg chg="del mod">
          <ac:chgData name="蒋 鹏程" userId="75812ee6-4e6a-4eff-ad8a-b0e2a3111c32" providerId="ADAL" clId="{05541C07-1233-6A46-93A5-15B564578BBB}" dt="2023-10-09T03:06:20.865" v="313" actId="478"/>
          <ac:cxnSpMkLst>
            <pc:docMk/>
            <pc:sldMk cId="2726847011" sldId="299"/>
            <ac:cxnSpMk id="14" creationId="{29965C69-A5AF-12BD-3072-9E8381DE649C}"/>
          </ac:cxnSpMkLst>
        </pc:cxnChg>
        <pc:cxnChg chg="del mod">
          <ac:chgData name="蒋 鹏程" userId="75812ee6-4e6a-4eff-ad8a-b0e2a3111c32" providerId="ADAL" clId="{05541C07-1233-6A46-93A5-15B564578BBB}" dt="2023-10-09T03:06:20.865" v="313" actId="478"/>
          <ac:cxnSpMkLst>
            <pc:docMk/>
            <pc:sldMk cId="2726847011" sldId="299"/>
            <ac:cxnSpMk id="17" creationId="{A5A2AEEE-7FD7-522C-5BB8-2E26E16A7C23}"/>
          </ac:cxnSpMkLst>
        </pc:cxnChg>
        <pc:cxnChg chg="del mod">
          <ac:chgData name="蒋 鹏程" userId="75812ee6-4e6a-4eff-ad8a-b0e2a3111c32" providerId="ADAL" clId="{05541C07-1233-6A46-93A5-15B564578BBB}" dt="2023-10-09T03:06:20.865" v="313" actId="478"/>
          <ac:cxnSpMkLst>
            <pc:docMk/>
            <pc:sldMk cId="2726847011" sldId="299"/>
            <ac:cxnSpMk id="19" creationId="{31B37C56-B766-296D-AE77-6087FF05156A}"/>
          </ac:cxnSpMkLst>
        </pc:cxnChg>
        <pc:cxnChg chg="del mod">
          <ac:chgData name="蒋 鹏程" userId="75812ee6-4e6a-4eff-ad8a-b0e2a3111c32" providerId="ADAL" clId="{05541C07-1233-6A46-93A5-15B564578BBB}" dt="2023-10-09T03:06:20.865" v="313" actId="478"/>
          <ac:cxnSpMkLst>
            <pc:docMk/>
            <pc:sldMk cId="2726847011" sldId="299"/>
            <ac:cxnSpMk id="22" creationId="{6A7D17BB-22FB-182A-329E-F7B4FF2069F0}"/>
          </ac:cxnSpMkLst>
        </pc:cxnChg>
      </pc:sldChg>
      <pc:sldChg chg="modSp add mod ord modNotesTx">
        <pc:chgData name="蒋 鹏程" userId="75812ee6-4e6a-4eff-ad8a-b0e2a3111c32" providerId="ADAL" clId="{05541C07-1233-6A46-93A5-15B564578BBB}" dt="2023-10-14T02:23:34.428" v="8177" actId="20577"/>
        <pc:sldMkLst>
          <pc:docMk/>
          <pc:sldMk cId="3409916132" sldId="300"/>
        </pc:sldMkLst>
        <pc:spChg chg="mod">
          <ac:chgData name="蒋 鹏程" userId="75812ee6-4e6a-4eff-ad8a-b0e2a3111c32" providerId="ADAL" clId="{05541C07-1233-6A46-93A5-15B564578BBB}" dt="2023-10-09T03:14:09.815" v="498" actId="20577"/>
          <ac:spMkLst>
            <pc:docMk/>
            <pc:sldMk cId="3409916132" sldId="300"/>
            <ac:spMk id="2" creationId="{18BF90BE-EA4F-C208-26E1-BF4E337DA295}"/>
          </ac:spMkLst>
        </pc:spChg>
      </pc:sldChg>
      <pc:sldChg chg="addSp delSp modSp add mod setBg modNotesTx">
        <pc:chgData name="蒋 鹏程" userId="75812ee6-4e6a-4eff-ad8a-b0e2a3111c32" providerId="ADAL" clId="{05541C07-1233-6A46-93A5-15B564578BBB}" dt="2023-10-14T02:24:36.224" v="8314" actId="20577"/>
        <pc:sldMkLst>
          <pc:docMk/>
          <pc:sldMk cId="2570792328" sldId="301"/>
        </pc:sldMkLst>
        <pc:spChg chg="mod">
          <ac:chgData name="蒋 鹏程" userId="75812ee6-4e6a-4eff-ad8a-b0e2a3111c32" providerId="ADAL" clId="{05541C07-1233-6A46-93A5-15B564578BBB}" dt="2023-10-09T03:14:15.059" v="514" actId="20577"/>
          <ac:spMkLst>
            <pc:docMk/>
            <pc:sldMk cId="2570792328" sldId="301"/>
            <ac:spMk id="2" creationId="{18BF90BE-EA4F-C208-26E1-BF4E337DA295}"/>
          </ac:spMkLst>
        </pc:spChg>
        <pc:spChg chg="del">
          <ac:chgData name="蒋 鹏程" userId="75812ee6-4e6a-4eff-ad8a-b0e2a3111c32" providerId="ADAL" clId="{05541C07-1233-6A46-93A5-15B564578BBB}" dt="2023-10-09T03:12:51.713" v="461" actId="478"/>
          <ac:spMkLst>
            <pc:docMk/>
            <pc:sldMk cId="2570792328" sldId="301"/>
            <ac:spMk id="4" creationId="{66EFE6A6-5F79-BCDD-BCC0-BD10D02F9EA9}"/>
          </ac:spMkLst>
        </pc:spChg>
        <pc:spChg chg="del">
          <ac:chgData name="蒋 鹏程" userId="75812ee6-4e6a-4eff-ad8a-b0e2a3111c32" providerId="ADAL" clId="{05541C07-1233-6A46-93A5-15B564578BBB}" dt="2023-10-09T03:12:52.987" v="462" actId="478"/>
          <ac:spMkLst>
            <pc:docMk/>
            <pc:sldMk cId="2570792328" sldId="301"/>
            <ac:spMk id="5" creationId="{1B0860E2-3C89-F7C4-7C82-3FAC752710E2}"/>
          </ac:spMkLst>
        </pc:spChg>
        <pc:spChg chg="del">
          <ac:chgData name="蒋 鹏程" userId="75812ee6-4e6a-4eff-ad8a-b0e2a3111c32" providerId="ADAL" clId="{05541C07-1233-6A46-93A5-15B564578BBB}" dt="2023-10-09T03:12:54.244" v="463" actId="478"/>
          <ac:spMkLst>
            <pc:docMk/>
            <pc:sldMk cId="2570792328" sldId="301"/>
            <ac:spMk id="6" creationId="{87C2DEB0-E96D-725E-50AB-044FB8F9A59A}"/>
          </ac:spMkLst>
        </pc:spChg>
        <pc:spChg chg="add mod">
          <ac:chgData name="蒋 鹏程" userId="75812ee6-4e6a-4eff-ad8a-b0e2a3111c32" providerId="ADAL" clId="{05541C07-1233-6A46-93A5-15B564578BBB}" dt="2023-10-09T03:13:17.583" v="473" actId="1076"/>
          <ac:spMkLst>
            <pc:docMk/>
            <pc:sldMk cId="2570792328" sldId="301"/>
            <ac:spMk id="10" creationId="{8D540754-A0AB-A861-E9A8-0D371FD00FCD}"/>
          </ac:spMkLst>
        </pc:spChg>
        <pc:spChg chg="del">
          <ac:chgData name="蒋 鹏程" userId="75812ee6-4e6a-4eff-ad8a-b0e2a3111c32" providerId="ADAL" clId="{05541C07-1233-6A46-93A5-15B564578BBB}" dt="2023-10-09T03:12:55.040" v="464" actId="478"/>
          <ac:spMkLst>
            <pc:docMk/>
            <pc:sldMk cId="2570792328" sldId="301"/>
            <ac:spMk id="12" creationId="{B52A5E37-4428-0A4E-02BC-A41B7C2A32B8}"/>
          </ac:spMkLst>
        </pc:spChg>
        <pc:spChg chg="add mod">
          <ac:chgData name="蒋 鹏程" userId="75812ee6-4e6a-4eff-ad8a-b0e2a3111c32" providerId="ADAL" clId="{05541C07-1233-6A46-93A5-15B564578BBB}" dt="2023-10-09T03:15:27.467" v="718" actId="1076"/>
          <ac:spMkLst>
            <pc:docMk/>
            <pc:sldMk cId="2570792328" sldId="301"/>
            <ac:spMk id="27" creationId="{CCFEEB3F-68E2-78AA-0689-E62BB2ED6CB5}"/>
          </ac:spMkLst>
        </pc:spChg>
        <pc:spChg chg="mod">
          <ac:chgData name="蒋 鹏程" userId="75812ee6-4e6a-4eff-ad8a-b0e2a3111c32" providerId="ADAL" clId="{05541C07-1233-6A46-93A5-15B564578BBB}" dt="2023-10-09T03:13:28.753" v="475" actId="1076"/>
          <ac:spMkLst>
            <pc:docMk/>
            <pc:sldMk cId="2570792328" sldId="301"/>
            <ac:spMk id="56" creationId="{51AC9A16-286C-AA19-0EF5-94FC1B5C3096}"/>
          </ac:spMkLst>
        </pc:spChg>
        <pc:cxnChg chg="mod">
          <ac:chgData name="蒋 鹏程" userId="75812ee6-4e6a-4eff-ad8a-b0e2a3111c32" providerId="ADAL" clId="{05541C07-1233-6A46-93A5-15B564578BBB}" dt="2023-10-09T03:13:17.583" v="473" actId="1076"/>
          <ac:cxnSpMkLst>
            <pc:docMk/>
            <pc:sldMk cId="2570792328" sldId="301"/>
            <ac:cxnSpMk id="7" creationId="{6EADAC16-5011-86C2-4F9C-FCFA9EC515F3}"/>
          </ac:cxnSpMkLst>
        </pc:cxnChg>
        <pc:cxnChg chg="del mod">
          <ac:chgData name="蒋 鹏程" userId="75812ee6-4e6a-4eff-ad8a-b0e2a3111c32" providerId="ADAL" clId="{05541C07-1233-6A46-93A5-15B564578BBB}" dt="2023-10-09T03:13:01.696" v="467" actId="478"/>
          <ac:cxnSpMkLst>
            <pc:docMk/>
            <pc:sldMk cId="2570792328" sldId="301"/>
            <ac:cxnSpMk id="9" creationId="{BA1FC054-8FFD-C634-6519-17B2292AA202}"/>
          </ac:cxnSpMkLst>
        </pc:cxnChg>
        <pc:cxnChg chg="del mod">
          <ac:chgData name="蒋 鹏程" userId="75812ee6-4e6a-4eff-ad8a-b0e2a3111c32" providerId="ADAL" clId="{05541C07-1233-6A46-93A5-15B564578BBB}" dt="2023-10-09T03:13:02.501" v="468" actId="478"/>
          <ac:cxnSpMkLst>
            <pc:docMk/>
            <pc:sldMk cId="2570792328" sldId="301"/>
            <ac:cxnSpMk id="11" creationId="{618BCDD5-FA4A-29B5-5644-5783D805EBED}"/>
          </ac:cxnSpMkLst>
        </pc:cxnChg>
        <pc:cxnChg chg="mod">
          <ac:chgData name="蒋 鹏程" userId="75812ee6-4e6a-4eff-ad8a-b0e2a3111c32" providerId="ADAL" clId="{05541C07-1233-6A46-93A5-15B564578BBB}" dt="2023-10-09T03:13:42.551" v="479" actId="14100"/>
          <ac:cxnSpMkLst>
            <pc:docMk/>
            <pc:sldMk cId="2570792328" sldId="301"/>
            <ac:cxnSpMk id="13" creationId="{BEA7CBFE-ED97-BAF4-D084-FD0064FD738D}"/>
          </ac:cxnSpMkLst>
        </pc:cxnChg>
        <pc:cxnChg chg="mod">
          <ac:chgData name="蒋 鹏程" userId="75812ee6-4e6a-4eff-ad8a-b0e2a3111c32" providerId="ADAL" clId="{05541C07-1233-6A46-93A5-15B564578BBB}" dt="2023-10-09T03:13:34.147" v="476" actId="14100"/>
          <ac:cxnSpMkLst>
            <pc:docMk/>
            <pc:sldMk cId="2570792328" sldId="301"/>
            <ac:cxnSpMk id="14" creationId="{29965C69-A5AF-12BD-3072-9E8381DE649C}"/>
          </ac:cxnSpMkLst>
        </pc:cxnChg>
        <pc:cxnChg chg="mod">
          <ac:chgData name="蒋 鹏程" userId="75812ee6-4e6a-4eff-ad8a-b0e2a3111c32" providerId="ADAL" clId="{05541C07-1233-6A46-93A5-15B564578BBB}" dt="2023-10-09T03:13:36.709" v="477" actId="14100"/>
          <ac:cxnSpMkLst>
            <pc:docMk/>
            <pc:sldMk cId="2570792328" sldId="301"/>
            <ac:cxnSpMk id="17" creationId="{A5A2AEEE-7FD7-522C-5BB8-2E26E16A7C23}"/>
          </ac:cxnSpMkLst>
        </pc:cxnChg>
        <pc:cxnChg chg="mod">
          <ac:chgData name="蒋 鹏程" userId="75812ee6-4e6a-4eff-ad8a-b0e2a3111c32" providerId="ADAL" clId="{05541C07-1233-6A46-93A5-15B564578BBB}" dt="2023-10-09T03:13:39.747" v="478" actId="14100"/>
          <ac:cxnSpMkLst>
            <pc:docMk/>
            <pc:sldMk cId="2570792328" sldId="301"/>
            <ac:cxnSpMk id="19" creationId="{31B37C56-B766-296D-AE77-6087FF05156A}"/>
          </ac:cxnSpMkLst>
        </pc:cxnChg>
        <pc:cxnChg chg="del mod">
          <ac:chgData name="蒋 鹏程" userId="75812ee6-4e6a-4eff-ad8a-b0e2a3111c32" providerId="ADAL" clId="{05541C07-1233-6A46-93A5-15B564578BBB}" dt="2023-10-09T03:13:03.152" v="469" actId="478"/>
          <ac:cxnSpMkLst>
            <pc:docMk/>
            <pc:sldMk cId="2570792328" sldId="301"/>
            <ac:cxnSpMk id="22" creationId="{6A7D17BB-22FB-182A-329E-F7B4FF2069F0}"/>
          </ac:cxnSpMkLst>
        </pc:cxnChg>
      </pc:sldChg>
      <pc:sldChg chg="addSp delSp modSp add mod modNotesTx">
        <pc:chgData name="蒋 鹏程" userId="75812ee6-4e6a-4eff-ad8a-b0e2a3111c32" providerId="ADAL" clId="{05541C07-1233-6A46-93A5-15B564578BBB}" dt="2023-10-14T02:45:08.848" v="10243" actId="20577"/>
        <pc:sldMkLst>
          <pc:docMk/>
          <pc:sldMk cId="860939413" sldId="302"/>
        </pc:sldMkLst>
        <pc:spChg chg="add mod">
          <ac:chgData name="蒋 鹏程" userId="75812ee6-4e6a-4eff-ad8a-b0e2a3111c32" providerId="ADAL" clId="{05541C07-1233-6A46-93A5-15B564578BBB}" dt="2023-10-09T03:16:21.001" v="732" actId="1076"/>
          <ac:spMkLst>
            <pc:docMk/>
            <pc:sldMk cId="860939413" sldId="302"/>
            <ac:spMk id="4" creationId="{4B58DE5D-5200-1642-E1F0-CF8A8BD725CB}"/>
          </ac:spMkLst>
        </pc:spChg>
        <pc:spChg chg="add mod">
          <ac:chgData name="蒋 鹏程" userId="75812ee6-4e6a-4eff-ad8a-b0e2a3111c32" providerId="ADAL" clId="{05541C07-1233-6A46-93A5-15B564578BBB}" dt="2023-10-09T03:16:05.318" v="726" actId="1076"/>
          <ac:spMkLst>
            <pc:docMk/>
            <pc:sldMk cId="860939413" sldId="302"/>
            <ac:spMk id="5" creationId="{E754EF27-7AE0-4DC9-707C-CE65758A2005}"/>
          </ac:spMkLst>
        </pc:spChg>
        <pc:spChg chg="del">
          <ac:chgData name="蒋 鹏程" userId="75812ee6-4e6a-4eff-ad8a-b0e2a3111c32" providerId="ADAL" clId="{05541C07-1233-6A46-93A5-15B564578BBB}" dt="2023-10-09T03:15:50.621" v="720" actId="478"/>
          <ac:spMkLst>
            <pc:docMk/>
            <pc:sldMk cId="860939413" sldId="302"/>
            <ac:spMk id="8" creationId="{F7158033-67D0-B7B6-B87C-ACF84B591431}"/>
          </ac:spMkLst>
        </pc:spChg>
        <pc:spChg chg="del">
          <ac:chgData name="蒋 鹏程" userId="75812ee6-4e6a-4eff-ad8a-b0e2a3111c32" providerId="ADAL" clId="{05541C07-1233-6A46-93A5-15B564578BBB}" dt="2023-10-09T03:15:50.621" v="720" actId="478"/>
          <ac:spMkLst>
            <pc:docMk/>
            <pc:sldMk cId="860939413" sldId="302"/>
            <ac:spMk id="15" creationId="{F9D8BADE-D048-7BF9-9E69-95943B6C8444}"/>
          </ac:spMkLst>
        </pc:spChg>
        <pc:spChg chg="del">
          <ac:chgData name="蒋 鹏程" userId="75812ee6-4e6a-4eff-ad8a-b0e2a3111c32" providerId="ADAL" clId="{05541C07-1233-6A46-93A5-15B564578BBB}" dt="2023-10-09T03:15:50.621" v="720" actId="478"/>
          <ac:spMkLst>
            <pc:docMk/>
            <pc:sldMk cId="860939413" sldId="302"/>
            <ac:spMk id="16" creationId="{B17DB3DD-A478-D897-B31D-A6C786A77D04}"/>
          </ac:spMkLst>
        </pc:spChg>
        <pc:spChg chg="add mod">
          <ac:chgData name="蒋 鹏程" userId="75812ee6-4e6a-4eff-ad8a-b0e2a3111c32" providerId="ADAL" clId="{05541C07-1233-6A46-93A5-15B564578BBB}" dt="2023-10-09T03:21:34.663" v="805" actId="1076"/>
          <ac:spMkLst>
            <pc:docMk/>
            <pc:sldMk cId="860939413" sldId="302"/>
            <ac:spMk id="20" creationId="{789676E8-24F5-C8C2-9AF8-2B060C58BDA8}"/>
          </ac:spMkLst>
        </pc:spChg>
        <pc:spChg chg="del">
          <ac:chgData name="蒋 鹏程" userId="75812ee6-4e6a-4eff-ad8a-b0e2a3111c32" providerId="ADAL" clId="{05541C07-1233-6A46-93A5-15B564578BBB}" dt="2023-10-09T03:15:50.621" v="720" actId="478"/>
          <ac:spMkLst>
            <pc:docMk/>
            <pc:sldMk cId="860939413" sldId="302"/>
            <ac:spMk id="27" creationId="{CCFEEB3F-68E2-78AA-0689-E62BB2ED6CB5}"/>
          </ac:spMkLst>
        </pc:spChg>
        <pc:spChg chg="del">
          <ac:chgData name="蒋 鹏程" userId="75812ee6-4e6a-4eff-ad8a-b0e2a3111c32" providerId="ADAL" clId="{05541C07-1233-6A46-93A5-15B564578BBB}" dt="2023-10-09T03:15:52.171" v="721" actId="478"/>
          <ac:spMkLst>
            <pc:docMk/>
            <pc:sldMk cId="860939413" sldId="302"/>
            <ac:spMk id="44" creationId="{8BD77A83-A282-3C80-247C-A28592D8F686}"/>
          </ac:spMkLst>
        </pc:spChg>
        <pc:cxnChg chg="add mod">
          <ac:chgData name="蒋 鹏程" userId="75812ee6-4e6a-4eff-ad8a-b0e2a3111c32" providerId="ADAL" clId="{05541C07-1233-6A46-93A5-15B564578BBB}" dt="2023-10-09T03:16:21.001" v="732" actId="1076"/>
          <ac:cxnSpMkLst>
            <pc:docMk/>
            <pc:sldMk cId="860939413" sldId="302"/>
            <ac:cxnSpMk id="9" creationId="{CED90AD1-933C-FEE0-F1DD-CB7635E97773}"/>
          </ac:cxnSpMkLst>
        </pc:cxnChg>
        <pc:cxnChg chg="del mod">
          <ac:chgData name="蒋 鹏程" userId="75812ee6-4e6a-4eff-ad8a-b0e2a3111c32" providerId="ADAL" clId="{05541C07-1233-6A46-93A5-15B564578BBB}" dt="2023-10-09T03:15:55.779" v="724" actId="478"/>
          <ac:cxnSpMkLst>
            <pc:docMk/>
            <pc:sldMk cId="860939413" sldId="302"/>
            <ac:cxnSpMk id="13" creationId="{BEA7CBFE-ED97-BAF4-D084-FD0064FD738D}"/>
          </ac:cxnSpMkLst>
        </pc:cxnChg>
        <pc:cxnChg chg="mod">
          <ac:chgData name="蒋 鹏程" userId="75812ee6-4e6a-4eff-ad8a-b0e2a3111c32" providerId="ADAL" clId="{05541C07-1233-6A46-93A5-15B564578BBB}" dt="2023-10-09T03:16:08.689" v="727" actId="14100"/>
          <ac:cxnSpMkLst>
            <pc:docMk/>
            <pc:sldMk cId="860939413" sldId="302"/>
            <ac:cxnSpMk id="14" creationId="{29965C69-A5AF-12BD-3072-9E8381DE649C}"/>
          </ac:cxnSpMkLst>
        </pc:cxnChg>
        <pc:cxnChg chg="del mod">
          <ac:chgData name="蒋 鹏程" userId="75812ee6-4e6a-4eff-ad8a-b0e2a3111c32" providerId="ADAL" clId="{05541C07-1233-6A46-93A5-15B564578BBB}" dt="2023-10-09T03:15:54.377" v="722" actId="478"/>
          <ac:cxnSpMkLst>
            <pc:docMk/>
            <pc:sldMk cId="860939413" sldId="302"/>
            <ac:cxnSpMk id="17" creationId="{A5A2AEEE-7FD7-522C-5BB8-2E26E16A7C23}"/>
          </ac:cxnSpMkLst>
        </pc:cxnChg>
        <pc:cxnChg chg="del mod">
          <ac:chgData name="蒋 鹏程" userId="75812ee6-4e6a-4eff-ad8a-b0e2a3111c32" providerId="ADAL" clId="{05541C07-1233-6A46-93A5-15B564578BBB}" dt="2023-10-09T03:15:55.091" v="723" actId="478"/>
          <ac:cxnSpMkLst>
            <pc:docMk/>
            <pc:sldMk cId="860939413" sldId="302"/>
            <ac:cxnSpMk id="19" creationId="{31B37C56-B766-296D-AE77-6087FF05156A}"/>
          </ac:cxnSpMkLst>
        </pc:cxnChg>
      </pc:sldChg>
      <pc:sldChg chg="addSp delSp modSp add mod modNotesTx">
        <pc:chgData name="蒋 鹏程" userId="75812ee6-4e6a-4eff-ad8a-b0e2a3111c32" providerId="ADAL" clId="{05541C07-1233-6A46-93A5-15B564578BBB}" dt="2023-10-14T02:35:27.961" v="9474" actId="20577"/>
        <pc:sldMkLst>
          <pc:docMk/>
          <pc:sldMk cId="3641113030" sldId="303"/>
        </pc:sldMkLst>
        <pc:spChg chg="add mod">
          <ac:chgData name="蒋 鹏程" userId="75812ee6-4e6a-4eff-ad8a-b0e2a3111c32" providerId="ADAL" clId="{05541C07-1233-6A46-93A5-15B564578BBB}" dt="2023-10-09T03:19:53.437" v="774" actId="255"/>
          <ac:spMkLst>
            <pc:docMk/>
            <pc:sldMk cId="3641113030" sldId="303"/>
            <ac:spMk id="6" creationId="{A1804CDF-60A3-7843-652D-95307D08E899}"/>
          </ac:spMkLst>
        </pc:spChg>
        <pc:spChg chg="add del mod">
          <ac:chgData name="蒋 鹏程" userId="75812ee6-4e6a-4eff-ad8a-b0e2a3111c32" providerId="ADAL" clId="{05541C07-1233-6A46-93A5-15B564578BBB}" dt="2023-10-09T03:21:31.046" v="804"/>
          <ac:spMkLst>
            <pc:docMk/>
            <pc:sldMk cId="3641113030" sldId="303"/>
            <ac:spMk id="8" creationId="{55071EEE-F301-20B8-8AE2-83BF24F4853D}"/>
          </ac:spMkLst>
        </pc:spChg>
        <pc:spChg chg="add mod">
          <ac:chgData name="蒋 鹏程" userId="75812ee6-4e6a-4eff-ad8a-b0e2a3111c32" providerId="ADAL" clId="{05541C07-1233-6A46-93A5-15B564578BBB}" dt="2023-10-09T03:21:39.433" v="806"/>
          <ac:spMkLst>
            <pc:docMk/>
            <pc:sldMk cId="3641113030" sldId="303"/>
            <ac:spMk id="11" creationId="{A21ED806-11E0-84C6-371D-5376D6234243}"/>
          </ac:spMkLst>
        </pc:spChg>
        <pc:spChg chg="add del mod">
          <ac:chgData name="蒋 鹏程" userId="75812ee6-4e6a-4eff-ad8a-b0e2a3111c32" providerId="ADAL" clId="{05541C07-1233-6A46-93A5-15B564578BBB}" dt="2023-10-09T03:22:38.891" v="810"/>
          <ac:spMkLst>
            <pc:docMk/>
            <pc:sldMk cId="3641113030" sldId="303"/>
            <ac:spMk id="12" creationId="{4197B4FD-8919-8033-2372-B7C4B5D379C8}"/>
          </ac:spMkLst>
        </pc:spChg>
        <pc:spChg chg="add del mod">
          <ac:chgData name="蒋 鹏程" userId="75812ee6-4e6a-4eff-ad8a-b0e2a3111c32" providerId="ADAL" clId="{05541C07-1233-6A46-93A5-15B564578BBB}" dt="2023-10-09T03:24:10.456" v="818" actId="478"/>
          <ac:spMkLst>
            <pc:docMk/>
            <pc:sldMk cId="3641113030" sldId="303"/>
            <ac:spMk id="13" creationId="{995C2A71-9651-562B-F27D-56943B468DF7}"/>
          </ac:spMkLst>
        </pc:spChg>
        <pc:spChg chg="add mod">
          <ac:chgData name="蒋 鹏程" userId="75812ee6-4e6a-4eff-ad8a-b0e2a3111c32" providerId="ADAL" clId="{05541C07-1233-6A46-93A5-15B564578BBB}" dt="2023-10-09T03:35:13.728" v="1079" actId="1076"/>
          <ac:spMkLst>
            <pc:docMk/>
            <pc:sldMk cId="3641113030" sldId="303"/>
            <ac:spMk id="17" creationId="{B7A656CA-F538-B5E0-48DF-B41FB16BC2B7}"/>
          </ac:spMkLst>
        </pc:spChg>
        <pc:cxnChg chg="add mod">
          <ac:chgData name="蒋 鹏程" userId="75812ee6-4e6a-4eff-ad8a-b0e2a3111c32" providerId="ADAL" clId="{05541C07-1233-6A46-93A5-15B564578BBB}" dt="2023-10-09T03:36:41.546" v="1087" actId="13822"/>
          <ac:cxnSpMkLst>
            <pc:docMk/>
            <pc:sldMk cId="3641113030" sldId="303"/>
            <ac:cxnSpMk id="16" creationId="{F6A846B5-9CB8-750E-A4D4-471D00089883}"/>
          </ac:cxnSpMkLst>
        </pc:cxnChg>
      </pc:sldChg>
      <pc:sldChg chg="addSp delSp modSp add del mod">
        <pc:chgData name="蒋 鹏程" userId="75812ee6-4e6a-4eff-ad8a-b0e2a3111c32" providerId="ADAL" clId="{05541C07-1233-6A46-93A5-15B564578BBB}" dt="2023-10-09T03:27:54.106" v="879" actId="2696"/>
        <pc:sldMkLst>
          <pc:docMk/>
          <pc:sldMk cId="956651036" sldId="304"/>
        </pc:sldMkLst>
        <pc:spChg chg="del">
          <ac:chgData name="蒋 鹏程" userId="75812ee6-4e6a-4eff-ad8a-b0e2a3111c32" providerId="ADAL" clId="{05541C07-1233-6A46-93A5-15B564578BBB}" dt="2023-10-09T03:24:59.277" v="828" actId="478"/>
          <ac:spMkLst>
            <pc:docMk/>
            <pc:sldMk cId="956651036" sldId="304"/>
            <ac:spMk id="3" creationId="{873DF194-E5CF-6CCA-464A-98D3B90EC82F}"/>
          </ac:spMkLst>
        </pc:spChg>
        <pc:spChg chg="del">
          <ac:chgData name="蒋 鹏程" userId="75812ee6-4e6a-4eff-ad8a-b0e2a3111c32" providerId="ADAL" clId="{05541C07-1233-6A46-93A5-15B564578BBB}" dt="2023-10-09T03:24:54.497" v="822" actId="478"/>
          <ac:spMkLst>
            <pc:docMk/>
            <pc:sldMk cId="956651036" sldId="304"/>
            <ac:spMk id="4" creationId="{4B58DE5D-5200-1642-E1F0-CF8A8BD725CB}"/>
          </ac:spMkLst>
        </pc:spChg>
        <pc:spChg chg="del">
          <ac:chgData name="蒋 鹏程" userId="75812ee6-4e6a-4eff-ad8a-b0e2a3111c32" providerId="ADAL" clId="{05541C07-1233-6A46-93A5-15B564578BBB}" dt="2023-10-09T03:24:53.874" v="821" actId="478"/>
          <ac:spMkLst>
            <pc:docMk/>
            <pc:sldMk cId="956651036" sldId="304"/>
            <ac:spMk id="5" creationId="{E754EF27-7AE0-4DC9-707C-CE65758A2005}"/>
          </ac:spMkLst>
        </pc:spChg>
        <pc:spChg chg="del">
          <ac:chgData name="蒋 鹏程" userId="75812ee6-4e6a-4eff-ad8a-b0e2a3111c32" providerId="ADAL" clId="{05541C07-1233-6A46-93A5-15B564578BBB}" dt="2023-10-09T03:24:56.089" v="824" actId="478"/>
          <ac:spMkLst>
            <pc:docMk/>
            <pc:sldMk cId="956651036" sldId="304"/>
            <ac:spMk id="10" creationId="{8D540754-A0AB-A861-E9A8-0D371FD00FCD}"/>
          </ac:spMkLst>
        </pc:spChg>
        <pc:spChg chg="del">
          <ac:chgData name="蒋 鹏程" userId="75812ee6-4e6a-4eff-ad8a-b0e2a3111c32" providerId="ADAL" clId="{05541C07-1233-6A46-93A5-15B564578BBB}" dt="2023-10-09T03:24:51.206" v="820" actId="478"/>
          <ac:spMkLst>
            <pc:docMk/>
            <pc:sldMk cId="956651036" sldId="304"/>
            <ac:spMk id="11" creationId="{A21ED806-11E0-84C6-371D-5376D6234243}"/>
          </ac:spMkLst>
        </pc:spChg>
        <pc:spChg chg="add mod">
          <ac:chgData name="蒋 鹏程" userId="75812ee6-4e6a-4eff-ad8a-b0e2a3111c32" providerId="ADAL" clId="{05541C07-1233-6A46-93A5-15B564578BBB}" dt="2023-10-09T03:27:45.965" v="878" actId="20577"/>
          <ac:spMkLst>
            <pc:docMk/>
            <pc:sldMk cId="956651036" sldId="304"/>
            <ac:spMk id="12" creationId="{4F488EE2-776D-3962-555F-C19600DE6E40}"/>
          </ac:spMkLst>
        </pc:spChg>
        <pc:spChg chg="del mod">
          <ac:chgData name="蒋 鹏程" userId="75812ee6-4e6a-4eff-ad8a-b0e2a3111c32" providerId="ADAL" clId="{05541C07-1233-6A46-93A5-15B564578BBB}" dt="2023-10-09T03:24:57.879" v="826" actId="478"/>
          <ac:spMkLst>
            <pc:docMk/>
            <pc:sldMk cId="956651036" sldId="304"/>
            <ac:spMk id="56" creationId="{51AC9A16-286C-AA19-0EF5-94FC1B5C3096}"/>
          </ac:spMkLst>
        </pc:spChg>
        <pc:cxnChg chg="del mod">
          <ac:chgData name="蒋 鹏程" userId="75812ee6-4e6a-4eff-ad8a-b0e2a3111c32" providerId="ADAL" clId="{05541C07-1233-6A46-93A5-15B564578BBB}" dt="2023-10-09T03:24:58.525" v="827" actId="478"/>
          <ac:cxnSpMkLst>
            <pc:docMk/>
            <pc:sldMk cId="956651036" sldId="304"/>
            <ac:cxnSpMk id="7" creationId="{6EADAC16-5011-86C2-4F9C-FCFA9EC515F3}"/>
          </ac:cxnSpMkLst>
        </pc:cxnChg>
        <pc:cxnChg chg="del mod">
          <ac:chgData name="蒋 鹏程" userId="75812ee6-4e6a-4eff-ad8a-b0e2a3111c32" providerId="ADAL" clId="{05541C07-1233-6A46-93A5-15B564578BBB}" dt="2023-10-09T03:24:51.206" v="820" actId="478"/>
          <ac:cxnSpMkLst>
            <pc:docMk/>
            <pc:sldMk cId="956651036" sldId="304"/>
            <ac:cxnSpMk id="9" creationId="{CED90AD1-933C-FEE0-F1DD-CB7635E97773}"/>
          </ac:cxnSpMkLst>
        </pc:cxnChg>
        <pc:cxnChg chg="del mod">
          <ac:chgData name="蒋 鹏程" userId="75812ee6-4e6a-4eff-ad8a-b0e2a3111c32" providerId="ADAL" clId="{05541C07-1233-6A46-93A5-15B564578BBB}" dt="2023-10-09T03:24:55.424" v="823" actId="478"/>
          <ac:cxnSpMkLst>
            <pc:docMk/>
            <pc:sldMk cId="956651036" sldId="304"/>
            <ac:cxnSpMk id="14" creationId="{29965C69-A5AF-12BD-3072-9E8381DE649C}"/>
          </ac:cxnSpMkLst>
        </pc:cxnChg>
      </pc:sldChg>
      <pc:sldChg chg="addSp modSp add mod ord modNotesTx">
        <pc:chgData name="蒋 鹏程" userId="75812ee6-4e6a-4eff-ad8a-b0e2a3111c32" providerId="ADAL" clId="{05541C07-1233-6A46-93A5-15B564578BBB}" dt="2023-10-14T02:42:28.725" v="10085" actId="20577"/>
        <pc:sldMkLst>
          <pc:docMk/>
          <pc:sldMk cId="2893610334" sldId="304"/>
        </pc:sldMkLst>
        <pc:spChg chg="add mod">
          <ac:chgData name="蒋 鹏程" userId="75812ee6-4e6a-4eff-ad8a-b0e2a3111c32" providerId="ADAL" clId="{05541C07-1233-6A46-93A5-15B564578BBB}" dt="2023-10-09T03:31:09.194" v="890"/>
          <ac:spMkLst>
            <pc:docMk/>
            <pc:sldMk cId="2893610334" sldId="304"/>
            <ac:spMk id="6" creationId="{1B9E4452-D29B-C910-AACF-6E7D75EFCE39}"/>
          </ac:spMkLst>
        </pc:spChg>
        <pc:spChg chg="add mod">
          <ac:chgData name="蒋 鹏程" userId="75812ee6-4e6a-4eff-ad8a-b0e2a3111c32" providerId="ADAL" clId="{05541C07-1233-6A46-93A5-15B564578BBB}" dt="2023-10-09T03:31:09.194" v="890"/>
          <ac:spMkLst>
            <pc:docMk/>
            <pc:sldMk cId="2893610334" sldId="304"/>
            <ac:spMk id="8" creationId="{D94B9152-884A-E4B1-B428-DED5B3CA5886}"/>
          </ac:spMkLst>
        </pc:spChg>
        <pc:spChg chg="add mod">
          <ac:chgData name="蒋 鹏程" userId="75812ee6-4e6a-4eff-ad8a-b0e2a3111c32" providerId="ADAL" clId="{05541C07-1233-6A46-93A5-15B564578BBB}" dt="2023-10-09T03:31:31.473" v="896" actId="1076"/>
          <ac:spMkLst>
            <pc:docMk/>
            <pc:sldMk cId="2893610334" sldId="304"/>
            <ac:spMk id="16" creationId="{1D616FEC-B2C5-C2B4-B8E6-1F970A68D5F5}"/>
          </ac:spMkLst>
        </pc:spChg>
        <pc:spChg chg="add mod">
          <ac:chgData name="蒋 鹏程" userId="75812ee6-4e6a-4eff-ad8a-b0e2a3111c32" providerId="ADAL" clId="{05541C07-1233-6A46-93A5-15B564578BBB}" dt="2023-10-09T03:35:48.461" v="1080"/>
          <ac:spMkLst>
            <pc:docMk/>
            <pc:sldMk cId="2893610334" sldId="304"/>
            <ac:spMk id="18" creationId="{872C5B24-599C-644A-1832-F2E51702E40A}"/>
          </ac:spMkLst>
        </pc:spChg>
        <pc:spChg chg="add mod">
          <ac:chgData name="蒋 鹏程" userId="75812ee6-4e6a-4eff-ad8a-b0e2a3111c32" providerId="ADAL" clId="{05541C07-1233-6A46-93A5-15B564578BBB}" dt="2023-10-09T03:36:18.678" v="1085" actId="1076"/>
          <ac:spMkLst>
            <pc:docMk/>
            <pc:sldMk cId="2893610334" sldId="304"/>
            <ac:spMk id="23" creationId="{42848777-6FC9-FC69-A034-FCFFA0556CFE}"/>
          </ac:spMkLst>
        </pc:spChg>
        <pc:cxnChg chg="add mod">
          <ac:chgData name="蒋 鹏程" userId="75812ee6-4e6a-4eff-ad8a-b0e2a3111c32" providerId="ADAL" clId="{05541C07-1233-6A46-93A5-15B564578BBB}" dt="2023-10-09T03:31:15.306" v="891" actId="13822"/>
          <ac:cxnSpMkLst>
            <pc:docMk/>
            <pc:sldMk cId="2893610334" sldId="304"/>
            <ac:cxnSpMk id="11" creationId="{3C527E45-CF94-F24A-EF53-1D05D26745F1}"/>
          </ac:cxnSpMkLst>
        </pc:cxnChg>
        <pc:cxnChg chg="add mod">
          <ac:chgData name="蒋 鹏程" userId="75812ee6-4e6a-4eff-ad8a-b0e2a3111c32" providerId="ADAL" clId="{05541C07-1233-6A46-93A5-15B564578BBB}" dt="2023-10-09T03:31:23.176" v="894" actId="14100"/>
          <ac:cxnSpMkLst>
            <pc:docMk/>
            <pc:sldMk cId="2893610334" sldId="304"/>
            <ac:cxnSpMk id="12" creationId="{E205F469-F5E8-973B-DE7A-104534DB17E3}"/>
          </ac:cxnSpMkLst>
        </pc:cxnChg>
        <pc:cxnChg chg="add mod">
          <ac:chgData name="蒋 鹏程" userId="75812ee6-4e6a-4eff-ad8a-b0e2a3111c32" providerId="ADAL" clId="{05541C07-1233-6A46-93A5-15B564578BBB}" dt="2023-10-09T03:37:01.359" v="1090" actId="13822"/>
          <ac:cxnSpMkLst>
            <pc:docMk/>
            <pc:sldMk cId="2893610334" sldId="304"/>
            <ac:cxnSpMk id="17" creationId="{5454E407-4F48-A17E-1312-A3769ED8263A}"/>
          </ac:cxnSpMkLst>
        </pc:cxnChg>
        <pc:cxnChg chg="add mod">
          <ac:chgData name="蒋 鹏程" userId="75812ee6-4e6a-4eff-ad8a-b0e2a3111c32" providerId="ADAL" clId="{05541C07-1233-6A46-93A5-15B564578BBB}" dt="2023-10-09T03:37:06.545" v="1092" actId="13822"/>
          <ac:cxnSpMkLst>
            <pc:docMk/>
            <pc:sldMk cId="2893610334" sldId="304"/>
            <ac:cxnSpMk id="21" creationId="{3E66277B-DC71-8EBE-E49A-BF9EC86B0EE9}"/>
          </ac:cxnSpMkLst>
        </pc:cxnChg>
      </pc:sldChg>
      <pc:sldChg chg="addSp delSp modSp add mod modNotesTx">
        <pc:chgData name="蒋 鹏程" userId="75812ee6-4e6a-4eff-ad8a-b0e2a3111c32" providerId="ADAL" clId="{05541C07-1233-6A46-93A5-15B564578BBB}" dt="2023-10-14T02:50:18.771" v="10809" actId="20577"/>
        <pc:sldMkLst>
          <pc:docMk/>
          <pc:sldMk cId="402039386" sldId="305"/>
        </pc:sldMkLst>
        <pc:spChg chg="del">
          <ac:chgData name="蒋 鹏程" userId="75812ee6-4e6a-4eff-ad8a-b0e2a3111c32" providerId="ADAL" clId="{05541C07-1233-6A46-93A5-15B564578BBB}" dt="2023-10-09T06:24:07.041" v="1133" actId="478"/>
          <ac:spMkLst>
            <pc:docMk/>
            <pc:sldMk cId="402039386" sldId="305"/>
            <ac:spMk id="6" creationId="{1B9E4452-D29B-C910-AACF-6E7D75EFCE39}"/>
          </ac:spMkLst>
        </pc:spChg>
        <pc:spChg chg="del">
          <ac:chgData name="蒋 鹏程" userId="75812ee6-4e6a-4eff-ad8a-b0e2a3111c32" providerId="ADAL" clId="{05541C07-1233-6A46-93A5-15B564578BBB}" dt="2023-10-09T06:24:06.183" v="1132" actId="478"/>
          <ac:spMkLst>
            <pc:docMk/>
            <pc:sldMk cId="402039386" sldId="305"/>
            <ac:spMk id="8" creationId="{D94B9152-884A-E4B1-B428-DED5B3CA5886}"/>
          </ac:spMkLst>
        </pc:spChg>
        <pc:spChg chg="add mod">
          <ac:chgData name="蒋 鹏程" userId="75812ee6-4e6a-4eff-ad8a-b0e2a3111c32" providerId="ADAL" clId="{05541C07-1233-6A46-93A5-15B564578BBB}" dt="2023-10-09T06:24:31.421" v="1143" actId="1076"/>
          <ac:spMkLst>
            <pc:docMk/>
            <pc:sldMk cId="402039386" sldId="305"/>
            <ac:spMk id="13" creationId="{3C6C1C84-5B7C-8341-AB7D-756E307E5B73}"/>
          </ac:spMkLst>
        </pc:spChg>
        <pc:spChg chg="del">
          <ac:chgData name="蒋 鹏程" userId="75812ee6-4e6a-4eff-ad8a-b0e2a3111c32" providerId="ADAL" clId="{05541C07-1233-6A46-93A5-15B564578BBB}" dt="2023-10-09T06:24:10.680" v="1136" actId="478"/>
          <ac:spMkLst>
            <pc:docMk/>
            <pc:sldMk cId="402039386" sldId="305"/>
            <ac:spMk id="16" creationId="{1D616FEC-B2C5-C2B4-B8E6-1F970A68D5F5}"/>
          </ac:spMkLst>
        </pc:spChg>
        <pc:spChg chg="del">
          <ac:chgData name="蒋 鹏程" userId="75812ee6-4e6a-4eff-ad8a-b0e2a3111c32" providerId="ADAL" clId="{05541C07-1233-6A46-93A5-15B564578BBB}" dt="2023-10-09T06:24:11.445" v="1137" actId="478"/>
          <ac:spMkLst>
            <pc:docMk/>
            <pc:sldMk cId="402039386" sldId="305"/>
            <ac:spMk id="23" creationId="{42848777-6FC9-FC69-A034-FCFFA0556CFE}"/>
          </ac:spMkLst>
        </pc:spChg>
        <pc:spChg chg="add mod">
          <ac:chgData name="蒋 鹏程" userId="75812ee6-4e6a-4eff-ad8a-b0e2a3111c32" providerId="ADAL" clId="{05541C07-1233-6A46-93A5-15B564578BBB}" dt="2023-10-09T06:26:22.124" v="1165"/>
          <ac:spMkLst>
            <pc:docMk/>
            <pc:sldMk cId="402039386" sldId="305"/>
            <ac:spMk id="24" creationId="{16C11C34-1562-3C45-4A62-A8889617629E}"/>
          </ac:spMkLst>
        </pc:spChg>
        <pc:cxnChg chg="del mod">
          <ac:chgData name="蒋 鹏程" userId="75812ee6-4e6a-4eff-ad8a-b0e2a3111c32" providerId="ADAL" clId="{05541C07-1233-6A46-93A5-15B564578BBB}" dt="2023-10-09T06:24:07.865" v="1134" actId="478"/>
          <ac:cxnSpMkLst>
            <pc:docMk/>
            <pc:sldMk cId="402039386" sldId="305"/>
            <ac:cxnSpMk id="11" creationId="{3C527E45-CF94-F24A-EF53-1D05D26745F1}"/>
          </ac:cxnSpMkLst>
        </pc:cxnChg>
        <pc:cxnChg chg="del mod">
          <ac:chgData name="蒋 鹏程" userId="75812ee6-4e6a-4eff-ad8a-b0e2a3111c32" providerId="ADAL" clId="{05541C07-1233-6A46-93A5-15B564578BBB}" dt="2023-10-09T06:24:09.077" v="1135" actId="478"/>
          <ac:cxnSpMkLst>
            <pc:docMk/>
            <pc:sldMk cId="402039386" sldId="305"/>
            <ac:cxnSpMk id="12" creationId="{E205F469-F5E8-973B-DE7A-104534DB17E3}"/>
          </ac:cxnSpMkLst>
        </pc:cxnChg>
        <pc:cxnChg chg="add mod">
          <ac:chgData name="蒋 鹏程" userId="75812ee6-4e6a-4eff-ad8a-b0e2a3111c32" providerId="ADAL" clId="{05541C07-1233-6A46-93A5-15B564578BBB}" dt="2023-10-09T06:24:39.658" v="1146" actId="14100"/>
          <ac:cxnSpMkLst>
            <pc:docMk/>
            <pc:sldMk cId="402039386" sldId="305"/>
            <ac:cxnSpMk id="15" creationId="{7A0A1090-2B69-428A-042A-710E484EAE6E}"/>
          </ac:cxnSpMkLst>
        </pc:cxnChg>
        <pc:cxnChg chg="del mod">
          <ac:chgData name="蒋 鹏程" userId="75812ee6-4e6a-4eff-ad8a-b0e2a3111c32" providerId="ADAL" clId="{05541C07-1233-6A46-93A5-15B564578BBB}" dt="2023-10-09T06:24:12.271" v="1138" actId="478"/>
          <ac:cxnSpMkLst>
            <pc:docMk/>
            <pc:sldMk cId="402039386" sldId="305"/>
            <ac:cxnSpMk id="21" creationId="{3E66277B-DC71-8EBE-E49A-BF9EC86B0EE9}"/>
          </ac:cxnSpMkLst>
        </pc:cxnChg>
      </pc:sldChg>
      <pc:sldChg chg="addSp modSp add mod modNotesTx">
        <pc:chgData name="蒋 鹏程" userId="75812ee6-4e6a-4eff-ad8a-b0e2a3111c32" providerId="ADAL" clId="{05541C07-1233-6A46-93A5-15B564578BBB}" dt="2023-10-14T02:52:55.560" v="11139" actId="20577"/>
        <pc:sldMkLst>
          <pc:docMk/>
          <pc:sldMk cId="121035695" sldId="306"/>
        </pc:sldMkLst>
        <pc:spChg chg="add mod">
          <ac:chgData name="蒋 鹏程" userId="75812ee6-4e6a-4eff-ad8a-b0e2a3111c32" providerId="ADAL" clId="{05541C07-1233-6A46-93A5-15B564578BBB}" dt="2023-10-09T06:25:41.081" v="1161" actId="1076"/>
          <ac:spMkLst>
            <pc:docMk/>
            <pc:sldMk cId="121035695" sldId="306"/>
            <ac:spMk id="6" creationId="{88BA3A56-64F2-3812-2B4B-33EBF188805A}"/>
          </ac:spMkLst>
        </pc:spChg>
        <pc:spChg chg="mod">
          <ac:chgData name="蒋 鹏程" userId="75812ee6-4e6a-4eff-ad8a-b0e2a3111c32" providerId="ADAL" clId="{05541C07-1233-6A46-93A5-15B564578BBB}" dt="2023-10-09T06:25:19.878" v="1156" actId="20577"/>
          <ac:spMkLst>
            <pc:docMk/>
            <pc:sldMk cId="121035695" sldId="306"/>
            <ac:spMk id="13" creationId="{3C6C1C84-5B7C-8341-AB7D-756E307E5B73}"/>
          </ac:spMkLst>
        </pc:spChg>
        <pc:spChg chg="add mod">
          <ac:chgData name="蒋 鹏程" userId="75812ee6-4e6a-4eff-ad8a-b0e2a3111c32" providerId="ADAL" clId="{05541C07-1233-6A46-93A5-15B564578BBB}" dt="2023-10-09T06:26:17.373" v="1164" actId="1076"/>
          <ac:spMkLst>
            <pc:docMk/>
            <pc:sldMk cId="121035695" sldId="306"/>
            <ac:spMk id="19" creationId="{90FE2E0A-F86D-19D2-A885-7B43059CEBFC}"/>
          </ac:spMkLst>
        </pc:spChg>
        <pc:cxnChg chg="add mod">
          <ac:chgData name="蒋 鹏程" userId="75812ee6-4e6a-4eff-ad8a-b0e2a3111c32" providerId="ADAL" clId="{05541C07-1233-6A46-93A5-15B564578BBB}" dt="2023-10-09T06:25:41.081" v="1161" actId="1076"/>
          <ac:cxnSpMkLst>
            <pc:docMk/>
            <pc:sldMk cId="121035695" sldId="306"/>
            <ac:cxnSpMk id="8" creationId="{D5DC29CA-FA22-DF4B-97D4-21A31F58F986}"/>
          </ac:cxnSpMkLst>
        </pc:cxnChg>
      </pc:sldChg>
      <pc:sldChg chg="addSp delSp modSp add mod modNotesTx">
        <pc:chgData name="蒋 鹏程" userId="75812ee6-4e6a-4eff-ad8a-b0e2a3111c32" providerId="ADAL" clId="{05541C07-1233-6A46-93A5-15B564578BBB}" dt="2023-10-14T02:55:34.380" v="11525" actId="20577"/>
        <pc:sldMkLst>
          <pc:docMk/>
          <pc:sldMk cId="1841453290" sldId="307"/>
        </pc:sldMkLst>
        <pc:spChg chg="del mod">
          <ac:chgData name="蒋 鹏程" userId="75812ee6-4e6a-4eff-ad8a-b0e2a3111c32" providerId="ADAL" clId="{05541C07-1233-6A46-93A5-15B564578BBB}" dt="2023-10-09T06:27:33.847" v="1173" actId="478"/>
          <ac:spMkLst>
            <pc:docMk/>
            <pc:sldMk cId="1841453290" sldId="307"/>
            <ac:spMk id="4" creationId="{4B58DE5D-5200-1642-E1F0-CF8A8BD725CB}"/>
          </ac:spMkLst>
        </pc:spChg>
        <pc:spChg chg="del">
          <ac:chgData name="蒋 鹏程" userId="75812ee6-4e6a-4eff-ad8a-b0e2a3111c32" providerId="ADAL" clId="{05541C07-1233-6A46-93A5-15B564578BBB}" dt="2023-10-09T06:27:31.719" v="1171" actId="478"/>
          <ac:spMkLst>
            <pc:docMk/>
            <pc:sldMk cId="1841453290" sldId="307"/>
            <ac:spMk id="5" creationId="{E754EF27-7AE0-4DC9-707C-CE65758A2005}"/>
          </ac:spMkLst>
        </pc:spChg>
        <pc:spChg chg="del">
          <ac:chgData name="蒋 鹏程" userId="75812ee6-4e6a-4eff-ad8a-b0e2a3111c32" providerId="ADAL" clId="{05541C07-1233-6A46-93A5-15B564578BBB}" dt="2023-10-09T06:27:43.151" v="1180" actId="478"/>
          <ac:spMkLst>
            <pc:docMk/>
            <pc:sldMk cId="1841453290" sldId="307"/>
            <ac:spMk id="6" creationId="{88BA3A56-64F2-3812-2B4B-33EBF188805A}"/>
          </ac:spMkLst>
        </pc:spChg>
        <pc:spChg chg="add mod">
          <ac:chgData name="蒋 鹏程" userId="75812ee6-4e6a-4eff-ad8a-b0e2a3111c32" providerId="ADAL" clId="{05541C07-1233-6A46-93A5-15B564578BBB}" dt="2023-10-09T06:27:55.834" v="1183" actId="1076"/>
          <ac:spMkLst>
            <pc:docMk/>
            <pc:sldMk cId="1841453290" sldId="307"/>
            <ac:spMk id="11" creationId="{7AFE7730-DD9E-27CC-17D4-3C2B76998FA9}"/>
          </ac:spMkLst>
        </pc:spChg>
        <pc:spChg chg="del">
          <ac:chgData name="蒋 鹏程" userId="75812ee6-4e6a-4eff-ad8a-b0e2a3111c32" providerId="ADAL" clId="{05541C07-1233-6A46-93A5-15B564578BBB}" dt="2023-10-09T06:27:41.513" v="1179" actId="478"/>
          <ac:spMkLst>
            <pc:docMk/>
            <pc:sldMk cId="1841453290" sldId="307"/>
            <ac:spMk id="13" creationId="{3C6C1C84-5B7C-8341-AB7D-756E307E5B73}"/>
          </ac:spMkLst>
        </pc:spChg>
        <pc:spChg chg="del">
          <ac:chgData name="蒋 鹏程" userId="75812ee6-4e6a-4eff-ad8a-b0e2a3111c32" providerId="ADAL" clId="{05541C07-1233-6A46-93A5-15B564578BBB}" dt="2023-10-09T06:27:30.156" v="1169" actId="478"/>
          <ac:spMkLst>
            <pc:docMk/>
            <pc:sldMk cId="1841453290" sldId="307"/>
            <ac:spMk id="18" creationId="{872C5B24-599C-644A-1832-F2E51702E40A}"/>
          </ac:spMkLst>
        </pc:spChg>
        <pc:spChg chg="del">
          <ac:chgData name="蒋 鹏程" userId="75812ee6-4e6a-4eff-ad8a-b0e2a3111c32" providerId="ADAL" clId="{05541C07-1233-6A46-93A5-15B564578BBB}" dt="2023-10-09T06:27:40.732" v="1178" actId="478"/>
          <ac:spMkLst>
            <pc:docMk/>
            <pc:sldMk cId="1841453290" sldId="307"/>
            <ac:spMk id="19" creationId="{90FE2E0A-F86D-19D2-A885-7B43059CEBFC}"/>
          </ac:spMkLst>
        </pc:spChg>
        <pc:spChg chg="del">
          <ac:chgData name="蒋 鹏程" userId="75812ee6-4e6a-4eff-ad8a-b0e2a3111c32" providerId="ADAL" clId="{05541C07-1233-6A46-93A5-15B564578BBB}" dt="2023-10-09T06:27:37.836" v="1176" actId="478"/>
          <ac:spMkLst>
            <pc:docMk/>
            <pc:sldMk cId="1841453290" sldId="307"/>
            <ac:spMk id="20" creationId="{789676E8-24F5-C8C2-9AF8-2B060C58BDA8}"/>
          </ac:spMkLst>
        </pc:spChg>
        <pc:cxnChg chg="del mod">
          <ac:chgData name="蒋 鹏程" userId="75812ee6-4e6a-4eff-ad8a-b0e2a3111c32" providerId="ADAL" clId="{05541C07-1233-6A46-93A5-15B564578BBB}" dt="2023-10-09T06:27:43.997" v="1181" actId="478"/>
          <ac:cxnSpMkLst>
            <pc:docMk/>
            <pc:sldMk cId="1841453290" sldId="307"/>
            <ac:cxnSpMk id="8" creationId="{D5DC29CA-FA22-DF4B-97D4-21A31F58F986}"/>
          </ac:cxnSpMkLst>
        </pc:cxnChg>
        <pc:cxnChg chg="del mod">
          <ac:chgData name="蒋 鹏程" userId="75812ee6-4e6a-4eff-ad8a-b0e2a3111c32" providerId="ADAL" clId="{05541C07-1233-6A46-93A5-15B564578BBB}" dt="2023-10-09T06:27:34.721" v="1174" actId="478"/>
          <ac:cxnSpMkLst>
            <pc:docMk/>
            <pc:sldMk cId="1841453290" sldId="307"/>
            <ac:cxnSpMk id="9" creationId="{CED90AD1-933C-FEE0-F1DD-CB7635E97773}"/>
          </ac:cxnSpMkLst>
        </pc:cxnChg>
        <pc:cxnChg chg="add mod">
          <ac:chgData name="蒋 鹏程" userId="75812ee6-4e6a-4eff-ad8a-b0e2a3111c32" providerId="ADAL" clId="{05541C07-1233-6A46-93A5-15B564578BBB}" dt="2023-10-09T06:28:06.526" v="1185" actId="14100"/>
          <ac:cxnSpMkLst>
            <pc:docMk/>
            <pc:sldMk cId="1841453290" sldId="307"/>
            <ac:cxnSpMk id="12" creationId="{D925B024-C2C5-15CF-B164-76225E2DAF95}"/>
          </ac:cxnSpMkLst>
        </pc:cxnChg>
        <pc:cxnChg chg="del mod">
          <ac:chgData name="蒋 鹏程" userId="75812ee6-4e6a-4eff-ad8a-b0e2a3111c32" providerId="ADAL" clId="{05541C07-1233-6A46-93A5-15B564578BBB}" dt="2023-10-09T06:27:36.345" v="1175" actId="478"/>
          <ac:cxnSpMkLst>
            <pc:docMk/>
            <pc:sldMk cId="1841453290" sldId="307"/>
            <ac:cxnSpMk id="14" creationId="{29965C69-A5AF-12BD-3072-9E8381DE649C}"/>
          </ac:cxnSpMkLst>
        </pc:cxnChg>
        <pc:cxnChg chg="del mod">
          <ac:chgData name="蒋 鹏程" userId="75812ee6-4e6a-4eff-ad8a-b0e2a3111c32" providerId="ADAL" clId="{05541C07-1233-6A46-93A5-15B564578BBB}" dt="2023-10-09T06:27:38.703" v="1177" actId="478"/>
          <ac:cxnSpMkLst>
            <pc:docMk/>
            <pc:sldMk cId="1841453290" sldId="307"/>
            <ac:cxnSpMk id="15" creationId="{7A0A1090-2B69-428A-042A-710E484EAE6E}"/>
          </ac:cxnSpMkLst>
        </pc:cxnChg>
        <pc:cxnChg chg="del">
          <ac:chgData name="蒋 鹏程" userId="75812ee6-4e6a-4eff-ad8a-b0e2a3111c32" providerId="ADAL" clId="{05541C07-1233-6A46-93A5-15B564578BBB}" dt="2023-10-09T06:27:30.960" v="1170" actId="478"/>
          <ac:cxnSpMkLst>
            <pc:docMk/>
            <pc:sldMk cId="1841453290" sldId="307"/>
            <ac:cxnSpMk id="17" creationId="{5454E407-4F48-A17E-1312-A3769ED8263A}"/>
          </ac:cxnSpMkLst>
        </pc:cxnChg>
      </pc:sldChg>
      <pc:sldChg chg="addSp modSp add mod modNotesTx">
        <pc:chgData name="蒋 鹏程" userId="75812ee6-4e6a-4eff-ad8a-b0e2a3111c32" providerId="ADAL" clId="{05541C07-1233-6A46-93A5-15B564578BBB}" dt="2023-10-14T02:56:55.271" v="11693" actId="20577"/>
        <pc:sldMkLst>
          <pc:docMk/>
          <pc:sldMk cId="2138930162" sldId="308"/>
        </pc:sldMkLst>
        <pc:spChg chg="add mod">
          <ac:chgData name="蒋 鹏程" userId="75812ee6-4e6a-4eff-ad8a-b0e2a3111c32" providerId="ADAL" clId="{05541C07-1233-6A46-93A5-15B564578BBB}" dt="2023-10-09T06:28:55.406" v="1195" actId="1076"/>
          <ac:spMkLst>
            <pc:docMk/>
            <pc:sldMk cId="2138930162" sldId="308"/>
            <ac:spMk id="4" creationId="{28098D43-BB76-C7A2-4B14-3A4A46789FD2}"/>
          </ac:spMkLst>
        </pc:spChg>
      </pc:sldChg>
      <pc:sldChg chg="addSp delSp modSp add mod">
        <pc:chgData name="蒋 鹏程" userId="75812ee6-4e6a-4eff-ad8a-b0e2a3111c32" providerId="ADAL" clId="{05541C07-1233-6A46-93A5-15B564578BBB}" dt="2023-10-09T06:55:43.390" v="1508" actId="255"/>
        <pc:sldMkLst>
          <pc:docMk/>
          <pc:sldMk cId="4141777785" sldId="309"/>
        </pc:sldMkLst>
        <pc:spChg chg="mod">
          <ac:chgData name="蒋 鹏程" userId="75812ee6-4e6a-4eff-ad8a-b0e2a3111c32" providerId="ADAL" clId="{05541C07-1233-6A46-93A5-15B564578BBB}" dt="2023-10-09T06:55:43.390" v="1508" actId="255"/>
          <ac:spMkLst>
            <pc:docMk/>
            <pc:sldMk cId="4141777785" sldId="309"/>
            <ac:spMk id="2" creationId="{18BF90BE-EA4F-C208-26E1-BF4E337DA295}"/>
          </ac:spMkLst>
        </pc:spChg>
        <pc:spChg chg="del">
          <ac:chgData name="蒋 鹏程" userId="75812ee6-4e6a-4eff-ad8a-b0e2a3111c32" providerId="ADAL" clId="{05541C07-1233-6A46-93A5-15B564578BBB}" dt="2023-10-09T06:33:50.855" v="1244" actId="478"/>
          <ac:spMkLst>
            <pc:docMk/>
            <pc:sldMk cId="4141777785" sldId="309"/>
            <ac:spMk id="3" creationId="{771C079A-4E01-D062-10F7-78F3FF364764}"/>
          </ac:spMkLst>
        </pc:spChg>
        <pc:spChg chg="del">
          <ac:chgData name="蒋 鹏程" userId="75812ee6-4e6a-4eff-ad8a-b0e2a3111c32" providerId="ADAL" clId="{05541C07-1233-6A46-93A5-15B564578BBB}" dt="2023-10-09T06:33:55.034" v="1246" actId="478"/>
          <ac:spMkLst>
            <pc:docMk/>
            <pc:sldMk cId="4141777785" sldId="309"/>
            <ac:spMk id="4" creationId="{F43AF9AC-7D97-33D6-449E-125B3C178B97}"/>
          </ac:spMkLst>
        </pc:spChg>
        <pc:spChg chg="add del mod">
          <ac:chgData name="蒋 鹏程" userId="75812ee6-4e6a-4eff-ad8a-b0e2a3111c32" providerId="ADAL" clId="{05541C07-1233-6A46-93A5-15B564578BBB}" dt="2023-10-09T06:33:53.190" v="1245" actId="478"/>
          <ac:spMkLst>
            <pc:docMk/>
            <pc:sldMk cId="4141777785" sldId="309"/>
            <ac:spMk id="6" creationId="{6D5B2555-CBCB-C54D-BA1B-C6513D3F4BA1}"/>
          </ac:spMkLst>
        </pc:spChg>
        <pc:spChg chg="del">
          <ac:chgData name="蒋 鹏程" userId="75812ee6-4e6a-4eff-ad8a-b0e2a3111c32" providerId="ADAL" clId="{05541C07-1233-6A46-93A5-15B564578BBB}" dt="2023-10-09T06:34:23.778" v="1253" actId="26606"/>
          <ac:spMkLst>
            <pc:docMk/>
            <pc:sldMk cId="4141777785" sldId="309"/>
            <ac:spMk id="56" creationId="{1E020063-2385-44AC-BD67-258E1F0B9FCE}"/>
          </ac:spMkLst>
        </pc:spChg>
        <pc:spChg chg="del">
          <ac:chgData name="蒋 鹏程" userId="75812ee6-4e6a-4eff-ad8a-b0e2a3111c32" providerId="ADAL" clId="{05541C07-1233-6A46-93A5-15B564578BBB}" dt="2023-10-09T06:34:23.778" v="1253" actId="26606"/>
          <ac:spMkLst>
            <pc:docMk/>
            <pc:sldMk cId="4141777785" sldId="309"/>
            <ac:spMk id="58" creationId="{7E014A0B-5338-4077-AFE9-A90D04D4492B}"/>
          </ac:spMkLst>
        </pc:spChg>
        <pc:spChg chg="add">
          <ac:chgData name="蒋 鹏程" userId="75812ee6-4e6a-4eff-ad8a-b0e2a3111c32" providerId="ADAL" clId="{05541C07-1233-6A46-93A5-15B564578BBB}" dt="2023-10-09T06:34:23.778" v="1253" actId="26606"/>
          <ac:spMkLst>
            <pc:docMk/>
            <pc:sldMk cId="4141777785" sldId="309"/>
            <ac:spMk id="77" creationId="{65219498-D544-41AC-98FE-8F956EF66A62}"/>
          </ac:spMkLst>
        </pc:spChg>
        <pc:spChg chg="add">
          <ac:chgData name="蒋 鹏程" userId="75812ee6-4e6a-4eff-ad8a-b0e2a3111c32" providerId="ADAL" clId="{05541C07-1233-6A46-93A5-15B564578BBB}" dt="2023-10-09T06:34:23.778" v="1253" actId="26606"/>
          <ac:spMkLst>
            <pc:docMk/>
            <pc:sldMk cId="4141777785" sldId="309"/>
            <ac:spMk id="79" creationId="{F500DBFC-17A9-4E0A-AEE2-A49F9AEEF0FD}"/>
          </ac:spMkLst>
        </pc:spChg>
        <pc:grpChg chg="del">
          <ac:chgData name="蒋 鹏程" userId="75812ee6-4e6a-4eff-ad8a-b0e2a3111c32" providerId="ADAL" clId="{05541C07-1233-6A46-93A5-15B564578BBB}" dt="2023-10-09T06:34:23.778" v="1253" actId="26606"/>
          <ac:grpSpMkLst>
            <pc:docMk/>
            <pc:sldMk cId="4141777785" sldId="309"/>
            <ac:grpSpMk id="60" creationId="{78127680-150F-4A90-9950-F66392578116}"/>
          </ac:grpSpMkLst>
        </pc:grpChg>
        <pc:grpChg chg="del">
          <ac:chgData name="蒋 鹏程" userId="75812ee6-4e6a-4eff-ad8a-b0e2a3111c32" providerId="ADAL" clId="{05541C07-1233-6A46-93A5-15B564578BBB}" dt="2023-10-09T06:34:23.778" v="1253" actId="26606"/>
          <ac:grpSpMkLst>
            <pc:docMk/>
            <pc:sldMk cId="4141777785" sldId="309"/>
            <ac:grpSpMk id="66" creationId="{466920E5-8640-4C24-A775-8647637094A7}"/>
          </ac:grpSpMkLst>
        </pc:grpChg>
        <pc:grpChg chg="add">
          <ac:chgData name="蒋 鹏程" userId="75812ee6-4e6a-4eff-ad8a-b0e2a3111c32" providerId="ADAL" clId="{05541C07-1233-6A46-93A5-15B564578BBB}" dt="2023-10-09T06:34:23.778" v="1253" actId="26606"/>
          <ac:grpSpMkLst>
            <pc:docMk/>
            <pc:sldMk cId="4141777785" sldId="309"/>
            <ac:grpSpMk id="81" creationId="{D74613BB-817C-4C4F-8A24-4936F2F064C0}"/>
          </ac:grpSpMkLst>
        </pc:grpChg>
        <pc:picChg chg="add">
          <ac:chgData name="蒋 鹏程" userId="75812ee6-4e6a-4eff-ad8a-b0e2a3111c32" providerId="ADAL" clId="{05541C07-1233-6A46-93A5-15B564578BBB}" dt="2023-10-09T06:34:23.778" v="1253" actId="26606"/>
          <ac:picMkLst>
            <pc:docMk/>
            <pc:sldMk cId="4141777785" sldId="309"/>
            <ac:picMk id="74" creationId="{23D40BBB-2A7D-5D3E-6175-925DC179466D}"/>
          </ac:picMkLst>
        </pc:picChg>
      </pc:sldChg>
      <pc:sldChg chg="addSp delSp modSp add del mod">
        <pc:chgData name="蒋 鹏程" userId="75812ee6-4e6a-4eff-ad8a-b0e2a3111c32" providerId="ADAL" clId="{05541C07-1233-6A46-93A5-15B564578BBB}" dt="2023-10-09T06:56:30.671" v="1512" actId="2696"/>
        <pc:sldMkLst>
          <pc:docMk/>
          <pc:sldMk cId="2764167533" sldId="310"/>
        </pc:sldMkLst>
        <pc:spChg chg="mod">
          <ac:chgData name="蒋 鹏程" userId="75812ee6-4e6a-4eff-ad8a-b0e2a3111c32" providerId="ADAL" clId="{05541C07-1233-6A46-93A5-15B564578BBB}" dt="2023-10-09T06:47:50.150" v="1411" actId="26606"/>
          <ac:spMkLst>
            <pc:docMk/>
            <pc:sldMk cId="2764167533" sldId="310"/>
            <ac:spMk id="2" creationId="{18BF90BE-EA4F-C208-26E1-BF4E337DA295}"/>
          </ac:spMkLst>
        </pc:spChg>
        <pc:spChg chg="add del">
          <ac:chgData name="蒋 鹏程" userId="75812ee6-4e6a-4eff-ad8a-b0e2a3111c32" providerId="ADAL" clId="{05541C07-1233-6A46-93A5-15B564578BBB}" dt="2023-10-09T06:47:50.150" v="1411" actId="26606"/>
          <ac:spMkLst>
            <pc:docMk/>
            <pc:sldMk cId="2764167533" sldId="310"/>
            <ac:spMk id="35" creationId="{1E020063-2385-44AC-BD67-258E1F0B9FCE}"/>
          </ac:spMkLst>
        </pc:spChg>
        <pc:spChg chg="add del">
          <ac:chgData name="蒋 鹏程" userId="75812ee6-4e6a-4eff-ad8a-b0e2a3111c32" providerId="ADAL" clId="{05541C07-1233-6A46-93A5-15B564578BBB}" dt="2023-10-09T06:47:50.150" v="1411" actId="26606"/>
          <ac:spMkLst>
            <pc:docMk/>
            <pc:sldMk cId="2764167533" sldId="310"/>
            <ac:spMk id="37" creationId="{7E014A0B-5338-4077-AFE9-A90D04D4492B}"/>
          </ac:spMkLst>
        </pc:spChg>
        <pc:spChg chg="add del">
          <ac:chgData name="蒋 鹏程" userId="75812ee6-4e6a-4eff-ad8a-b0e2a3111c32" providerId="ADAL" clId="{05541C07-1233-6A46-93A5-15B564578BBB}" dt="2023-10-09T06:47:38.448" v="1394" actId="26606"/>
          <ac:spMkLst>
            <pc:docMk/>
            <pc:sldMk cId="2764167533" sldId="310"/>
            <ac:spMk id="54" creationId="{BCED4D40-4B67-4331-AC48-79B82B4A47D8}"/>
          </ac:spMkLst>
        </pc:spChg>
        <pc:spChg chg="add del">
          <ac:chgData name="蒋 鹏程" userId="75812ee6-4e6a-4eff-ad8a-b0e2a3111c32" providerId="ADAL" clId="{05541C07-1233-6A46-93A5-15B564578BBB}" dt="2023-10-09T06:47:38.448" v="1394" actId="26606"/>
          <ac:spMkLst>
            <pc:docMk/>
            <pc:sldMk cId="2764167533" sldId="310"/>
            <ac:spMk id="56" creationId="{670CEDEF-4F34-412E-84EE-329C1E936AF5}"/>
          </ac:spMkLst>
        </pc:spChg>
        <pc:spChg chg="add del">
          <ac:chgData name="蒋 鹏程" userId="75812ee6-4e6a-4eff-ad8a-b0e2a3111c32" providerId="ADAL" clId="{05541C07-1233-6A46-93A5-15B564578BBB}" dt="2023-10-09T06:47:42.155" v="1400" actId="26606"/>
          <ac:spMkLst>
            <pc:docMk/>
            <pc:sldMk cId="2764167533" sldId="310"/>
            <ac:spMk id="60" creationId="{DF1E3393-B852-4883-B778-ED3525112942}"/>
          </ac:spMkLst>
        </pc:spChg>
        <pc:spChg chg="add del">
          <ac:chgData name="蒋 鹏程" userId="75812ee6-4e6a-4eff-ad8a-b0e2a3111c32" providerId="ADAL" clId="{05541C07-1233-6A46-93A5-15B564578BBB}" dt="2023-10-09T06:47:42.155" v="1400" actId="26606"/>
          <ac:spMkLst>
            <pc:docMk/>
            <pc:sldMk cId="2764167533" sldId="310"/>
            <ac:spMk id="62" creationId="{39853D09-4205-4CC7-83EB-288E886AC9E4}"/>
          </ac:spMkLst>
        </pc:spChg>
        <pc:spChg chg="add del">
          <ac:chgData name="蒋 鹏程" userId="75812ee6-4e6a-4eff-ad8a-b0e2a3111c32" providerId="ADAL" clId="{05541C07-1233-6A46-93A5-15B564578BBB}" dt="2023-10-09T06:47:39.326" v="1396" actId="26606"/>
          <ac:spMkLst>
            <pc:docMk/>
            <pc:sldMk cId="2764167533" sldId="310"/>
            <ac:spMk id="63" creationId="{65219498-D544-41AC-98FE-8F956EF66A62}"/>
          </ac:spMkLst>
        </pc:spChg>
        <pc:spChg chg="add del">
          <ac:chgData name="蒋 鹏程" userId="75812ee6-4e6a-4eff-ad8a-b0e2a3111c32" providerId="ADAL" clId="{05541C07-1233-6A46-93A5-15B564578BBB}" dt="2023-10-09T06:47:39.326" v="1396" actId="26606"/>
          <ac:spMkLst>
            <pc:docMk/>
            <pc:sldMk cId="2764167533" sldId="310"/>
            <ac:spMk id="64" creationId="{F500DBFC-17A9-4E0A-AEE2-A49F9AEEF0FD}"/>
          </ac:spMkLst>
        </pc:spChg>
        <pc:spChg chg="add del">
          <ac:chgData name="蒋 鹏程" userId="75812ee6-4e6a-4eff-ad8a-b0e2a3111c32" providerId="ADAL" clId="{05541C07-1233-6A46-93A5-15B564578BBB}" dt="2023-10-09T06:47:41.266" v="1398" actId="26606"/>
          <ac:spMkLst>
            <pc:docMk/>
            <pc:sldMk cId="2764167533" sldId="310"/>
            <ac:spMk id="66" creationId="{B7BD7FCF-A254-4A97-A15C-319B67622677}"/>
          </ac:spMkLst>
        </pc:spChg>
        <pc:spChg chg="add del">
          <ac:chgData name="蒋 鹏程" userId="75812ee6-4e6a-4eff-ad8a-b0e2a3111c32" providerId="ADAL" clId="{05541C07-1233-6A46-93A5-15B564578BBB}" dt="2023-10-09T06:47:41.266" v="1398" actId="26606"/>
          <ac:spMkLst>
            <pc:docMk/>
            <pc:sldMk cId="2764167533" sldId="310"/>
            <ac:spMk id="67" creationId="{52FFAF72-6204-4676-9C6F-9A4CC4D91805}"/>
          </ac:spMkLst>
        </pc:spChg>
        <pc:spChg chg="add del">
          <ac:chgData name="蒋 鹏程" userId="75812ee6-4e6a-4eff-ad8a-b0e2a3111c32" providerId="ADAL" clId="{05541C07-1233-6A46-93A5-15B564578BBB}" dt="2023-10-09T06:47:42.155" v="1400" actId="26606"/>
          <ac:spMkLst>
            <pc:docMk/>
            <pc:sldMk cId="2764167533" sldId="310"/>
            <ac:spMk id="69" creationId="{2B577FF9-3543-4875-815D-3D87BD8A2002}"/>
          </ac:spMkLst>
        </pc:spChg>
        <pc:spChg chg="add del">
          <ac:chgData name="蒋 鹏程" userId="75812ee6-4e6a-4eff-ad8a-b0e2a3111c32" providerId="ADAL" clId="{05541C07-1233-6A46-93A5-15B564578BBB}" dt="2023-10-09T06:47:42.155" v="1400" actId="26606"/>
          <ac:spMkLst>
            <pc:docMk/>
            <pc:sldMk cId="2764167533" sldId="310"/>
            <ac:spMk id="70" creationId="{F5569EEC-E12F-4856-B407-02B2813A4AA5}"/>
          </ac:spMkLst>
        </pc:spChg>
        <pc:spChg chg="add del">
          <ac:chgData name="蒋 鹏程" userId="75812ee6-4e6a-4eff-ad8a-b0e2a3111c32" providerId="ADAL" clId="{05541C07-1233-6A46-93A5-15B564578BBB}" dt="2023-10-09T06:47:42.155" v="1400" actId="26606"/>
          <ac:spMkLst>
            <pc:docMk/>
            <pc:sldMk cId="2764167533" sldId="310"/>
            <ac:spMk id="71" creationId="{CF860788-3A6A-45A3-B3F1-06F159665603}"/>
          </ac:spMkLst>
        </pc:spChg>
        <pc:spChg chg="add del">
          <ac:chgData name="蒋 鹏程" userId="75812ee6-4e6a-4eff-ad8a-b0e2a3111c32" providerId="ADAL" clId="{05541C07-1233-6A46-93A5-15B564578BBB}" dt="2023-10-09T06:47:42.155" v="1400" actId="26606"/>
          <ac:spMkLst>
            <pc:docMk/>
            <pc:sldMk cId="2764167533" sldId="310"/>
            <ac:spMk id="72" creationId="{0D040B79-3E73-4A31-840D-D6B9C9FDFC46}"/>
          </ac:spMkLst>
        </pc:spChg>
        <pc:spChg chg="add del">
          <ac:chgData name="蒋 鹏程" userId="75812ee6-4e6a-4eff-ad8a-b0e2a3111c32" providerId="ADAL" clId="{05541C07-1233-6A46-93A5-15B564578BBB}" dt="2023-10-09T06:47:42.155" v="1400" actId="26606"/>
          <ac:spMkLst>
            <pc:docMk/>
            <pc:sldMk cId="2764167533" sldId="310"/>
            <ac:spMk id="73" creationId="{156C6AE5-3F8B-42AC-9EA4-1B686A11E93F}"/>
          </ac:spMkLst>
        </pc:spChg>
        <pc:spChg chg="add del">
          <ac:chgData name="蒋 鹏程" userId="75812ee6-4e6a-4eff-ad8a-b0e2a3111c32" providerId="ADAL" clId="{05541C07-1233-6A46-93A5-15B564578BBB}" dt="2023-10-09T06:47:43.301" v="1402" actId="26606"/>
          <ac:spMkLst>
            <pc:docMk/>
            <pc:sldMk cId="2764167533" sldId="310"/>
            <ac:spMk id="75" creationId="{2B577FF9-3543-4875-815D-3D87BD8A2002}"/>
          </ac:spMkLst>
        </pc:spChg>
        <pc:spChg chg="add del">
          <ac:chgData name="蒋 鹏程" userId="75812ee6-4e6a-4eff-ad8a-b0e2a3111c32" providerId="ADAL" clId="{05541C07-1233-6A46-93A5-15B564578BBB}" dt="2023-10-09T06:47:43.301" v="1402" actId="26606"/>
          <ac:spMkLst>
            <pc:docMk/>
            <pc:sldMk cId="2764167533" sldId="310"/>
            <ac:spMk id="76" creationId="{F5569EEC-E12F-4856-B407-02B2813A4AA5}"/>
          </ac:spMkLst>
        </pc:spChg>
        <pc:spChg chg="add del">
          <ac:chgData name="蒋 鹏程" userId="75812ee6-4e6a-4eff-ad8a-b0e2a3111c32" providerId="ADAL" clId="{05541C07-1233-6A46-93A5-15B564578BBB}" dt="2023-10-09T06:47:43.301" v="1402" actId="26606"/>
          <ac:spMkLst>
            <pc:docMk/>
            <pc:sldMk cId="2764167533" sldId="310"/>
            <ac:spMk id="77" creationId="{CF860788-3A6A-45A3-B3F1-06F159665603}"/>
          </ac:spMkLst>
        </pc:spChg>
        <pc:spChg chg="add del">
          <ac:chgData name="蒋 鹏程" userId="75812ee6-4e6a-4eff-ad8a-b0e2a3111c32" providerId="ADAL" clId="{05541C07-1233-6A46-93A5-15B564578BBB}" dt="2023-10-09T06:47:43.301" v="1402" actId="26606"/>
          <ac:spMkLst>
            <pc:docMk/>
            <pc:sldMk cId="2764167533" sldId="310"/>
            <ac:spMk id="78" creationId="{DF1E3393-B852-4883-B778-ED3525112942}"/>
          </ac:spMkLst>
        </pc:spChg>
        <pc:spChg chg="add del">
          <ac:chgData name="蒋 鹏程" userId="75812ee6-4e6a-4eff-ad8a-b0e2a3111c32" providerId="ADAL" clId="{05541C07-1233-6A46-93A5-15B564578BBB}" dt="2023-10-09T06:47:43.301" v="1402" actId="26606"/>
          <ac:spMkLst>
            <pc:docMk/>
            <pc:sldMk cId="2764167533" sldId="310"/>
            <ac:spMk id="79" creationId="{39853D09-4205-4CC7-83EB-288E886AC9E4}"/>
          </ac:spMkLst>
        </pc:spChg>
        <pc:spChg chg="add del">
          <ac:chgData name="蒋 鹏程" userId="75812ee6-4e6a-4eff-ad8a-b0e2a3111c32" providerId="ADAL" clId="{05541C07-1233-6A46-93A5-15B564578BBB}" dt="2023-10-09T06:47:43.301" v="1402" actId="26606"/>
          <ac:spMkLst>
            <pc:docMk/>
            <pc:sldMk cId="2764167533" sldId="310"/>
            <ac:spMk id="80" creationId="{0D040B79-3E73-4A31-840D-D6B9C9FDFC46}"/>
          </ac:spMkLst>
        </pc:spChg>
        <pc:spChg chg="add del">
          <ac:chgData name="蒋 鹏程" userId="75812ee6-4e6a-4eff-ad8a-b0e2a3111c32" providerId="ADAL" clId="{05541C07-1233-6A46-93A5-15B564578BBB}" dt="2023-10-09T06:47:43.301" v="1402" actId="26606"/>
          <ac:spMkLst>
            <pc:docMk/>
            <pc:sldMk cId="2764167533" sldId="310"/>
            <ac:spMk id="81" creationId="{156C6AE5-3F8B-42AC-9EA4-1B686A11E93F}"/>
          </ac:spMkLst>
        </pc:spChg>
        <pc:spChg chg="add del">
          <ac:chgData name="蒋 鹏程" userId="75812ee6-4e6a-4eff-ad8a-b0e2a3111c32" providerId="ADAL" clId="{05541C07-1233-6A46-93A5-15B564578BBB}" dt="2023-10-09T06:47:44.437" v="1404" actId="26606"/>
          <ac:spMkLst>
            <pc:docMk/>
            <pc:sldMk cId="2764167533" sldId="310"/>
            <ac:spMk id="83" creationId="{665DBBEF-238B-476B-96AB-8AAC3224ECEA}"/>
          </ac:spMkLst>
        </pc:spChg>
        <pc:spChg chg="add del">
          <ac:chgData name="蒋 鹏程" userId="75812ee6-4e6a-4eff-ad8a-b0e2a3111c32" providerId="ADAL" clId="{05541C07-1233-6A46-93A5-15B564578BBB}" dt="2023-10-09T06:47:44.437" v="1404" actId="26606"/>
          <ac:spMkLst>
            <pc:docMk/>
            <pc:sldMk cId="2764167533" sldId="310"/>
            <ac:spMk id="84" creationId="{3FCFB1DE-0B7E-48CC-BA90-B2AB0889F9D6}"/>
          </ac:spMkLst>
        </pc:spChg>
        <pc:spChg chg="add del">
          <ac:chgData name="蒋 鹏程" userId="75812ee6-4e6a-4eff-ad8a-b0e2a3111c32" providerId="ADAL" clId="{05541C07-1233-6A46-93A5-15B564578BBB}" dt="2023-10-09T06:47:45.897" v="1406" actId="26606"/>
          <ac:spMkLst>
            <pc:docMk/>
            <pc:sldMk cId="2764167533" sldId="310"/>
            <ac:spMk id="86" creationId="{A8384FB5-9ADC-4DDC-881B-597D56F5B15D}"/>
          </ac:spMkLst>
        </pc:spChg>
        <pc:spChg chg="add del">
          <ac:chgData name="蒋 鹏程" userId="75812ee6-4e6a-4eff-ad8a-b0e2a3111c32" providerId="ADAL" clId="{05541C07-1233-6A46-93A5-15B564578BBB}" dt="2023-10-09T06:47:45.897" v="1406" actId="26606"/>
          <ac:spMkLst>
            <pc:docMk/>
            <pc:sldMk cId="2764167533" sldId="310"/>
            <ac:spMk id="87" creationId="{1199E1B1-A8C0-4FE8-A5A8-1CB41D69F857}"/>
          </ac:spMkLst>
        </pc:spChg>
        <pc:spChg chg="add del">
          <ac:chgData name="蒋 鹏程" userId="75812ee6-4e6a-4eff-ad8a-b0e2a3111c32" providerId="ADAL" clId="{05541C07-1233-6A46-93A5-15B564578BBB}" dt="2023-10-09T06:47:45.897" v="1406" actId="26606"/>
          <ac:spMkLst>
            <pc:docMk/>
            <pc:sldMk cId="2764167533" sldId="310"/>
            <ac:spMk id="88" creationId="{84A8DE83-DE75-4B41-9DB4-A7EC0B0DEC0B}"/>
          </ac:spMkLst>
        </pc:spChg>
        <pc:spChg chg="add del">
          <ac:chgData name="蒋 鹏程" userId="75812ee6-4e6a-4eff-ad8a-b0e2a3111c32" providerId="ADAL" clId="{05541C07-1233-6A46-93A5-15B564578BBB}" dt="2023-10-09T06:47:45.897" v="1406" actId="26606"/>
          <ac:spMkLst>
            <pc:docMk/>
            <pc:sldMk cId="2764167533" sldId="310"/>
            <ac:spMk id="89" creationId="{A7009A0A-BEF5-4EAC-AF15-E4F9F002E239}"/>
          </ac:spMkLst>
        </pc:spChg>
        <pc:spChg chg="add del">
          <ac:chgData name="蒋 鹏程" userId="75812ee6-4e6a-4eff-ad8a-b0e2a3111c32" providerId="ADAL" clId="{05541C07-1233-6A46-93A5-15B564578BBB}" dt="2023-10-09T06:47:49.422" v="1408" actId="26606"/>
          <ac:spMkLst>
            <pc:docMk/>
            <pc:sldMk cId="2764167533" sldId="310"/>
            <ac:spMk id="91" creationId="{A4AC5506-6312-4701-8D3C-40187889A947}"/>
          </ac:spMkLst>
        </pc:spChg>
        <pc:spChg chg="add del">
          <ac:chgData name="蒋 鹏程" userId="75812ee6-4e6a-4eff-ad8a-b0e2a3111c32" providerId="ADAL" clId="{05541C07-1233-6A46-93A5-15B564578BBB}" dt="2023-10-09T06:47:50.131" v="1410" actId="26606"/>
          <ac:spMkLst>
            <pc:docMk/>
            <pc:sldMk cId="2764167533" sldId="310"/>
            <ac:spMk id="93" creationId="{65219498-D544-41AC-98FE-8F956EF66A62}"/>
          </ac:spMkLst>
        </pc:spChg>
        <pc:spChg chg="add del">
          <ac:chgData name="蒋 鹏程" userId="75812ee6-4e6a-4eff-ad8a-b0e2a3111c32" providerId="ADAL" clId="{05541C07-1233-6A46-93A5-15B564578BBB}" dt="2023-10-09T06:47:50.131" v="1410" actId="26606"/>
          <ac:spMkLst>
            <pc:docMk/>
            <pc:sldMk cId="2764167533" sldId="310"/>
            <ac:spMk id="94" creationId="{F500DBFC-17A9-4E0A-AEE2-A49F9AEEF0FD}"/>
          </ac:spMkLst>
        </pc:spChg>
        <pc:spChg chg="add">
          <ac:chgData name="蒋 鹏程" userId="75812ee6-4e6a-4eff-ad8a-b0e2a3111c32" providerId="ADAL" clId="{05541C07-1233-6A46-93A5-15B564578BBB}" dt="2023-10-09T06:47:50.150" v="1411" actId="26606"/>
          <ac:spMkLst>
            <pc:docMk/>
            <pc:sldMk cId="2764167533" sldId="310"/>
            <ac:spMk id="99" creationId="{BCED4D40-4B67-4331-AC48-79B82B4A47D8}"/>
          </ac:spMkLst>
        </pc:spChg>
        <pc:spChg chg="add">
          <ac:chgData name="蒋 鹏程" userId="75812ee6-4e6a-4eff-ad8a-b0e2a3111c32" providerId="ADAL" clId="{05541C07-1233-6A46-93A5-15B564578BBB}" dt="2023-10-09T06:47:50.150" v="1411" actId="26606"/>
          <ac:spMkLst>
            <pc:docMk/>
            <pc:sldMk cId="2764167533" sldId="310"/>
            <ac:spMk id="100" creationId="{670CEDEF-4F34-412E-84EE-329C1E936AF5}"/>
          </ac:spMkLst>
        </pc:spChg>
        <pc:grpChg chg="add del">
          <ac:chgData name="蒋 鹏程" userId="75812ee6-4e6a-4eff-ad8a-b0e2a3111c32" providerId="ADAL" clId="{05541C07-1233-6A46-93A5-15B564578BBB}" dt="2023-10-09T06:47:50.150" v="1411" actId="26606"/>
          <ac:grpSpMkLst>
            <pc:docMk/>
            <pc:sldMk cId="2764167533" sldId="310"/>
            <ac:grpSpMk id="39" creationId="{78127680-150F-4A90-9950-F66392578116}"/>
          </ac:grpSpMkLst>
        </pc:grpChg>
        <pc:grpChg chg="add del">
          <ac:chgData name="蒋 鹏程" userId="75812ee6-4e6a-4eff-ad8a-b0e2a3111c32" providerId="ADAL" clId="{05541C07-1233-6A46-93A5-15B564578BBB}" dt="2023-10-09T06:47:50.150" v="1411" actId="26606"/>
          <ac:grpSpMkLst>
            <pc:docMk/>
            <pc:sldMk cId="2764167533" sldId="310"/>
            <ac:grpSpMk id="45" creationId="{466920E5-8640-4C24-A775-8647637094A7}"/>
          </ac:grpSpMkLst>
        </pc:grpChg>
        <pc:grpChg chg="add del">
          <ac:chgData name="蒋 鹏程" userId="75812ee6-4e6a-4eff-ad8a-b0e2a3111c32" providerId="ADAL" clId="{05541C07-1233-6A46-93A5-15B564578BBB}" dt="2023-10-09T06:47:39.326" v="1396" actId="26606"/>
          <ac:grpSpMkLst>
            <pc:docMk/>
            <pc:sldMk cId="2764167533" sldId="310"/>
            <ac:grpSpMk id="58" creationId="{D74613BB-817C-4C4F-8A24-4936F2F064C0}"/>
          </ac:grpSpMkLst>
        </pc:grpChg>
        <pc:grpChg chg="add del">
          <ac:chgData name="蒋 鹏程" userId="75812ee6-4e6a-4eff-ad8a-b0e2a3111c32" providerId="ADAL" clId="{05541C07-1233-6A46-93A5-15B564578BBB}" dt="2023-10-09T06:47:50.131" v="1410" actId="26606"/>
          <ac:grpSpMkLst>
            <pc:docMk/>
            <pc:sldMk cId="2764167533" sldId="310"/>
            <ac:grpSpMk id="95" creationId="{D74613BB-817C-4C4F-8A24-4936F2F064C0}"/>
          </ac:grpSpMkLst>
        </pc:grpChg>
        <pc:graphicFrameChg chg="add mod modGraphic">
          <ac:chgData name="蒋 鹏程" userId="75812ee6-4e6a-4eff-ad8a-b0e2a3111c32" providerId="ADAL" clId="{05541C07-1233-6A46-93A5-15B564578BBB}" dt="2023-10-09T06:47:50.150" v="1411" actId="26606"/>
          <ac:graphicFrameMkLst>
            <pc:docMk/>
            <pc:sldMk cId="2764167533" sldId="310"/>
            <ac:graphicFrameMk id="3" creationId="{7D7A8DD2-7F44-602B-D469-476598178457}"/>
          </ac:graphicFrameMkLst>
        </pc:graphicFrameChg>
        <pc:graphicFrameChg chg="del">
          <ac:chgData name="蒋 鹏程" userId="75812ee6-4e6a-4eff-ad8a-b0e2a3111c32" providerId="ADAL" clId="{05541C07-1233-6A46-93A5-15B564578BBB}" dt="2023-10-09T06:39:25.447" v="1280" actId="478"/>
          <ac:graphicFrameMkLst>
            <pc:docMk/>
            <pc:sldMk cId="2764167533" sldId="310"/>
            <ac:graphicFrameMk id="4" creationId="{1718D5DE-C780-4239-8D8A-242609970C29}"/>
          </ac:graphicFrameMkLst>
        </pc:graphicFrameChg>
      </pc:sldChg>
      <pc:sldChg chg="addSp delSp modSp add del mod">
        <pc:chgData name="蒋 鹏程" userId="75812ee6-4e6a-4eff-ad8a-b0e2a3111c32" providerId="ADAL" clId="{05541C07-1233-6A46-93A5-15B564578BBB}" dt="2023-10-09T06:54:28.220" v="1492" actId="2696"/>
        <pc:sldMkLst>
          <pc:docMk/>
          <pc:sldMk cId="3720711383" sldId="311"/>
        </pc:sldMkLst>
        <pc:graphicFrameChg chg="add mod modGraphic">
          <ac:chgData name="蒋 鹏程" userId="75812ee6-4e6a-4eff-ad8a-b0e2a3111c32" providerId="ADAL" clId="{05541C07-1233-6A46-93A5-15B564578BBB}" dt="2023-10-09T06:53:19.062" v="1462" actId="14100"/>
          <ac:graphicFrameMkLst>
            <pc:docMk/>
            <pc:sldMk cId="3720711383" sldId="311"/>
            <ac:graphicFrameMk id="3" creationId="{410415AB-AE4D-6B33-BB59-DD7650FD8E5F}"/>
          </ac:graphicFrameMkLst>
        </pc:graphicFrameChg>
        <pc:graphicFrameChg chg="del">
          <ac:chgData name="蒋 鹏程" userId="75812ee6-4e6a-4eff-ad8a-b0e2a3111c32" providerId="ADAL" clId="{05541C07-1233-6A46-93A5-15B564578BBB}" dt="2023-10-09T06:48:04.999" v="1413" actId="478"/>
          <ac:graphicFrameMkLst>
            <pc:docMk/>
            <pc:sldMk cId="3720711383" sldId="311"/>
            <ac:graphicFrameMk id="6" creationId="{C36A7EB1-BC2C-F547-3E28-6F929E3C8DC5}"/>
          </ac:graphicFrameMkLst>
        </pc:graphicFrameChg>
      </pc:sldChg>
      <pc:sldChg chg="modSp add mod modNotesTx">
        <pc:chgData name="蒋 鹏程" userId="75812ee6-4e6a-4eff-ad8a-b0e2a3111c32" providerId="ADAL" clId="{05541C07-1233-6A46-93A5-15B564578BBB}" dt="2023-10-14T03:00:16.412" v="12101" actId="20577"/>
        <pc:sldMkLst>
          <pc:docMk/>
          <pc:sldMk cId="1189516966" sldId="312"/>
        </pc:sldMkLst>
        <pc:graphicFrameChg chg="modGraphic">
          <ac:chgData name="蒋 鹏程" userId="75812ee6-4e6a-4eff-ad8a-b0e2a3111c32" providerId="ADAL" clId="{05541C07-1233-6A46-93A5-15B564578BBB}" dt="2023-10-09T06:56:54.458" v="1524" actId="20577"/>
          <ac:graphicFrameMkLst>
            <pc:docMk/>
            <pc:sldMk cId="1189516966" sldId="312"/>
            <ac:graphicFrameMk id="6" creationId="{C36A7EB1-BC2C-F547-3E28-6F929E3C8DC5}"/>
          </ac:graphicFrameMkLst>
        </pc:graphicFrameChg>
      </pc:sldChg>
      <pc:sldChg chg="addSp delSp modSp add del mod">
        <pc:chgData name="蒋 鹏程" userId="75812ee6-4e6a-4eff-ad8a-b0e2a3111c32" providerId="ADAL" clId="{05541C07-1233-6A46-93A5-15B564578BBB}" dt="2023-10-09T06:55:29.861" v="1507" actId="2696"/>
        <pc:sldMkLst>
          <pc:docMk/>
          <pc:sldMk cId="3621549875" sldId="313"/>
        </pc:sldMkLst>
        <pc:spChg chg="del">
          <ac:chgData name="蒋 鹏程" userId="75812ee6-4e6a-4eff-ad8a-b0e2a3111c32" providerId="ADAL" clId="{05541C07-1233-6A46-93A5-15B564578BBB}" dt="2023-10-09T06:54:46.975" v="1494" actId="478"/>
          <ac:spMkLst>
            <pc:docMk/>
            <pc:sldMk cId="3621549875" sldId="313"/>
            <ac:spMk id="3" creationId="{771C079A-4E01-D062-10F7-78F3FF364764}"/>
          </ac:spMkLst>
        </pc:spChg>
        <pc:spChg chg="mod">
          <ac:chgData name="蒋 鹏程" userId="75812ee6-4e6a-4eff-ad8a-b0e2a3111c32" providerId="ADAL" clId="{05541C07-1233-6A46-93A5-15B564578BBB}" dt="2023-10-09T06:54:53.225" v="1496" actId="1076"/>
          <ac:spMkLst>
            <pc:docMk/>
            <pc:sldMk cId="3621549875" sldId="313"/>
            <ac:spMk id="4" creationId="{F43AF9AC-7D97-33D6-449E-125B3C178B97}"/>
          </ac:spMkLst>
        </pc:spChg>
        <pc:spChg chg="add del mod">
          <ac:chgData name="蒋 鹏程" userId="75812ee6-4e6a-4eff-ad8a-b0e2a3111c32" providerId="ADAL" clId="{05541C07-1233-6A46-93A5-15B564578BBB}" dt="2023-10-09T06:54:49.271" v="1495" actId="478"/>
          <ac:spMkLst>
            <pc:docMk/>
            <pc:sldMk cId="3621549875" sldId="313"/>
            <ac:spMk id="6" creationId="{64AC9B9E-DFCA-E593-6D2A-D298ED1DA16A}"/>
          </ac:spMkLst>
        </pc:spChg>
      </pc:sldChg>
      <pc:sldChg chg="modSp add mod modNotesTx">
        <pc:chgData name="蒋 鹏程" userId="75812ee6-4e6a-4eff-ad8a-b0e2a3111c32" providerId="ADAL" clId="{05541C07-1233-6A46-93A5-15B564578BBB}" dt="2023-10-14T03:10:10.055" v="13268" actId="20577"/>
        <pc:sldMkLst>
          <pc:docMk/>
          <pc:sldMk cId="1542705235" sldId="314"/>
        </pc:sldMkLst>
        <pc:spChg chg="mod">
          <ac:chgData name="蒋 鹏程" userId="75812ee6-4e6a-4eff-ad8a-b0e2a3111c32" providerId="ADAL" clId="{05541C07-1233-6A46-93A5-15B564578BBB}" dt="2023-10-14T03:08:24.062" v="12973" actId="20577"/>
          <ac:spMkLst>
            <pc:docMk/>
            <pc:sldMk cId="1542705235" sldId="314"/>
            <ac:spMk id="3" creationId="{771C079A-4E01-D062-10F7-78F3FF364764}"/>
          </ac:spMkLst>
        </pc:spChg>
      </pc:sldChg>
      <pc:sldChg chg="modSp add mod ord modNotesTx">
        <pc:chgData name="蒋 鹏程" userId="75812ee6-4e6a-4eff-ad8a-b0e2a3111c32" providerId="ADAL" clId="{05541C07-1233-6A46-93A5-15B564578BBB}" dt="2023-10-14T03:02:34.998" v="12290" actId="20577"/>
        <pc:sldMkLst>
          <pc:docMk/>
          <pc:sldMk cId="1990695211" sldId="315"/>
        </pc:sldMkLst>
        <pc:graphicFrameChg chg="mod modGraphic">
          <ac:chgData name="蒋 鹏程" userId="75812ee6-4e6a-4eff-ad8a-b0e2a3111c32" providerId="ADAL" clId="{05541C07-1233-6A46-93A5-15B564578BBB}" dt="2023-10-14T03:02:03.646" v="12211" actId="2165"/>
          <ac:graphicFrameMkLst>
            <pc:docMk/>
            <pc:sldMk cId="1990695211" sldId="315"/>
            <ac:graphicFrameMk id="6" creationId="{C36A7EB1-BC2C-F547-3E28-6F929E3C8DC5}"/>
          </ac:graphicFrameMkLst>
        </pc:graphicFrameChg>
      </pc:sldChg>
      <pc:sldChg chg="modSp add mod modNotesTx">
        <pc:chgData name="蒋 鹏程" userId="75812ee6-4e6a-4eff-ad8a-b0e2a3111c32" providerId="ADAL" clId="{05541C07-1233-6A46-93A5-15B564578BBB}" dt="2023-10-14T03:03:21.767" v="12363" actId="20577"/>
        <pc:sldMkLst>
          <pc:docMk/>
          <pc:sldMk cId="3432667801" sldId="316"/>
        </pc:sldMkLst>
        <pc:graphicFrameChg chg="mod modGraphic">
          <ac:chgData name="蒋 鹏程" userId="75812ee6-4e6a-4eff-ad8a-b0e2a3111c32" providerId="ADAL" clId="{05541C07-1233-6A46-93A5-15B564578BBB}" dt="2023-10-09T09:02:36.202" v="1890" actId="20577"/>
          <ac:graphicFrameMkLst>
            <pc:docMk/>
            <pc:sldMk cId="3432667801" sldId="316"/>
            <ac:graphicFrameMk id="6" creationId="{C36A7EB1-BC2C-F547-3E28-6F929E3C8DC5}"/>
          </ac:graphicFrameMkLst>
        </pc:graphicFrameChg>
      </pc:sldChg>
      <pc:sldChg chg="modSp add mod modNotesTx">
        <pc:chgData name="蒋 鹏程" userId="75812ee6-4e6a-4eff-ad8a-b0e2a3111c32" providerId="ADAL" clId="{05541C07-1233-6A46-93A5-15B564578BBB}" dt="2023-10-14T03:12:14.058" v="13507" actId="20577"/>
        <pc:sldMkLst>
          <pc:docMk/>
          <pc:sldMk cId="3006596864" sldId="317"/>
        </pc:sldMkLst>
        <pc:spChg chg="mod">
          <ac:chgData name="蒋 鹏程" userId="75812ee6-4e6a-4eff-ad8a-b0e2a3111c32" providerId="ADAL" clId="{05541C07-1233-6A46-93A5-15B564578BBB}" dt="2023-10-09T07:02:00.340" v="1698" actId="20577"/>
          <ac:spMkLst>
            <pc:docMk/>
            <pc:sldMk cId="3006596864" sldId="317"/>
            <ac:spMk id="2" creationId="{18BF90BE-EA4F-C208-26E1-BF4E337DA295}"/>
          </ac:spMkLst>
        </pc:spChg>
        <pc:spChg chg="mod">
          <ac:chgData name="蒋 鹏程" userId="75812ee6-4e6a-4eff-ad8a-b0e2a3111c32" providerId="ADAL" clId="{05541C07-1233-6A46-93A5-15B564578BBB}" dt="2023-10-09T07:03:48.584" v="1835" actId="20577"/>
          <ac:spMkLst>
            <pc:docMk/>
            <pc:sldMk cId="3006596864" sldId="317"/>
            <ac:spMk id="3" creationId="{771C079A-4E01-D062-10F7-78F3FF364764}"/>
          </ac:spMkLst>
        </pc:spChg>
      </pc:sldChg>
      <pc:sldChg chg="modSp add mod modNotesTx">
        <pc:chgData name="蒋 鹏程" userId="75812ee6-4e6a-4eff-ad8a-b0e2a3111c32" providerId="ADAL" clId="{05541C07-1233-6A46-93A5-15B564578BBB}" dt="2023-10-14T03:04:37.276" v="12460" actId="20577"/>
        <pc:sldMkLst>
          <pc:docMk/>
          <pc:sldMk cId="2012422241" sldId="318"/>
        </pc:sldMkLst>
        <pc:graphicFrameChg chg="modGraphic">
          <ac:chgData name="蒋 鹏程" userId="75812ee6-4e6a-4eff-ad8a-b0e2a3111c32" providerId="ADAL" clId="{05541C07-1233-6A46-93A5-15B564578BBB}" dt="2023-10-09T09:03:13.529" v="1908" actId="20577"/>
          <ac:graphicFrameMkLst>
            <pc:docMk/>
            <pc:sldMk cId="2012422241" sldId="318"/>
            <ac:graphicFrameMk id="6" creationId="{C36A7EB1-BC2C-F547-3E28-6F929E3C8DC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D09F4-B7D0-D24B-83BF-5A221F3EF4A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E86EA-C5E8-514D-A3AB-A6B6AD8E35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89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大家下午好，我是来自 </a:t>
            </a:r>
            <a:r>
              <a:rPr kumimoji="1" lang="en-US" altLang="zh-CN" dirty="0" err="1"/>
              <a:t>StreamNative</a:t>
            </a:r>
            <a:r>
              <a:rPr kumimoji="1" lang="en-US" altLang="zh-CN" dirty="0"/>
              <a:t> Compute </a:t>
            </a:r>
            <a:r>
              <a:rPr kumimoji="1" lang="zh-CN" altLang="en-US" dirty="0"/>
              <a:t>团队的蒋鹏程，今天我要分享的主题是 </a:t>
            </a:r>
            <a:r>
              <a:rPr kumimoji="1" lang="en-US" altLang="zh-CN" dirty="0"/>
              <a:t>A Generic Runtime for Pulsar Functions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956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我们只能从头去开发一个新的</a:t>
            </a:r>
            <a:r>
              <a:rPr kumimoji="1" lang="en-US" altLang="zh-CN" dirty="0" err="1"/>
              <a:t>NodeRuntime</a:t>
            </a:r>
            <a:r>
              <a:rPr kumimoji="1" lang="zh-CN" altLang="en-US" dirty="0"/>
              <a:t>去支持</a:t>
            </a:r>
            <a:r>
              <a:rPr kumimoji="1" lang="en-US" altLang="zh-CN" dirty="0"/>
              <a:t>Nodejs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，虽然它的代码逻辑和其他三种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及其类似，我们也无法重用任何东西，这样其实会是一个很大的浪费</a:t>
            </a:r>
            <a:endParaRPr kumimoji="1" lang="en-US" altLang="zh-CN" dirty="0"/>
          </a:p>
          <a:p>
            <a:r>
              <a:rPr kumimoji="1" lang="zh-CN" altLang="en-US" dirty="0"/>
              <a:t>同时因为</a:t>
            </a:r>
            <a:r>
              <a:rPr kumimoji="1" lang="en-US" altLang="zh-CN" dirty="0" err="1"/>
              <a:t>NodeRuntime</a:t>
            </a:r>
            <a:r>
              <a:rPr kumimoji="1" lang="zh-CN" altLang="en-US" dirty="0"/>
              <a:t>需要用到 </a:t>
            </a:r>
            <a:r>
              <a:rPr kumimoji="1" lang="en-US" altLang="zh-CN" dirty="0"/>
              <a:t>Pulsar Nodejs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，它支持的特性可能与 </a:t>
            </a:r>
            <a:r>
              <a:rPr kumimoji="1" lang="en-US" altLang="zh-CN" dirty="0"/>
              <a:t>Java Client</a:t>
            </a:r>
            <a:r>
              <a:rPr kumimoji="1" lang="zh-CN" altLang="en-US" dirty="0"/>
              <a:t>不一致，所以实现出来的</a:t>
            </a:r>
            <a:r>
              <a:rPr kumimoji="1" lang="en-US" altLang="zh-CN" dirty="0" err="1"/>
              <a:t>NodeRuntime</a:t>
            </a:r>
            <a:r>
              <a:rPr kumimoji="1" lang="zh-CN" altLang="en-US" dirty="0"/>
              <a:t>可能无法支持 </a:t>
            </a:r>
            <a:r>
              <a:rPr kumimoji="1" lang="en-US" altLang="zh-CN" dirty="0" err="1"/>
              <a:t>JavaRuntime</a:t>
            </a:r>
            <a:r>
              <a:rPr kumimoji="1" lang="zh-CN" altLang="en-US" dirty="0"/>
              <a:t>完全一致的特性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60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实际上，目前的</a:t>
            </a:r>
            <a:r>
              <a:rPr kumimoji="1" lang="en-US" altLang="zh-CN" dirty="0"/>
              <a:t>Python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Go instance</a:t>
            </a:r>
            <a:r>
              <a:rPr kumimoji="1" lang="zh-CN" altLang="en-US" dirty="0"/>
              <a:t> 支持的</a:t>
            </a:r>
            <a:r>
              <a:rPr kumimoji="1" lang="en-US" altLang="zh-CN" dirty="0"/>
              <a:t> features</a:t>
            </a:r>
            <a:r>
              <a:rPr kumimoji="1" lang="zh-CN" altLang="en-US" dirty="0"/>
              <a:t> 也是不够全的，因为 </a:t>
            </a:r>
            <a:r>
              <a:rPr kumimoji="1" lang="en-US" altLang="zh-CN" dirty="0"/>
              <a:t>Pulsar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 </a:t>
            </a:r>
            <a:r>
              <a:rPr kumimoji="1" lang="zh-CN" altLang="en-US" dirty="0"/>
              <a:t>主要是用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开发的，所以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JavaInstance</a:t>
            </a:r>
            <a:r>
              <a:rPr kumimoji="1" lang="en-US" altLang="zh-CN" dirty="0"/>
              <a:t> </a:t>
            </a:r>
            <a:r>
              <a:rPr kumimoji="1" lang="zh-CN" altLang="en-US" dirty="0"/>
              <a:t>支持的特性是最齐全的，这个表只是列出来部分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Go</a:t>
            </a:r>
            <a:r>
              <a:rPr kumimoji="1" lang="zh-CN" altLang="en-US" dirty="0"/>
              <a:t>无法支持的特性，例如。。。，这就造成我们目前的环境中 </a:t>
            </a:r>
            <a:r>
              <a:rPr kumimoji="1" lang="en-US" altLang="zh-CN" dirty="0"/>
              <a:t>Java Function</a:t>
            </a:r>
            <a:r>
              <a:rPr kumimoji="1" lang="zh-CN" altLang="en-US" dirty="0"/>
              <a:t>是使用最多的，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比较少量，然后 </a:t>
            </a:r>
            <a:r>
              <a:rPr kumimoji="1" lang="en-US" altLang="zh-CN" dirty="0"/>
              <a:t>Golang Function</a:t>
            </a:r>
            <a:r>
              <a:rPr kumimoji="1" lang="zh-CN" altLang="en-US" dirty="0"/>
              <a:t>基本是没有用户去使用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921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总的来说，目前</a:t>
            </a:r>
            <a:r>
              <a:rPr kumimoji="1" lang="en-US" altLang="zh-CN" dirty="0"/>
              <a:t>Pulsar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这种使用不同的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去支持不同语言的模式，存在一些问题：</a:t>
            </a:r>
            <a:endParaRPr kumimoji="1" lang="en-US" altLang="zh-CN" dirty="0"/>
          </a:p>
          <a:p>
            <a:r>
              <a:rPr kumimoji="1" lang="zh-CN" altLang="en-US" dirty="0"/>
              <a:t>第一个是不易于维护，因为我们需要维护三个不同的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，如果后面我们增加了其他语言的支持，还要增加对其他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的维护</a:t>
            </a:r>
            <a:endParaRPr kumimoji="1" lang="en-US" altLang="zh-CN" dirty="0"/>
          </a:p>
          <a:p>
            <a:r>
              <a:rPr kumimoji="1" lang="zh-CN" altLang="en-US" dirty="0"/>
              <a:t>第二是不易于添加新特性，比如我们想给</a:t>
            </a:r>
            <a:r>
              <a:rPr kumimoji="1" lang="en-US" altLang="zh-CN" dirty="0"/>
              <a:t>Pulsar Functions</a:t>
            </a:r>
            <a:r>
              <a:rPr kumimoji="1" lang="zh-CN" altLang="en-US" dirty="0"/>
              <a:t> 增加 </a:t>
            </a:r>
            <a:r>
              <a:rPr kumimoji="1" lang="en-US" altLang="zh-CN" dirty="0" err="1"/>
              <a:t>Oxia</a:t>
            </a:r>
            <a:r>
              <a:rPr kumimoji="1" lang="en-US" altLang="zh-CN" dirty="0"/>
              <a:t> State Store</a:t>
            </a:r>
            <a:r>
              <a:rPr kumimoji="1" lang="zh-CN" altLang="en-US" dirty="0"/>
              <a:t> 的支持，那么我们要在所有三个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 中去实现这样的功能，而且目前</a:t>
            </a:r>
            <a:r>
              <a:rPr kumimoji="1" lang="en-US" altLang="zh-CN" dirty="0" err="1"/>
              <a:t>Oxia</a:t>
            </a:r>
            <a:r>
              <a:rPr kumimoji="1" lang="zh-CN" altLang="en-US" dirty="0"/>
              <a:t>没有 </a:t>
            </a:r>
            <a:r>
              <a:rPr kumimoji="1" lang="en-US" altLang="zh-CN" dirty="0"/>
              <a:t>Python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client </a:t>
            </a:r>
            <a:r>
              <a:rPr kumimoji="1" lang="en-US" altLang="zh-CN" dirty="0" err="1"/>
              <a:t>sdk</a:t>
            </a:r>
            <a:r>
              <a:rPr kumimoji="1" lang="zh-CN" altLang="en-US" dirty="0"/>
              <a:t>，所以我们还需要额外开发一个新的 </a:t>
            </a:r>
            <a:r>
              <a:rPr kumimoji="1" lang="en-US" altLang="zh-CN" dirty="0"/>
              <a:t>Python </a:t>
            </a:r>
            <a:r>
              <a:rPr kumimoji="1" lang="en-US" altLang="zh-CN" dirty="0" err="1"/>
              <a:t>Oxia</a:t>
            </a:r>
            <a:r>
              <a:rPr kumimoji="1" lang="en-US" altLang="zh-CN" dirty="0"/>
              <a:t> Client</a:t>
            </a:r>
          </a:p>
          <a:p>
            <a:r>
              <a:rPr kumimoji="1" lang="zh-CN" altLang="en-US" dirty="0"/>
              <a:t>第三是难以支持新的语言，比如说</a:t>
            </a:r>
            <a:r>
              <a:rPr kumimoji="1" lang="en-US" altLang="zh-CN" dirty="0" err="1"/>
              <a:t>NodeJs</a:t>
            </a:r>
            <a:endParaRPr kumimoji="1" lang="en-US" altLang="zh-CN" dirty="0"/>
          </a:p>
          <a:p>
            <a:r>
              <a:rPr kumimoji="1" lang="zh-CN" altLang="en-US" dirty="0"/>
              <a:t>然后还有不同的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支持的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是不对齐的</a:t>
            </a:r>
            <a:endParaRPr kumimoji="1" lang="en-US" altLang="zh-CN" dirty="0"/>
          </a:p>
          <a:p>
            <a:r>
              <a:rPr kumimoji="1" lang="zh-CN" altLang="en-US" dirty="0"/>
              <a:t>还有一个比较严重的问题是，不同的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的性能是不一致的，我们之前做了一个简单的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，在同样的</a:t>
            </a:r>
            <a:r>
              <a:rPr kumimoji="1" lang="en-US" altLang="zh-CN" dirty="0"/>
              <a:t>1G1Cpu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pod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java instance </a:t>
            </a:r>
            <a:r>
              <a:rPr kumimoji="1" lang="zh-CN" altLang="en-US" dirty="0"/>
              <a:t>能做到每秒处理 </a:t>
            </a:r>
            <a:r>
              <a:rPr kumimoji="1" lang="en-US" altLang="zh-CN" dirty="0"/>
              <a:t>12000</a:t>
            </a:r>
            <a:r>
              <a:rPr kumimoji="1" lang="zh-CN" altLang="en-US" dirty="0"/>
              <a:t>条消息的样子，但是</a:t>
            </a:r>
            <a:r>
              <a:rPr kumimoji="1" lang="en-US" altLang="zh-CN" dirty="0"/>
              <a:t>Python Instance </a:t>
            </a:r>
            <a:r>
              <a:rPr kumimoji="1" lang="zh-CN" altLang="en-US" dirty="0"/>
              <a:t>只能做到</a:t>
            </a:r>
            <a:r>
              <a:rPr kumimoji="1" lang="en-US" altLang="zh-CN" dirty="0"/>
              <a:t>2500</a:t>
            </a:r>
            <a:r>
              <a:rPr kumimoji="1" lang="zh-CN" altLang="en-US" dirty="0"/>
              <a:t>不到</a:t>
            </a:r>
            <a:r>
              <a:rPr kumimoji="1" lang="en-US" altLang="zh-CN" dirty="0"/>
              <a:t>3000</a:t>
            </a:r>
            <a:r>
              <a:rPr kumimoji="1" lang="zh-CN" altLang="en-US" dirty="0"/>
              <a:t>的性能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08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所以为了解决以上的问题，有别于现在这种使用不同的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去支持不同的语言，我们使用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去开发了一个</a:t>
            </a:r>
            <a:r>
              <a:rPr kumimoji="1" lang="en-US" altLang="zh-CN" dirty="0"/>
              <a:t>Generic Runtime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907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</a:t>
            </a:r>
            <a:r>
              <a:rPr kumimoji="1" lang="en-US" altLang="zh-CN" dirty="0"/>
              <a:t>Generic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负责与 </a:t>
            </a:r>
            <a:r>
              <a:rPr kumimoji="1" lang="en-US" altLang="zh-CN" dirty="0"/>
              <a:t>Pulsar </a:t>
            </a:r>
            <a:r>
              <a:rPr kumimoji="1" lang="zh-CN" altLang="en-US" dirty="0"/>
              <a:t>进行 </a:t>
            </a:r>
            <a:r>
              <a:rPr kumimoji="1" lang="en-US" altLang="zh-CN" dirty="0"/>
              <a:t>Produce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Consume</a:t>
            </a:r>
            <a:r>
              <a:rPr kumimoji="1" lang="zh-CN" altLang="en-US" dirty="0"/>
              <a:t> 的交互，然后由它来支持各种不同语言的 </a:t>
            </a:r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3571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Generic Runtime</a:t>
            </a:r>
            <a:r>
              <a:rPr kumimoji="1" lang="zh-CN" altLang="en-US" dirty="0"/>
              <a:t>在启动时会通过一个叫做 </a:t>
            </a:r>
            <a:r>
              <a:rPr kumimoji="1" lang="en-US" altLang="zh-CN" dirty="0"/>
              <a:t>Compile </a:t>
            </a:r>
            <a:r>
              <a:rPr kumimoji="1" lang="zh-CN" altLang="en-US" dirty="0"/>
              <a:t>的操作来获取一个可执行文件，对于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，会得到一个 </a:t>
            </a:r>
            <a:r>
              <a:rPr kumimoji="1" lang="en-US" altLang="zh-CN" dirty="0"/>
              <a:t>Python </a:t>
            </a:r>
            <a:r>
              <a:rPr kumimoji="1" lang="zh-CN" altLang="en-US" dirty="0"/>
              <a:t>脚本，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不是真正的编译，实际上就是一些文件的 </a:t>
            </a:r>
            <a:r>
              <a:rPr kumimoji="1" lang="en-US" altLang="zh-CN" dirty="0"/>
              <a:t>Copy, Replace, Sed</a:t>
            </a:r>
            <a:r>
              <a:rPr kumimoji="1" lang="zh-CN" altLang="en-US" dirty="0"/>
              <a:t>等操作</a:t>
            </a:r>
            <a:r>
              <a:rPr kumimoji="1" lang="en-US" altLang="zh-CN" dirty="0"/>
              <a:t>,</a:t>
            </a:r>
            <a:r>
              <a:rPr kumimoji="1" lang="zh-CN" altLang="en-US" dirty="0"/>
              <a:t> ，其目的是让 </a:t>
            </a:r>
            <a:r>
              <a:rPr kumimoji="1" lang="en-US" altLang="zh-CN" dirty="0"/>
              <a:t>Python Executor</a:t>
            </a:r>
            <a:r>
              <a:rPr kumimoji="1" lang="zh-CN" altLang="en-US" dirty="0"/>
              <a:t>能够去加载到用户上传的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，然后会去创建一个 </a:t>
            </a:r>
            <a:r>
              <a:rPr kumimoji="1" lang="en-US" altLang="zh-CN" dirty="0"/>
              <a:t>Executor </a:t>
            </a:r>
            <a:r>
              <a:rPr kumimoji="1" lang="zh-CN" altLang="en-US" dirty="0"/>
              <a:t>的子进程，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Executor</a:t>
            </a:r>
            <a:r>
              <a:rPr kumimoji="1" lang="zh-CN" altLang="en-US" dirty="0"/>
              <a:t>之间使用匿名管道进行进程间的数据交互，</a:t>
            </a:r>
            <a:r>
              <a:rPr kumimoji="1" lang="en-US" altLang="zh-CN" dirty="0"/>
              <a:t>Runtime </a:t>
            </a:r>
            <a:r>
              <a:rPr kumimoji="1" lang="zh-CN" altLang="en-US" dirty="0"/>
              <a:t>在 </a:t>
            </a:r>
            <a:r>
              <a:rPr kumimoji="1" lang="en-US" altLang="zh-CN" dirty="0"/>
              <a:t>Consume</a:t>
            </a:r>
            <a:r>
              <a:rPr kumimoji="1" lang="zh-CN" altLang="en-US" dirty="0"/>
              <a:t> 时会获取</a:t>
            </a:r>
            <a:r>
              <a:rPr kumimoji="1" lang="en-US" altLang="zh-CN" dirty="0"/>
              <a:t>raw bytes array</a:t>
            </a:r>
            <a:r>
              <a:rPr kumimoji="1" lang="zh-CN" altLang="en-US" dirty="0"/>
              <a:t> 的消息数据，然后将消息数据发送到</a:t>
            </a:r>
            <a:r>
              <a:rPr kumimoji="1" lang="en-US" altLang="zh-CN" dirty="0"/>
              <a:t> Executor</a:t>
            </a:r>
            <a:r>
              <a:rPr kumimoji="1" lang="zh-CN" altLang="en-US" dirty="0"/>
              <a:t> 中去， </a:t>
            </a:r>
            <a:r>
              <a:rPr kumimoji="1" lang="en-US" altLang="zh-CN" dirty="0"/>
              <a:t>Executor</a:t>
            </a:r>
            <a:r>
              <a:rPr kumimoji="1" lang="zh-CN" altLang="en-US" dirty="0"/>
              <a:t>将数据处理完之后再通过 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 将结果回传给 </a:t>
            </a:r>
            <a:r>
              <a:rPr kumimoji="1" lang="en-US" altLang="zh-CN" dirty="0"/>
              <a:t>Generic Runtime</a:t>
            </a:r>
            <a:r>
              <a:rPr kumimoji="1" lang="zh-CN" altLang="en-US" dirty="0"/>
              <a:t>，然后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将获取到的 </a:t>
            </a:r>
            <a:r>
              <a:rPr kumimoji="1" lang="en-US" altLang="zh-CN" dirty="0"/>
              <a:t>bytes array</a:t>
            </a:r>
            <a:r>
              <a:rPr kumimoji="1" lang="zh-CN" altLang="en-US" dirty="0"/>
              <a:t> 发送到 </a:t>
            </a:r>
            <a:r>
              <a:rPr kumimoji="1" lang="en-US" altLang="zh-CN" dirty="0"/>
              <a:t>Pulsar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 output topic </a:t>
            </a:r>
            <a:r>
              <a:rPr kumimoji="1" lang="zh-CN" altLang="en-US" dirty="0"/>
              <a:t>中去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75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同时对于其他的一些功能，例如</a:t>
            </a:r>
            <a:r>
              <a:rPr kumimoji="1" lang="en-US" altLang="zh-CN" dirty="0" err="1"/>
              <a:t>logTopic</a:t>
            </a:r>
            <a:r>
              <a:rPr kumimoji="1" lang="en-US" altLang="zh-CN" dirty="0"/>
              <a:t>, state </a:t>
            </a:r>
            <a:r>
              <a:rPr kumimoji="1" lang="zh-CN" altLang="en-US" dirty="0"/>
              <a:t>的一些操作以及 </a:t>
            </a:r>
            <a:r>
              <a:rPr kumimoji="1" lang="en-US" altLang="zh-CN" dirty="0"/>
              <a:t>publish</a:t>
            </a:r>
            <a:r>
              <a:rPr kumimoji="1" lang="zh-CN" altLang="en-US" dirty="0"/>
              <a:t> 等等，</a:t>
            </a:r>
            <a:r>
              <a:rPr kumimoji="1" lang="en-US" altLang="zh-CN" dirty="0"/>
              <a:t>Executor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Generic Runtime</a:t>
            </a:r>
            <a:r>
              <a:rPr kumimoji="1" lang="zh-CN" altLang="en-US" dirty="0"/>
              <a:t>会通过一个本地的</a:t>
            </a:r>
            <a:r>
              <a:rPr kumimoji="1" lang="en-US" altLang="zh-CN" dirty="0" err="1"/>
              <a:t>grpc</a:t>
            </a:r>
            <a:r>
              <a:rPr kumimoji="1" lang="zh-CN" altLang="en-US" dirty="0"/>
              <a:t>进行交互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557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</a:t>
            </a:r>
            <a:r>
              <a:rPr kumimoji="1" lang="en-US" altLang="zh-CN" dirty="0"/>
              <a:t>Executor</a:t>
            </a:r>
            <a:r>
              <a:rPr kumimoji="1" lang="zh-CN" altLang="en-US" dirty="0"/>
              <a:t>的实现是比较简单的，它的代码大致类似于，在一个无限循环中，从</a:t>
            </a:r>
            <a:r>
              <a:rPr kumimoji="1" lang="en-US" altLang="zh-CN" dirty="0"/>
              <a:t>stdin</a:t>
            </a:r>
            <a:r>
              <a:rPr kumimoji="1" lang="zh-CN" altLang="en-US" dirty="0"/>
              <a:t>中读取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数据，进行</a:t>
            </a:r>
            <a:r>
              <a:rPr kumimoji="1" lang="en-US" altLang="zh-CN" dirty="0"/>
              <a:t> schema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decode</a:t>
            </a:r>
            <a:r>
              <a:rPr kumimoji="1" lang="zh-CN" altLang="en-US" dirty="0"/>
              <a:t>，调用用户逻辑进行处理，然后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，最后将结果打印到 </a:t>
            </a:r>
            <a:r>
              <a:rPr kumimoji="1" lang="en-US" altLang="zh-CN" dirty="0" err="1"/>
              <a:t>stdout</a:t>
            </a:r>
            <a:r>
              <a:rPr kumimoji="1" lang="zh-CN" altLang="en-US" dirty="0"/>
              <a:t> 中去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495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通过这种方式，我们能够很轻松地去支持 </a:t>
            </a:r>
            <a:r>
              <a:rPr kumimoji="1" lang="en-US" altLang="zh-CN" dirty="0"/>
              <a:t>Nodejs</a:t>
            </a:r>
            <a:r>
              <a:rPr kumimoji="1" lang="zh-CN" altLang="en-US" dirty="0"/>
              <a:t> 以及其他语言的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，只需要用同样的逻辑去实现一个 </a:t>
            </a:r>
            <a:r>
              <a:rPr kumimoji="1" lang="en-US" altLang="zh-CN" dirty="0"/>
              <a:t>Node Executor</a:t>
            </a:r>
            <a:r>
              <a:rPr kumimoji="1" lang="zh-CN" altLang="en-US" dirty="0"/>
              <a:t>即可，同时这样实现出来的 </a:t>
            </a:r>
            <a:r>
              <a:rPr kumimoji="1" lang="en-US" altLang="zh-CN" dirty="0"/>
              <a:t>Nodejs Runtime</a:t>
            </a:r>
            <a:r>
              <a:rPr kumimoji="1" lang="zh-CN" altLang="en-US" dirty="0"/>
              <a:t> 支持的特性与性能也是与 </a:t>
            </a:r>
            <a:r>
              <a:rPr kumimoji="1" lang="en-US" altLang="zh-CN" dirty="0"/>
              <a:t>Python Runtime</a:t>
            </a:r>
            <a:r>
              <a:rPr kumimoji="1" lang="zh-CN" altLang="en-US" dirty="0"/>
              <a:t> 一致的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722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除了对于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Nodejs</a:t>
            </a:r>
            <a:r>
              <a:rPr kumimoji="1" lang="zh-CN" altLang="en-US" dirty="0"/>
              <a:t> 这种解释性语言的支持，对于编译性语言我们需要使用不同的方式去进行支持，因为真正的</a:t>
            </a:r>
            <a:r>
              <a:rPr kumimoji="1" lang="en-US" altLang="zh-CN" dirty="0"/>
              <a:t> compile </a:t>
            </a:r>
            <a:r>
              <a:rPr kumimoji="1" lang="zh-CN" altLang="en-US" dirty="0"/>
              <a:t>是需要耗费大量的时间的，例如 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，编译一个项目可能需要几分钟甚至几十分钟，这样我们如果在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 启动时候去进行编译是不现实的，会增加极大的冷启动时间，所以</a:t>
            </a:r>
            <a:r>
              <a:rPr kumimoji="1" lang="en-US" altLang="zh-CN" dirty="0"/>
              <a:t>Generic Runtime</a:t>
            </a:r>
            <a:r>
              <a:rPr kumimoji="1" lang="zh-CN" altLang="en-US" dirty="0"/>
              <a:t>支持用户在本地编译好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然后上传到</a:t>
            </a:r>
            <a:r>
              <a:rPr kumimoji="1" lang="en-US" altLang="zh-CN" dirty="0"/>
              <a:t>pulsar</a:t>
            </a:r>
            <a:r>
              <a:rPr kumimoji="1" lang="zh-CN" altLang="en-US" dirty="0"/>
              <a:t>中去，只要这个</a:t>
            </a:r>
            <a:r>
              <a:rPr kumimoji="1" lang="en-US" altLang="zh-CN" dirty="0"/>
              <a:t>Executable Function</a:t>
            </a:r>
            <a:r>
              <a:rPr kumimoji="1" lang="zh-CN" altLang="en-US" dirty="0"/>
              <a:t>实现的逻辑与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或者 </a:t>
            </a:r>
            <a:r>
              <a:rPr kumimoji="1" lang="en-US" altLang="zh-CN" dirty="0"/>
              <a:t>Node Executor</a:t>
            </a:r>
            <a:r>
              <a:rPr kumimoji="1" lang="zh-CN" altLang="en-US" dirty="0"/>
              <a:t>一致即可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4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这是本次分享的一个</a:t>
            </a:r>
            <a:r>
              <a:rPr kumimoji="1" lang="en-US" altLang="zh-CN" dirty="0"/>
              <a:t>Agenda</a:t>
            </a:r>
            <a:r>
              <a:rPr kumimoji="1" lang="zh-CN" altLang="en-US" dirty="0"/>
              <a:t>，首先我会简单介绍一下</a:t>
            </a:r>
            <a:r>
              <a:rPr kumimoji="1" lang="en-US" altLang="zh-CN" dirty="0"/>
              <a:t>Pulsar Functions</a:t>
            </a:r>
            <a:r>
              <a:rPr kumimoji="1" lang="zh-CN" altLang="en-US" dirty="0"/>
              <a:t>，包括它的使用场景，支持的语言和运行模式，以及它当前的实现遇到的一些问题</a:t>
            </a:r>
            <a:endParaRPr kumimoji="1" lang="en-US" altLang="zh-CN" dirty="0"/>
          </a:p>
          <a:p>
            <a:r>
              <a:rPr kumimoji="1" lang="zh-CN" altLang="en-US" dirty="0"/>
              <a:t>然后是</a:t>
            </a:r>
            <a:r>
              <a:rPr kumimoji="1" lang="en-US" altLang="zh-CN" dirty="0"/>
              <a:t>Generic Runtime</a:t>
            </a:r>
            <a:r>
              <a:rPr kumimoji="1" lang="zh-CN" altLang="en-US" dirty="0"/>
              <a:t>如何去解决这些问题的</a:t>
            </a:r>
            <a:endParaRPr kumimoji="1" lang="en-US" altLang="zh-CN" dirty="0"/>
          </a:p>
          <a:p>
            <a:r>
              <a:rPr kumimoji="1" lang="zh-CN" altLang="en-US" dirty="0"/>
              <a:t>最后是一个总结和未来的工作计划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2405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通过这种方式，我们使</a:t>
            </a:r>
            <a:r>
              <a:rPr kumimoji="1" lang="en-US" altLang="zh-CN" dirty="0"/>
              <a:t>Generic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能支持所有的编型语言，甚至对于目前</a:t>
            </a:r>
            <a:r>
              <a:rPr kumimoji="1" lang="en-US" altLang="zh-CN" dirty="0"/>
              <a:t>Generic Runtime</a:t>
            </a:r>
            <a:r>
              <a:rPr kumimoji="1" lang="zh-CN" altLang="en-US" dirty="0"/>
              <a:t>还不支持的解释型语言，用户也可以通过这种方式去进行支持</a:t>
            </a:r>
            <a:endParaRPr kumimoji="1" lang="en-US" altLang="zh-CN" dirty="0"/>
          </a:p>
          <a:p>
            <a:r>
              <a:rPr kumimoji="1" lang="zh-CN" altLang="en-US" dirty="0"/>
              <a:t>以上的这两种方式需要用到 </a:t>
            </a:r>
            <a:r>
              <a:rPr kumimoji="1" lang="en-US" altLang="zh-CN" dirty="0"/>
              <a:t>io </a:t>
            </a:r>
            <a:r>
              <a:rPr kumimoji="1" lang="zh-CN" altLang="en-US" dirty="0"/>
              <a:t>操作去进行数据交互，所以存在一定的性能损耗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452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所以我们还添加了对</a:t>
            </a:r>
            <a:r>
              <a:rPr kumimoji="1" lang="en-US" altLang="zh-CN" dirty="0" err="1"/>
              <a:t>Wasm</a:t>
            </a:r>
            <a:r>
              <a:rPr kumimoji="1" lang="en-US" altLang="zh-CN" dirty="0"/>
              <a:t> Module</a:t>
            </a:r>
            <a:r>
              <a:rPr kumimoji="1" lang="zh-CN" altLang="en-US" dirty="0"/>
              <a:t>的支持，因为目前 </a:t>
            </a:r>
            <a:r>
              <a:rPr kumimoji="1" lang="en-US" altLang="zh-CN" dirty="0" err="1"/>
              <a:t>Wasm</a:t>
            </a:r>
            <a:r>
              <a:rPr kumimoji="1" lang="zh-CN" altLang="en-US" dirty="0"/>
              <a:t> 暴露出的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的参数只能使用简单的数据类型，而我们需要</a:t>
            </a:r>
            <a:r>
              <a:rPr kumimoji="1" lang="en-US" altLang="zh-CN" dirty="0"/>
              <a:t>Generic Runtime</a:t>
            </a:r>
            <a:r>
              <a:rPr kumimoji="1" lang="zh-CN" altLang="en-US" dirty="0"/>
              <a:t>需要传递一个 </a:t>
            </a:r>
            <a:r>
              <a:rPr kumimoji="1" lang="en-US" altLang="zh-CN" dirty="0"/>
              <a:t>bytes array </a:t>
            </a:r>
            <a:r>
              <a:rPr kumimoji="1" lang="zh-CN" altLang="en-US" dirty="0"/>
              <a:t>同时 获取 一个 </a:t>
            </a:r>
            <a:r>
              <a:rPr kumimoji="1" lang="en-US" altLang="zh-CN" dirty="0"/>
              <a:t>bytes array </a:t>
            </a:r>
            <a:r>
              <a:rPr kumimoji="1" lang="zh-CN" altLang="en-US" dirty="0"/>
              <a:t>的返回结果，目前我们是使用的 </a:t>
            </a:r>
            <a:r>
              <a:rPr kumimoji="1" lang="en-US" altLang="zh-CN" dirty="0"/>
              <a:t>shared memory </a:t>
            </a:r>
            <a:r>
              <a:rPr kumimoji="1" lang="zh-CN" altLang="en-US" dirty="0"/>
              <a:t>方式去进行数据的交互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702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在未来 </a:t>
            </a:r>
            <a:r>
              <a:rPr kumimoji="1" lang="en-US" altLang="zh-CN" dirty="0"/>
              <a:t>WIT(</a:t>
            </a:r>
            <a:r>
              <a:rPr kumimoji="1" lang="en-US" altLang="zh-CN" dirty="0" err="1"/>
              <a:t>Webassembly</a:t>
            </a:r>
            <a:r>
              <a:rPr kumimoji="1" lang="en-US" altLang="zh-CN" dirty="0"/>
              <a:t> Interface Type)</a:t>
            </a:r>
            <a:r>
              <a:rPr kumimoji="1" lang="zh-CN" altLang="en-US" dirty="0"/>
              <a:t> 成熟地被实现的时候，我们希望能够迁移到使用 </a:t>
            </a:r>
            <a:r>
              <a:rPr kumimoji="1" lang="en-US" altLang="zh-CN" dirty="0"/>
              <a:t>wit </a:t>
            </a:r>
            <a:r>
              <a:rPr kumimoji="1" lang="zh-CN" altLang="en-US" dirty="0"/>
              <a:t>的方式去进行实现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1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目前的</a:t>
            </a:r>
            <a:r>
              <a:rPr kumimoji="1" lang="en-US" altLang="zh-CN" dirty="0"/>
              <a:t>Generic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支持了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690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这里是录制的一个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视频，是基于 </a:t>
            </a:r>
            <a:r>
              <a:rPr kumimoji="1" lang="en-US" altLang="zh-CN" dirty="0" err="1"/>
              <a:t>FunctionMesh</a:t>
            </a:r>
            <a:r>
              <a:rPr kumimoji="1" lang="zh-CN" altLang="en-US" dirty="0"/>
              <a:t> 去做的 </a:t>
            </a:r>
            <a:r>
              <a:rPr kumimoji="1" lang="en-US" altLang="zh-CN" dirty="0"/>
              <a:t>Generic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的展示，大家如果感兴趣的话可以去观看一下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872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然后是当前</a:t>
            </a:r>
            <a:r>
              <a:rPr kumimoji="1" lang="en-US" altLang="zh-CN" dirty="0"/>
              <a:t>Generic Runtime</a:t>
            </a:r>
            <a:r>
              <a:rPr kumimoji="1" lang="zh-CN" altLang="en-US" dirty="0"/>
              <a:t> 的一个 </a:t>
            </a:r>
            <a:r>
              <a:rPr kumimoji="1" lang="en-US" altLang="zh-CN" dirty="0"/>
              <a:t>Feature Matrix,</a:t>
            </a:r>
            <a:r>
              <a:rPr kumimoji="1" lang="zh-CN" altLang="en-US" dirty="0"/>
              <a:t> 在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也就是 </a:t>
            </a:r>
            <a:r>
              <a:rPr kumimoji="1" lang="en-US" altLang="zh-CN" dirty="0"/>
              <a:t>consume </a:t>
            </a:r>
            <a:r>
              <a:rPr kumimoji="1" lang="zh-CN" altLang="en-US" dirty="0"/>
              <a:t>方面，还不支持 </a:t>
            </a:r>
            <a:r>
              <a:rPr kumimoji="1" lang="en-US" altLang="zh-CN" dirty="0"/>
              <a:t>e2e, max, dead, </a:t>
            </a:r>
            <a:r>
              <a:rPr kumimoji="1" lang="zh-CN" altLang="en-US" dirty="0"/>
              <a:t>原因是 使用的 </a:t>
            </a:r>
            <a:r>
              <a:rPr kumimoji="1" lang="en-US" altLang="zh-CN" dirty="0"/>
              <a:t>pulsar-rust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还不支持这些特性，我们后续会去进行一个补全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927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对于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，也是</a:t>
            </a:r>
            <a:r>
              <a:rPr kumimoji="1" lang="en-US" altLang="zh-CN" dirty="0"/>
              <a:t> e2e</a:t>
            </a:r>
            <a:r>
              <a:rPr kumimoji="1" lang="zh-CN" altLang="en-US" dirty="0"/>
              <a:t> 不支持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965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 </a:t>
            </a:r>
            <a:r>
              <a:rPr kumimoji="1" lang="en-US" altLang="zh-CN" dirty="0"/>
              <a:t>Pulsar</a:t>
            </a:r>
            <a:r>
              <a:rPr kumimoji="1" lang="zh-CN" altLang="en-US" dirty="0"/>
              <a:t> 的交互方面，我们不会去提供一个 </a:t>
            </a:r>
            <a:r>
              <a:rPr kumimoji="1" lang="en-US" altLang="zh-CN" dirty="0" err="1"/>
              <a:t>PulsarAdmin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或者 </a:t>
            </a:r>
            <a:r>
              <a:rPr kumimoji="1" lang="en-US" altLang="zh-CN" dirty="0" err="1"/>
              <a:t>PulsarClient</a:t>
            </a:r>
            <a:r>
              <a:rPr kumimoji="1" lang="zh-CN" altLang="en-US" dirty="0"/>
              <a:t>给用户，目前的话我们只暴露了 </a:t>
            </a:r>
            <a:r>
              <a:rPr kumimoji="1" lang="en-US" altLang="zh-CN" dirty="0"/>
              <a:t>Publish </a:t>
            </a:r>
            <a:r>
              <a:rPr kumimoji="1" lang="zh-CN" altLang="en-US" dirty="0"/>
              <a:t>的方法给用户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24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对于 </a:t>
            </a:r>
            <a:r>
              <a:rPr kumimoji="1" lang="en-US" altLang="zh-CN" dirty="0"/>
              <a:t>state store </a:t>
            </a:r>
            <a:r>
              <a:rPr kumimoji="1" lang="zh-CN" altLang="en-US" dirty="0"/>
              <a:t>的操作，</a:t>
            </a:r>
            <a:r>
              <a:rPr kumimoji="1" lang="en-US" altLang="zh-CN" dirty="0"/>
              <a:t>generic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实现了所有的支持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638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Generic Runtime</a:t>
            </a:r>
            <a:r>
              <a:rPr kumimoji="1" lang="zh-CN" altLang="en-US" dirty="0"/>
              <a:t>也支持了三种不同的语义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30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Pulsar Functions </a:t>
            </a:r>
            <a:r>
              <a:rPr kumimoji="1" lang="zh-CN" altLang="en-US" dirty="0"/>
              <a:t>是一个轻量级的计算处理单元，它会循环地去从一个或者多个</a:t>
            </a:r>
            <a:r>
              <a:rPr kumimoji="1" lang="en-US" altLang="zh-CN" dirty="0"/>
              <a:t>Pulsar Topic</a:t>
            </a:r>
            <a:r>
              <a:rPr kumimoji="1" lang="zh-CN" altLang="en-US" dirty="0"/>
              <a:t>中去拉取消息数据，然后将用户提供的处理逻辑，也就是 </a:t>
            </a:r>
            <a:r>
              <a:rPr kumimoji="1" lang="en-US" altLang="zh-CN" dirty="0"/>
              <a:t>function </a:t>
            </a:r>
            <a:r>
              <a:rPr kumimoji="1" lang="zh-CN" altLang="en-US" dirty="0"/>
              <a:t>应用到每条消息上去，最后将处理后的结果</a:t>
            </a:r>
            <a:r>
              <a:rPr kumimoji="1" lang="en-US" altLang="zh-CN" dirty="0"/>
              <a:t>publish</a:t>
            </a:r>
            <a:r>
              <a:rPr kumimoji="1" lang="zh-CN" altLang="en-US" dirty="0"/>
              <a:t>到一个</a:t>
            </a:r>
            <a:r>
              <a:rPr kumimoji="1" lang="en-US" altLang="zh-CN" dirty="0"/>
              <a:t>Pulsar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Output Topic</a:t>
            </a:r>
            <a:r>
              <a:rPr kumimoji="1" lang="zh-CN" altLang="en-US" dirty="0"/>
              <a:t>中去，同时它还支持一些其他的功能，例如将用户日志发送到一个单独的</a:t>
            </a:r>
            <a:r>
              <a:rPr kumimoji="1" lang="en-US" altLang="zh-CN" dirty="0"/>
              <a:t>log topic, state store </a:t>
            </a:r>
            <a:r>
              <a:rPr kumimoji="1" lang="zh-CN" altLang="en-US" dirty="0"/>
              <a:t>的一些操作例如</a:t>
            </a:r>
            <a:r>
              <a:rPr kumimoji="1" lang="en-US" altLang="zh-CN" dirty="0" err="1"/>
              <a:t>putState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getState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incrCounter</a:t>
            </a:r>
            <a:r>
              <a:rPr kumimoji="1" lang="zh-CN" altLang="en-US" dirty="0"/>
              <a:t>等去支持</a:t>
            </a:r>
            <a:r>
              <a:rPr kumimoji="1" lang="en-US" altLang="zh-CN" dirty="0"/>
              <a:t>stateful function</a:t>
            </a:r>
            <a:r>
              <a:rPr kumimoji="1" lang="zh-CN" altLang="en-US" dirty="0"/>
              <a:t>，以及手动 </a:t>
            </a:r>
            <a:r>
              <a:rPr kumimoji="1" lang="en-US" altLang="zh-CN" dirty="0"/>
              <a:t>publish</a:t>
            </a:r>
            <a:r>
              <a:rPr kumimoji="1" lang="zh-CN" altLang="en-US" dirty="0"/>
              <a:t> 任意消息到一个额外的 </a:t>
            </a:r>
            <a:r>
              <a:rPr kumimoji="1" lang="en-US" altLang="zh-CN" dirty="0"/>
              <a:t>Pulsar Topic </a:t>
            </a:r>
            <a:r>
              <a:rPr kumimoji="1" lang="zh-CN" altLang="en-US" dirty="0"/>
              <a:t>中去等等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596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总的来说，</a:t>
            </a:r>
            <a:r>
              <a:rPr kumimoji="1" lang="en-US" altLang="zh-CN" dirty="0"/>
              <a:t>generic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runtimes </a:t>
            </a:r>
            <a:r>
              <a:rPr kumimoji="1" lang="zh-CN" altLang="en-US" dirty="0"/>
              <a:t>能够更好地去进行拓展，包括对新特性的支持，以及新语言的支持，</a:t>
            </a:r>
            <a:endParaRPr kumimoji="1" lang="en-US" altLang="zh-CN" dirty="0"/>
          </a:p>
          <a:p>
            <a:r>
              <a:rPr kumimoji="1" lang="zh-CN" altLang="en-US" dirty="0"/>
              <a:t>几乎能支持所有的语言</a:t>
            </a:r>
            <a:endParaRPr kumimoji="1" lang="en-US" altLang="zh-CN" dirty="0"/>
          </a:p>
          <a:p>
            <a:r>
              <a:rPr kumimoji="1" lang="zh-CN" altLang="en-US" dirty="0"/>
              <a:t>同时也更加地易于维护</a:t>
            </a:r>
            <a:endParaRPr kumimoji="1" lang="en-US" altLang="zh-CN" dirty="0"/>
          </a:p>
          <a:p>
            <a:r>
              <a:rPr kumimoji="1" lang="zh-CN" altLang="en-US" dirty="0"/>
              <a:t>对于不同的语言，性能与支持的特性也基本一致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779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但是，它目前也还存在一些问题，第一是因为引入了 </a:t>
            </a:r>
            <a:r>
              <a:rPr kumimoji="1" lang="en-US" altLang="zh-CN" dirty="0"/>
              <a:t>io</a:t>
            </a:r>
            <a:r>
              <a:rPr kumimoji="1" lang="zh-CN" altLang="en-US" dirty="0"/>
              <a:t> 操作，所以它的性能是不如 </a:t>
            </a:r>
            <a:r>
              <a:rPr kumimoji="1" lang="en-US" altLang="zh-CN" dirty="0"/>
              <a:t>Java Runtime</a:t>
            </a:r>
            <a:r>
              <a:rPr kumimoji="1" lang="zh-CN" altLang="en-US" dirty="0"/>
              <a:t> 的，在同样的 </a:t>
            </a:r>
            <a:r>
              <a:rPr kumimoji="1" lang="en-US" altLang="zh-CN" dirty="0"/>
              <a:t>1G1Cpu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pod </a:t>
            </a:r>
            <a:r>
              <a:rPr kumimoji="1" lang="zh-CN" altLang="en-US" dirty="0"/>
              <a:t>中，只能达到 </a:t>
            </a:r>
            <a:r>
              <a:rPr kumimoji="1" lang="en-US" altLang="zh-CN" dirty="0"/>
              <a:t>4500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 /s </a:t>
            </a:r>
            <a:r>
              <a:rPr kumimoji="1" lang="zh-CN" altLang="en-US" dirty="0"/>
              <a:t>的样子，后期我们会进行优化</a:t>
            </a:r>
            <a:endParaRPr kumimoji="1" lang="en-US" altLang="zh-CN" dirty="0"/>
          </a:p>
          <a:p>
            <a:r>
              <a:rPr kumimoji="1" lang="zh-CN" altLang="en-US" dirty="0"/>
              <a:t>同时，对于</a:t>
            </a:r>
            <a:r>
              <a:rPr kumimoji="1" lang="en-US" altLang="zh-CN" dirty="0"/>
              <a:t> Input</a:t>
            </a:r>
            <a:r>
              <a:rPr kumimoji="1" lang="zh-CN" altLang="en-US" dirty="0"/>
              <a:t> 或者 </a:t>
            </a:r>
            <a:r>
              <a:rPr kumimoji="1" lang="en-US" altLang="zh-CN" dirty="0"/>
              <a:t>Output topic</a:t>
            </a:r>
            <a:r>
              <a:rPr kumimoji="1" lang="zh-CN" altLang="en-US" dirty="0"/>
              <a:t>，如果它们有一些 </a:t>
            </a:r>
            <a:r>
              <a:rPr kumimoji="1" lang="en-US" altLang="zh-CN" dirty="0"/>
              <a:t>schema definition</a:t>
            </a:r>
            <a:r>
              <a:rPr kumimoji="1" lang="zh-CN" altLang="en-US" dirty="0"/>
              <a:t>，例如 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 或者 </a:t>
            </a:r>
            <a:r>
              <a:rPr kumimoji="1" lang="en-US" altLang="zh-CN" dirty="0" err="1"/>
              <a:t>avro</a:t>
            </a:r>
            <a:r>
              <a:rPr kumimoji="1" lang="en-US" altLang="zh-CN" dirty="0"/>
              <a:t> struct</a:t>
            </a:r>
            <a:r>
              <a:rPr kumimoji="1" lang="zh-CN" altLang="en-US" dirty="0"/>
              <a:t> 的定义，用户需要提前创建好这些</a:t>
            </a:r>
            <a:r>
              <a:rPr kumimoji="1" lang="en-US" altLang="zh-CN" dirty="0"/>
              <a:t>topic,</a:t>
            </a:r>
            <a:r>
              <a:rPr kumimoji="1" lang="zh-CN" altLang="en-US" dirty="0"/>
              <a:t> 否则</a:t>
            </a:r>
            <a:r>
              <a:rPr kumimoji="1" lang="en-US" altLang="zh-CN" dirty="0"/>
              <a:t>Generic Runtime</a:t>
            </a:r>
            <a:r>
              <a:rPr kumimoji="1" lang="zh-CN" altLang="en-US" dirty="0"/>
              <a:t>自动创建出的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是没有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 定义的，可能会报 </a:t>
            </a:r>
            <a:r>
              <a:rPr kumimoji="1" lang="en-US" altLang="zh-CN" dirty="0" err="1"/>
              <a:t>schemea</a:t>
            </a:r>
            <a:r>
              <a:rPr kumimoji="1" lang="en-US" altLang="zh-CN" dirty="0"/>
              <a:t> not matched</a:t>
            </a:r>
            <a:r>
              <a:rPr kumimoji="1" lang="zh-CN" altLang="en-US" dirty="0"/>
              <a:t> 的错误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072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我们未来的一个工作计划，第一是在 </a:t>
            </a:r>
            <a:r>
              <a:rPr kumimoji="1" lang="en-US" altLang="zh-CN" dirty="0" err="1"/>
              <a:t>StreamNative</a:t>
            </a:r>
            <a:r>
              <a:rPr kumimoji="1" lang="en-US" altLang="zh-CN" dirty="0"/>
              <a:t> Cloud</a:t>
            </a:r>
            <a:r>
              <a:rPr kumimoji="1" lang="zh-CN" altLang="en-US" dirty="0"/>
              <a:t> 上去进行</a:t>
            </a:r>
            <a:r>
              <a:rPr kumimoji="1" lang="en-US" altLang="zh-CN" dirty="0"/>
              <a:t> alpha release</a:t>
            </a:r>
            <a:r>
              <a:rPr kumimoji="1" lang="zh-CN" altLang="en-US" dirty="0"/>
              <a:t>，同时去补上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未实现的一些功能，以及提高它的性能，最后还计划增强 </a:t>
            </a:r>
            <a:r>
              <a:rPr kumimoji="1" lang="en-US" altLang="zh-CN" dirty="0" err="1"/>
              <a:t>wasm</a:t>
            </a:r>
            <a:r>
              <a:rPr kumimoji="1" lang="en-US" altLang="zh-CN" dirty="0"/>
              <a:t> module</a:t>
            </a:r>
            <a:r>
              <a:rPr kumimoji="1" lang="zh-CN" altLang="en-US" dirty="0"/>
              <a:t> 的支持，主要是 </a:t>
            </a:r>
            <a:r>
              <a:rPr kumimoji="1" lang="en-US" altLang="zh-CN" dirty="0"/>
              <a:t>context </a:t>
            </a:r>
            <a:r>
              <a:rPr kumimoji="1" lang="zh-CN" altLang="en-US" dirty="0"/>
              <a:t>提供的功能支持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678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43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Pulsar Functions</a:t>
            </a:r>
            <a:r>
              <a:rPr kumimoji="1" lang="zh-CN" altLang="en-US" dirty="0"/>
              <a:t> 主要用在数据的流处理，包括</a:t>
            </a:r>
            <a:r>
              <a:rPr kumimoji="1" lang="en-US" altLang="zh-CN" dirty="0"/>
              <a:t>ETL</a:t>
            </a:r>
            <a:r>
              <a:rPr kumimoji="1" lang="zh-CN" altLang="en-US" dirty="0"/>
              <a:t>，也就是</a:t>
            </a:r>
            <a:r>
              <a:rPr kumimoji="1" lang="en-US" altLang="zh-CN" dirty="0"/>
              <a:t>Extract Transform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的工作</a:t>
            </a:r>
            <a:r>
              <a:rPr kumimoji="1" lang="en-US" altLang="zh-CN" dirty="0"/>
              <a:t>,</a:t>
            </a:r>
            <a:r>
              <a:rPr kumimoji="1" lang="zh-CN" altLang="en-US" dirty="0"/>
              <a:t> 还有实时的数据聚合，以及过滤和路由的一些任务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74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Pulsar Functions</a:t>
            </a:r>
            <a:r>
              <a:rPr kumimoji="1" lang="zh-CN" altLang="en-US" dirty="0"/>
              <a:t>目前支持三种语言，包括</a:t>
            </a:r>
            <a:r>
              <a:rPr kumimoji="1" lang="en-US" altLang="zh-CN" dirty="0" err="1"/>
              <a:t>Java,Python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Go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963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同时它支持三种不同的运行模式，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模式只支持运行</a:t>
            </a:r>
            <a:r>
              <a:rPr kumimoji="1" lang="en-US" altLang="zh-CN" dirty="0"/>
              <a:t>Java Function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k8s</a:t>
            </a:r>
            <a:r>
              <a:rPr kumimoji="1" lang="zh-CN" altLang="en-US" dirty="0"/>
              <a:t>模式支持所有三种语言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21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这个是</a:t>
            </a:r>
            <a:r>
              <a:rPr kumimoji="1" lang="en-US" altLang="zh-CN" dirty="0"/>
              <a:t>Pulsar Broker</a:t>
            </a:r>
            <a:r>
              <a:rPr kumimoji="1" lang="zh-CN" altLang="en-US" dirty="0"/>
              <a:t>如何去加载运行一个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的简单的流程图，首先，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的创建请求经过一系列的调度之后会到达一个 </a:t>
            </a:r>
            <a:r>
              <a:rPr kumimoji="1" lang="en-US" altLang="zh-CN" dirty="0" err="1"/>
              <a:t>RuntimeSpawner</a:t>
            </a:r>
            <a:r>
              <a:rPr kumimoji="1" lang="zh-CN" altLang="en-US" dirty="0"/>
              <a:t> 的实例，然后 </a:t>
            </a:r>
            <a:r>
              <a:rPr kumimoji="1" lang="en-US" altLang="zh-CN" dirty="0" err="1"/>
              <a:t>RuntimeSpawner</a:t>
            </a:r>
            <a:r>
              <a:rPr kumimoji="1" lang="zh-CN" altLang="en-US" dirty="0"/>
              <a:t> 通过一个 </a:t>
            </a:r>
            <a:r>
              <a:rPr kumimoji="1" lang="en-US" altLang="zh-CN" dirty="0" err="1"/>
              <a:t>RuntimeFactory</a:t>
            </a:r>
            <a:r>
              <a:rPr kumimoji="1" lang="zh-CN" altLang="en-US" dirty="0"/>
              <a:t> 创建一个具体的</a:t>
            </a:r>
            <a:r>
              <a:rPr kumimoji="1" lang="en-US" altLang="zh-CN" dirty="0"/>
              <a:t> Runtime,</a:t>
            </a:r>
            <a:r>
              <a:rPr kumimoji="1" lang="zh-CN" altLang="en-US" dirty="0"/>
              <a:t> 这个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就是运行</a:t>
            </a:r>
            <a:r>
              <a:rPr kumimoji="1" lang="en-US" altLang="zh-CN" dirty="0"/>
              <a:t>Pulsar Function</a:t>
            </a:r>
            <a:r>
              <a:rPr kumimoji="1" lang="zh-CN" altLang="en-US" dirty="0"/>
              <a:t>的一个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容器，</a:t>
            </a:r>
            <a:r>
              <a:rPr kumimoji="1" lang="en-US" altLang="zh-CN" dirty="0"/>
              <a:t>Thread Runtime</a:t>
            </a:r>
            <a:r>
              <a:rPr kumimoji="1" lang="zh-CN" altLang="en-US" dirty="0"/>
              <a:t>会通过 </a:t>
            </a:r>
            <a:r>
              <a:rPr kumimoji="1" lang="en-US" altLang="zh-CN" dirty="0" err="1"/>
              <a:t>JavaInstanceRunnable</a:t>
            </a:r>
            <a:r>
              <a:rPr kumimoji="1" lang="en-US" altLang="zh-CN" dirty="0"/>
              <a:t> </a:t>
            </a:r>
            <a:r>
              <a:rPr kumimoji="1" lang="zh-CN" altLang="en-US" dirty="0"/>
              <a:t>去动态地加载和运行用户提供的 </a:t>
            </a:r>
            <a:r>
              <a:rPr kumimoji="1" lang="en-US" altLang="zh-CN" dirty="0"/>
              <a:t>Java Function</a:t>
            </a:r>
            <a:r>
              <a:rPr kumimoji="1" lang="zh-CN" altLang="en-US" dirty="0"/>
              <a:t>，所以 </a:t>
            </a:r>
            <a:r>
              <a:rPr kumimoji="1" lang="en-US" altLang="zh-CN" dirty="0"/>
              <a:t>Thread Runtime</a:t>
            </a:r>
            <a:r>
              <a:rPr kumimoji="1" lang="zh-CN" altLang="en-US" dirty="0"/>
              <a:t>只能支持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，同时它的隔离性也是最差的，</a:t>
            </a:r>
            <a:r>
              <a:rPr kumimoji="1" lang="en-US" altLang="zh-CN" dirty="0"/>
              <a:t>Process Runtime </a:t>
            </a:r>
            <a:r>
              <a:rPr kumimoji="1" lang="zh-CN" altLang="en-US" dirty="0"/>
              <a:t>会通过 </a:t>
            </a:r>
            <a:r>
              <a:rPr kumimoji="1" lang="en-US" altLang="zh-CN" dirty="0"/>
              <a:t>Process Builder </a:t>
            </a:r>
            <a:r>
              <a:rPr kumimoji="1" lang="zh-CN" altLang="en-US" dirty="0"/>
              <a:t>去创建一个子进程，对于 </a:t>
            </a:r>
            <a:r>
              <a:rPr kumimoji="1" lang="en-US" altLang="zh-CN" dirty="0"/>
              <a:t>Java Function</a:t>
            </a:r>
            <a:r>
              <a:rPr kumimoji="1" lang="zh-CN" altLang="en-US" dirty="0"/>
              <a:t>，它会启动一个 </a:t>
            </a:r>
            <a:r>
              <a:rPr kumimoji="1" lang="en-US" altLang="zh-CN" dirty="0" err="1"/>
              <a:t>JavaInstanceStarter</a:t>
            </a:r>
            <a:r>
              <a:rPr kumimoji="1" lang="zh-CN" altLang="en-US" dirty="0"/>
              <a:t> ，这个 </a:t>
            </a:r>
            <a:r>
              <a:rPr kumimoji="1" lang="en-US" altLang="zh-CN" dirty="0"/>
              <a:t>Starter</a:t>
            </a:r>
            <a:r>
              <a:rPr kumimoji="1" lang="zh-CN" altLang="en-US" dirty="0"/>
              <a:t> 会使用 </a:t>
            </a:r>
            <a:r>
              <a:rPr kumimoji="1" lang="en-US" altLang="zh-CN" dirty="0" err="1"/>
              <a:t>RuntimeSpawner</a:t>
            </a:r>
            <a:r>
              <a:rPr kumimoji="1" lang="en-US" altLang="zh-CN" dirty="0"/>
              <a:t> </a:t>
            </a:r>
            <a:r>
              <a:rPr kumimoji="1" lang="zh-CN" altLang="en-US" dirty="0"/>
              <a:t>去 创建一个 </a:t>
            </a:r>
            <a:r>
              <a:rPr kumimoji="1" lang="en-US" altLang="zh-CN" dirty="0" err="1"/>
              <a:t>ThreadRuntime</a:t>
            </a:r>
            <a:r>
              <a:rPr kumimoji="1" lang="zh-CN" altLang="en-US" dirty="0"/>
              <a:t>，最终也是通过 </a:t>
            </a:r>
            <a:r>
              <a:rPr kumimoji="1" lang="en-US" altLang="zh-CN" dirty="0" err="1"/>
              <a:t>JavaInstanceRunnable</a:t>
            </a:r>
            <a:r>
              <a:rPr kumimoji="1" lang="zh-CN" altLang="en-US" dirty="0"/>
              <a:t> 对象去运行用户的 </a:t>
            </a:r>
            <a:r>
              <a:rPr kumimoji="1" lang="en-US" altLang="zh-CN" dirty="0"/>
              <a:t>Java Function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 Golang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Process Builder</a:t>
            </a:r>
            <a:r>
              <a:rPr kumimoji="1" lang="zh-CN" altLang="en-US" dirty="0"/>
              <a:t>会启动不同的 </a:t>
            </a:r>
            <a:r>
              <a:rPr kumimoji="1" lang="en-US" altLang="zh-CN" dirty="0"/>
              <a:t>Golang Instance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Python Instance </a:t>
            </a:r>
            <a:r>
              <a:rPr kumimoji="1" lang="zh-CN" altLang="en-US" dirty="0"/>
              <a:t>来加载运行用户提供的</a:t>
            </a:r>
            <a:r>
              <a:rPr kumimoji="1" lang="en-US" altLang="zh-CN" dirty="0"/>
              <a:t>Go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Python Function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k8s Runtime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Process Runtime</a:t>
            </a:r>
            <a:r>
              <a:rPr kumimoji="1" lang="zh-CN" altLang="en-US" dirty="0"/>
              <a:t> 类似，它通过创建一个 </a:t>
            </a:r>
            <a:r>
              <a:rPr kumimoji="1" lang="en-US" altLang="zh-CN" dirty="0" err="1"/>
              <a:t>Statefulset</a:t>
            </a:r>
            <a:r>
              <a:rPr kumimoji="1" lang="zh-CN" altLang="en-US" dirty="0"/>
              <a:t>去运行的</a:t>
            </a:r>
            <a:r>
              <a:rPr kumimoji="1" lang="en-US" altLang="zh-CN" dirty="0" err="1"/>
              <a:t>JavaInstance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Go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来支持三种不同的语言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35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总的来说，对于不同的语言，</a:t>
            </a:r>
            <a:r>
              <a:rPr kumimoji="1" lang="en-US" altLang="zh-CN" dirty="0"/>
              <a:t>Pulsar Functions </a:t>
            </a:r>
            <a:r>
              <a:rPr kumimoji="1" lang="zh-CN" altLang="en-US" dirty="0"/>
              <a:t>会使用不同的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去运行，这些不同的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的代码逻辑是大致相似的，包含一个无线循环去从</a:t>
            </a:r>
            <a:r>
              <a:rPr kumimoji="1" lang="en-US" altLang="zh-CN" dirty="0"/>
              <a:t>Pulsar</a:t>
            </a:r>
            <a:r>
              <a:rPr kumimoji="1" lang="zh-CN" altLang="en-US" dirty="0"/>
              <a:t>拉取消息数据，数据的处理以及发送数据，这种实现模式会存在一些问题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09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首先，当我们想要去支持一种新的语言时，例如我们想支持</a:t>
            </a:r>
            <a:r>
              <a:rPr kumimoji="1" lang="en-US" altLang="zh-CN" dirty="0" err="1"/>
              <a:t>NodeJs</a:t>
            </a:r>
            <a:r>
              <a:rPr kumimoji="1" lang="zh-CN" altLang="en-US" dirty="0"/>
              <a:t>去开发</a:t>
            </a:r>
            <a:r>
              <a:rPr kumimoji="1" lang="en-US" altLang="zh-CN" dirty="0"/>
              <a:t>Pulsar Functions</a:t>
            </a:r>
            <a:r>
              <a:rPr kumimoji="1" lang="zh-CN" altLang="en-US" dirty="0"/>
              <a:t>，用目前的三种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肯定是无法支持的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E86EA-C5E8-514D-A3AB-A6B6AD8E357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8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3D0BD-DFCF-E97B-031B-8A610314E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82724D-254F-56C6-6FAF-EFA6FE6AB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B0AFF-D42D-F98F-3DE2-B7962446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5337-9ADA-6941-A7CB-2899D3C11F2D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A372E-1031-16EB-C001-A242D42B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152A4-9DAA-ECBF-90DA-B3D59C41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377D-0ED2-7E4F-94E3-61281217CA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2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74596-A302-8DA9-587A-E3158477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B2DBC-D862-FECA-B7BF-7C1B3F781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82451-90DF-19E4-69DD-14759CD6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5337-9ADA-6941-A7CB-2899D3C11F2D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D4B23-D28A-4DC1-3727-2B927E62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94570-3CB9-5836-A777-CD5EC8E8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377D-0ED2-7E4F-94E3-61281217CA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57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EFACC9-D1F8-3C5E-AA44-B56306398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61879-DAC0-7DC5-FC51-07CAB82F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849B6-F1F2-5CCE-BF6E-392976B4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5337-9ADA-6941-A7CB-2899D3C11F2D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10B6E-4769-CDAF-59C1-F3392A3B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A5F2B-E2AA-6277-0C0E-A1335EE0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377D-0ED2-7E4F-94E3-61281217CA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71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2CA22-101E-9524-B710-608009DD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4718C-04AA-41B7-005B-7A9ED282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B9B8F-875B-E2E7-1A91-9E632006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5337-9ADA-6941-A7CB-2899D3C11F2D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D85F0-6655-82A2-E304-5EDE6511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AC97F-04E1-44F2-5B07-32217767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377D-0ED2-7E4F-94E3-61281217CA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1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3C021-45B0-C192-3CC1-298BECBE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249BC-1C7F-54EA-98ED-D7D9D6719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0FD87-29BD-3E43-3C4D-CB51808F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5337-9ADA-6941-A7CB-2899D3C11F2D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97BAC-323E-4E76-B471-FDB5FDD8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9697A-4355-7BA6-CD87-2FCDDD2A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377D-0ED2-7E4F-94E3-61281217CA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72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CB4E2-8198-546E-9751-7C779E22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125A9-16E6-4974-1820-0E4262F17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6104B-E3FC-096D-6791-133BF15D6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15A0C-8F94-A440-ED0B-7630A541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5337-9ADA-6941-A7CB-2899D3C11F2D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0598D-44DF-D0FE-A3C1-D93CADE8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1A006-405B-9BF0-235F-84B13C89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377D-0ED2-7E4F-94E3-61281217CA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66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F22AE-0760-2DEF-A591-4E595EFA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A7AD0-E7EA-6A4A-3E9F-DBD0267DE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41A904-5491-0EDC-4DAF-6E7EF8E9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CB65D3-F652-1D32-44D8-E1F752718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93FD8E-06E0-FF7F-95B3-A19AE65FC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02139A-252E-AE87-1882-7CEE5A8F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5337-9ADA-6941-A7CB-2899D3C11F2D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17CE10-5183-07B3-A351-214B3410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546145-77FD-4EBC-84AC-641D657A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377D-0ED2-7E4F-94E3-61281217CA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63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80005-B7C6-9780-C47C-EADDB401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8AC403-4339-F13B-FC99-05568ADD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5337-9ADA-6941-A7CB-2899D3C11F2D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DEDEDA-F1AD-5E24-B12F-57F6D29D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35BD2E-79AC-6E17-9319-D2779883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377D-0ED2-7E4F-94E3-61281217CA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20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D98AE9-ACB2-EBA4-FF4D-996CD40B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5337-9ADA-6941-A7CB-2899D3C11F2D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A956C1-682E-D50E-F29E-231F3FD6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1F887-E835-F816-60F5-52ABD04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377D-0ED2-7E4F-94E3-61281217CA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10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AAE45-6FB7-90F5-7F51-04BD19A2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4C6F2-3AED-4553-31CB-A4C99A7F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269019-3494-F6A0-88F8-C0975C212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1E5B4-046F-7266-550A-7B1A55EA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5337-9ADA-6941-A7CB-2899D3C11F2D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C62C7C-3AE2-8D4D-5F93-B8B434BF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58562-79F3-3443-A9A7-7E152FFF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377D-0ED2-7E4F-94E3-61281217CA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05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DEB68-14F4-D5D8-D8B3-32DF7818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0B5AEA-6E02-4005-68E4-15A8B943B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B35C96-93DF-887C-5B10-7D687D705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8945E-65C1-8701-E9CF-FBCBF305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5337-9ADA-6941-A7CB-2899D3C11F2D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D981A-673D-01F4-F5D0-8BDDE9F5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F256C-B7DE-5FF6-5B32-9CC5897C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377D-0ED2-7E4F-94E3-61281217CA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01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C3D78F-C606-B8D5-C876-787B404E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D6264-7B5E-7CCB-5BB6-244D95E8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82458-9A76-CA37-E671-7AACD69CD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5337-9ADA-6941-A7CB-2899D3C11F2D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AB278-8183-1DA6-CBA7-7FEB93FFE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A6DA1-A205-CAD5-438E-8BAB5C809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377D-0ED2-7E4F-94E3-61281217CA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90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54F40FB-9377-3A0C-EE2B-A2CC6323F4B7}"/>
              </a:ext>
            </a:extLst>
          </p:cNvPr>
          <p:cNvSpPr txBox="1">
            <a:spLocks/>
          </p:cNvSpPr>
          <p:nvPr/>
        </p:nvSpPr>
        <p:spPr>
          <a:xfrm>
            <a:off x="2804408" y="1729970"/>
            <a:ext cx="6825301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5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Runtime for Pulsar Functions</a:t>
            </a:r>
            <a:endParaRPr kumimoji="1" lang="zh-CN" altLang="en-US" sz="5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3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Pulsar Functions</a:t>
            </a:r>
            <a:r>
              <a:rPr lang="en" altLang="zh-CN" sz="3600" b="0" i="0" dirty="0">
                <a:solidFill>
                  <a:schemeClr val="tx2"/>
                </a:solidFill>
                <a:effectLst/>
                <a:latin typeface="Noto Sans" panose="020B0604020202020204" pitchFamily="34" charset="0"/>
              </a:rPr>
              <a:t>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3DF194-E5CF-6CCA-464A-98D3B90EC82F}"/>
              </a:ext>
            </a:extLst>
          </p:cNvPr>
          <p:cNvSpPr/>
          <p:nvPr/>
        </p:nvSpPr>
        <p:spPr>
          <a:xfrm>
            <a:off x="1203358" y="2805639"/>
            <a:ext cx="988540" cy="339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Pulsar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6EFE6A6-5F79-BCDD-BCC0-BD10D02F9EA9}"/>
              </a:ext>
            </a:extLst>
          </p:cNvPr>
          <p:cNvSpPr/>
          <p:nvPr/>
        </p:nvSpPr>
        <p:spPr>
          <a:xfrm>
            <a:off x="4236943" y="2825778"/>
            <a:ext cx="2150075" cy="56057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JavaRuntime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B0860E2-3C89-F7C4-7C82-3FAC752710E2}"/>
              </a:ext>
            </a:extLst>
          </p:cNvPr>
          <p:cNvSpPr/>
          <p:nvPr/>
        </p:nvSpPr>
        <p:spPr>
          <a:xfrm>
            <a:off x="4236943" y="3941544"/>
            <a:ext cx="2150075" cy="5605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PythonRuntime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7C2DEB0-E96D-725E-50AB-044FB8F9A59A}"/>
              </a:ext>
            </a:extLst>
          </p:cNvPr>
          <p:cNvSpPr/>
          <p:nvPr/>
        </p:nvSpPr>
        <p:spPr>
          <a:xfrm>
            <a:off x="4236943" y="4968667"/>
            <a:ext cx="2150075" cy="5605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GoRuntime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EADAC16-5011-86C2-4F9C-FCFA9EC515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91898" y="3095357"/>
            <a:ext cx="2045045" cy="10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A1FC054-8FFD-C634-6519-17B2292AA20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91898" y="4221833"/>
            <a:ext cx="20450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18BCDD5-FA4A-29B5-5644-5783D805EBE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91898" y="5248956"/>
            <a:ext cx="20450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9965C69-A5AF-12BD-3072-9E8381DE649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87018" y="3106067"/>
            <a:ext cx="1396313" cy="12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F9D8BADE-D048-7BF9-9E69-95943B6C8444}"/>
              </a:ext>
            </a:extLst>
          </p:cNvPr>
          <p:cNvSpPr/>
          <p:nvPr/>
        </p:nvSpPr>
        <p:spPr>
          <a:xfrm>
            <a:off x="7783331" y="3757591"/>
            <a:ext cx="1482811" cy="93374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17DB3DD-A478-D897-B31D-A6C786A77D04}"/>
              </a:ext>
            </a:extLst>
          </p:cNvPr>
          <p:cNvSpPr/>
          <p:nvPr/>
        </p:nvSpPr>
        <p:spPr>
          <a:xfrm>
            <a:off x="7783330" y="4802847"/>
            <a:ext cx="1482811" cy="8922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Go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A2AEEE-7FD7-522C-5BB8-2E26E16A7C23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6387018" y="4221833"/>
            <a:ext cx="1396313" cy="2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1B37C56-B766-296D-AE77-6087FF05156A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6387018" y="5248955"/>
            <a:ext cx="13963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BD77A83-A282-3C80-247C-A28592D8F686}"/>
              </a:ext>
            </a:extLst>
          </p:cNvPr>
          <p:cNvSpPr/>
          <p:nvPr/>
        </p:nvSpPr>
        <p:spPr>
          <a:xfrm>
            <a:off x="7795687" y="2597556"/>
            <a:ext cx="1482811" cy="10170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C9A16-286C-AA19-0EF5-94FC1B5C3096}"/>
              </a:ext>
            </a:extLst>
          </p:cNvPr>
          <p:cNvSpPr txBox="1"/>
          <p:nvPr/>
        </p:nvSpPr>
        <p:spPr>
          <a:xfrm>
            <a:off x="2762852" y="2857913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7158033-67D0-B7B6-B87C-ACF84B591431}"/>
              </a:ext>
            </a:extLst>
          </p:cNvPr>
          <p:cNvSpPr/>
          <p:nvPr/>
        </p:nvSpPr>
        <p:spPr>
          <a:xfrm>
            <a:off x="7832720" y="5845832"/>
            <a:ext cx="1482811" cy="86139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Node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52A5E37-4428-0A4E-02BC-A41B7C2A32B8}"/>
              </a:ext>
            </a:extLst>
          </p:cNvPr>
          <p:cNvSpPr/>
          <p:nvPr/>
        </p:nvSpPr>
        <p:spPr>
          <a:xfrm>
            <a:off x="4236943" y="6022083"/>
            <a:ext cx="2150075" cy="50273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NodeRuntime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EA7CBFE-ED97-BAF4-D084-FD0064FD738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>
            <a:off x="6387018" y="6273449"/>
            <a:ext cx="1445702" cy="3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A7D17BB-22FB-182A-329E-F7B4FF2069F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91898" y="5886912"/>
            <a:ext cx="2045045" cy="386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4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i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Matrix</a:t>
            </a:r>
            <a:r>
              <a:rPr lang="en" altLang="zh-CN" sz="3600" b="0" i="0" dirty="0">
                <a:solidFill>
                  <a:schemeClr val="tx2"/>
                </a:solidFill>
                <a:effectLst/>
                <a:latin typeface="Noto Sans" panose="020B0604020202020204" pitchFamily="34" charset="0"/>
              </a:rPr>
              <a:t>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30DFB04C-85B5-82B5-2F8C-6373E7D38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046254"/>
              </p:ext>
            </p:extLst>
          </p:nvPr>
        </p:nvGraphicFramePr>
        <p:xfrm>
          <a:off x="686786" y="2510459"/>
          <a:ext cx="11081925" cy="394695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679750">
                  <a:extLst>
                    <a:ext uri="{9D8B030D-6E8A-4147-A177-3AD203B41FA5}">
                      <a16:colId xmlns:a16="http://schemas.microsoft.com/office/drawing/2014/main" val="342321232"/>
                    </a:ext>
                  </a:extLst>
                </a:gridCol>
                <a:gridCol w="2415510">
                  <a:extLst>
                    <a:ext uri="{9D8B030D-6E8A-4147-A177-3AD203B41FA5}">
                      <a16:colId xmlns:a16="http://schemas.microsoft.com/office/drawing/2014/main" val="2697562809"/>
                    </a:ext>
                  </a:extLst>
                </a:gridCol>
                <a:gridCol w="2960265">
                  <a:extLst>
                    <a:ext uri="{9D8B030D-6E8A-4147-A177-3AD203B41FA5}">
                      <a16:colId xmlns:a16="http://schemas.microsoft.com/office/drawing/2014/main" val="3760672537"/>
                    </a:ext>
                  </a:extLst>
                </a:gridCol>
                <a:gridCol w="2026400">
                  <a:extLst>
                    <a:ext uri="{9D8B030D-6E8A-4147-A177-3AD203B41FA5}">
                      <a16:colId xmlns:a16="http://schemas.microsoft.com/office/drawing/2014/main" val="3462871909"/>
                    </a:ext>
                  </a:extLst>
                </a:gridCol>
              </a:tblGrid>
              <a:tr h="57760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35375" marT="135375" marB="135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endParaRPr lang="zh-CN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35375" marT="135375" marB="135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endParaRPr lang="zh-CN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35375" marT="135375" marB="135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</a:t>
                      </a:r>
                      <a:endParaRPr lang="zh-CN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35375" marT="135375" marB="135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323913"/>
                  </a:ext>
                </a:extLst>
              </a:tr>
              <a:tr h="48133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--custom-schema-outputs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441163"/>
                  </a:ext>
                </a:extLst>
              </a:tr>
              <a:tr h="481336">
                <a:tc>
                  <a:txBody>
                    <a:bodyPr/>
                    <a:lstStyle/>
                    <a:p>
                      <a:r>
                        <a:rPr lang="en" altLang="zh-CN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--forward-source-message-property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44690"/>
                  </a:ext>
                </a:extLst>
              </a:tr>
              <a:tr h="481336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--dead-letter-topic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55386"/>
                  </a:ext>
                </a:extLst>
              </a:tr>
              <a:tr h="481336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--secrets-provider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17358"/>
                  </a:ext>
                </a:extLst>
              </a:tr>
              <a:tr h="48133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 function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2543"/>
                  </a:ext>
                </a:extLst>
              </a:tr>
              <a:tr h="481336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--max-message-retries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70946"/>
                  </a:ext>
                </a:extLst>
              </a:tr>
              <a:tr h="48133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--timeout-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5626" marR="117325" marT="117325" marB="117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393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84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03E7B94-71FD-04D8-7227-02581E3C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4404886" cy="4371974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kumimoji="1" lang="zh-CN" altLang="en-US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FD406-FAB1-1F17-0421-64F27CAA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741" y="819807"/>
            <a:ext cx="5221224" cy="46266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" altLang="zh-CN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maintain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extend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support new language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Unaligned features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performance</a:t>
            </a:r>
          </a:p>
        </p:txBody>
      </p:sp>
    </p:spTree>
    <p:extLst>
      <p:ext uri="{BB962C8B-B14F-4D97-AF65-F5344CB8AC3E}">
        <p14:creationId xmlns:p14="http://schemas.microsoft.com/office/powerpoint/2010/main" val="282839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Runtime: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3DF194-E5CF-6CCA-464A-98D3B90EC82F}"/>
              </a:ext>
            </a:extLst>
          </p:cNvPr>
          <p:cNvSpPr/>
          <p:nvPr/>
        </p:nvSpPr>
        <p:spPr>
          <a:xfrm>
            <a:off x="1203358" y="2805639"/>
            <a:ext cx="988540" cy="339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Pulsar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6EFE6A6-5F79-BCDD-BCC0-BD10D02F9EA9}"/>
              </a:ext>
            </a:extLst>
          </p:cNvPr>
          <p:cNvSpPr/>
          <p:nvPr/>
        </p:nvSpPr>
        <p:spPr>
          <a:xfrm>
            <a:off x="4236943" y="2825778"/>
            <a:ext cx="2150075" cy="56057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JavaRuntime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B0860E2-3C89-F7C4-7C82-3FAC752710E2}"/>
              </a:ext>
            </a:extLst>
          </p:cNvPr>
          <p:cNvSpPr/>
          <p:nvPr/>
        </p:nvSpPr>
        <p:spPr>
          <a:xfrm>
            <a:off x="4236943" y="3941544"/>
            <a:ext cx="2150075" cy="5605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PythonRuntime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7C2DEB0-E96D-725E-50AB-044FB8F9A59A}"/>
              </a:ext>
            </a:extLst>
          </p:cNvPr>
          <p:cNvSpPr/>
          <p:nvPr/>
        </p:nvSpPr>
        <p:spPr>
          <a:xfrm>
            <a:off x="4236943" y="4968667"/>
            <a:ext cx="2150075" cy="5605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GoRuntime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EADAC16-5011-86C2-4F9C-FCFA9EC515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91898" y="3095357"/>
            <a:ext cx="2045045" cy="10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A1FC054-8FFD-C634-6519-17B2292AA20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91898" y="4221833"/>
            <a:ext cx="20450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18BCDD5-FA4A-29B5-5644-5783D805EBE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91898" y="5248956"/>
            <a:ext cx="20450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9965C69-A5AF-12BD-3072-9E8381DE649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87018" y="3106067"/>
            <a:ext cx="1396313" cy="12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F9D8BADE-D048-7BF9-9E69-95943B6C8444}"/>
              </a:ext>
            </a:extLst>
          </p:cNvPr>
          <p:cNvSpPr/>
          <p:nvPr/>
        </p:nvSpPr>
        <p:spPr>
          <a:xfrm>
            <a:off x="7783331" y="3757591"/>
            <a:ext cx="1482811" cy="93374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17DB3DD-A478-D897-B31D-A6C786A77D04}"/>
              </a:ext>
            </a:extLst>
          </p:cNvPr>
          <p:cNvSpPr/>
          <p:nvPr/>
        </p:nvSpPr>
        <p:spPr>
          <a:xfrm>
            <a:off x="7783330" y="4802847"/>
            <a:ext cx="1482811" cy="8922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Go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A2AEEE-7FD7-522C-5BB8-2E26E16A7C23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6387018" y="4221833"/>
            <a:ext cx="1396313" cy="2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1B37C56-B766-296D-AE77-6087FF05156A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6387018" y="5248955"/>
            <a:ext cx="13963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BD77A83-A282-3C80-247C-A28592D8F686}"/>
              </a:ext>
            </a:extLst>
          </p:cNvPr>
          <p:cNvSpPr/>
          <p:nvPr/>
        </p:nvSpPr>
        <p:spPr>
          <a:xfrm>
            <a:off x="7795687" y="2597556"/>
            <a:ext cx="1482811" cy="10170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C9A16-286C-AA19-0EF5-94FC1B5C3096}"/>
              </a:ext>
            </a:extLst>
          </p:cNvPr>
          <p:cNvSpPr txBox="1"/>
          <p:nvPr/>
        </p:nvSpPr>
        <p:spPr>
          <a:xfrm>
            <a:off x="2762852" y="2857913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7158033-67D0-B7B6-B87C-ACF84B591431}"/>
              </a:ext>
            </a:extLst>
          </p:cNvPr>
          <p:cNvSpPr/>
          <p:nvPr/>
        </p:nvSpPr>
        <p:spPr>
          <a:xfrm>
            <a:off x="7832720" y="5845832"/>
            <a:ext cx="1482811" cy="86139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Node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52A5E37-4428-0A4E-02BC-A41B7C2A32B8}"/>
              </a:ext>
            </a:extLst>
          </p:cNvPr>
          <p:cNvSpPr/>
          <p:nvPr/>
        </p:nvSpPr>
        <p:spPr>
          <a:xfrm>
            <a:off x="4236943" y="6022083"/>
            <a:ext cx="2150075" cy="50273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NodeRuntime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EA7CBFE-ED97-BAF4-D084-FD0064FD738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>
            <a:off x="6387018" y="6273449"/>
            <a:ext cx="1445702" cy="3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A7D17BB-22FB-182A-329E-F7B4FF2069F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91898" y="5886912"/>
            <a:ext cx="2045045" cy="386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91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操作按钮: 帮助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CFEEB3F-68E2-78AA-0689-E62BB2ED6CB5}"/>
              </a:ext>
            </a:extLst>
          </p:cNvPr>
          <p:cNvSpPr/>
          <p:nvPr/>
        </p:nvSpPr>
        <p:spPr>
          <a:xfrm>
            <a:off x="6801369" y="4316088"/>
            <a:ext cx="630194" cy="617838"/>
          </a:xfrm>
          <a:prstGeom prst="actionButtonHelp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Runtime: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3DF194-E5CF-6CCA-464A-98D3B90EC82F}"/>
              </a:ext>
            </a:extLst>
          </p:cNvPr>
          <p:cNvSpPr/>
          <p:nvPr/>
        </p:nvSpPr>
        <p:spPr>
          <a:xfrm>
            <a:off x="1203358" y="2805639"/>
            <a:ext cx="988540" cy="339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Pulsar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EADAC16-5011-86C2-4F9C-FCFA9EC515F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191898" y="4502121"/>
            <a:ext cx="1919695" cy="19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9965C69-A5AF-12BD-3072-9E8381DE649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261668" y="3118730"/>
            <a:ext cx="1521663" cy="1403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F9D8BADE-D048-7BF9-9E69-95943B6C8444}"/>
              </a:ext>
            </a:extLst>
          </p:cNvPr>
          <p:cNvSpPr/>
          <p:nvPr/>
        </p:nvSpPr>
        <p:spPr>
          <a:xfrm>
            <a:off x="7783331" y="3757591"/>
            <a:ext cx="1482811" cy="93374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17DB3DD-A478-D897-B31D-A6C786A77D04}"/>
              </a:ext>
            </a:extLst>
          </p:cNvPr>
          <p:cNvSpPr/>
          <p:nvPr/>
        </p:nvSpPr>
        <p:spPr>
          <a:xfrm>
            <a:off x="7783330" y="4802847"/>
            <a:ext cx="1482811" cy="8922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Go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A2AEEE-7FD7-522C-5BB8-2E26E16A7C23}"/>
              </a:ext>
            </a:extLst>
          </p:cNvPr>
          <p:cNvCxnSpPr>
            <a:cxnSpLocks/>
            <a:stCxn id="10" idx="3"/>
            <a:endCxn id="15" idx="2"/>
          </p:cNvCxnSpPr>
          <p:nvPr/>
        </p:nvCxnSpPr>
        <p:spPr>
          <a:xfrm flipV="1">
            <a:off x="6261668" y="4224462"/>
            <a:ext cx="1521663" cy="297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1B37C56-B766-296D-AE77-6087FF05156A}"/>
              </a:ext>
            </a:extLst>
          </p:cNvPr>
          <p:cNvCxnSpPr>
            <a:cxnSpLocks/>
            <a:stCxn id="10" idx="3"/>
            <a:endCxn id="16" idx="2"/>
          </p:cNvCxnSpPr>
          <p:nvPr/>
        </p:nvCxnSpPr>
        <p:spPr>
          <a:xfrm>
            <a:off x="6261668" y="4521852"/>
            <a:ext cx="1521662" cy="727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BD77A83-A282-3C80-247C-A28592D8F686}"/>
              </a:ext>
            </a:extLst>
          </p:cNvPr>
          <p:cNvSpPr/>
          <p:nvPr/>
        </p:nvSpPr>
        <p:spPr>
          <a:xfrm>
            <a:off x="7795687" y="2597556"/>
            <a:ext cx="1482811" cy="10170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C9A16-286C-AA19-0EF5-94FC1B5C3096}"/>
              </a:ext>
            </a:extLst>
          </p:cNvPr>
          <p:cNvSpPr txBox="1"/>
          <p:nvPr/>
        </p:nvSpPr>
        <p:spPr>
          <a:xfrm>
            <a:off x="2731597" y="4270101"/>
            <a:ext cx="84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7158033-67D0-B7B6-B87C-ACF84B591431}"/>
              </a:ext>
            </a:extLst>
          </p:cNvPr>
          <p:cNvSpPr/>
          <p:nvPr/>
        </p:nvSpPr>
        <p:spPr>
          <a:xfrm>
            <a:off x="7832720" y="5845832"/>
            <a:ext cx="1482811" cy="86139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Node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EA7CBFE-ED97-BAF4-D084-FD0064FD738D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6261668" y="4521852"/>
            <a:ext cx="1571052" cy="1754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D540754-A0AB-A861-E9A8-0D371FD00FCD}"/>
              </a:ext>
            </a:extLst>
          </p:cNvPr>
          <p:cNvSpPr/>
          <p:nvPr/>
        </p:nvSpPr>
        <p:spPr>
          <a:xfrm>
            <a:off x="4111593" y="4169684"/>
            <a:ext cx="2150075" cy="7043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GenericRuntime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79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Runtime: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3DF194-E5CF-6CCA-464A-98D3B90EC82F}"/>
              </a:ext>
            </a:extLst>
          </p:cNvPr>
          <p:cNvSpPr/>
          <p:nvPr/>
        </p:nvSpPr>
        <p:spPr>
          <a:xfrm>
            <a:off x="1203358" y="2805639"/>
            <a:ext cx="988540" cy="339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Pulsar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EADAC16-5011-86C2-4F9C-FCFA9EC515F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191898" y="4502121"/>
            <a:ext cx="1919695" cy="19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9965C69-A5AF-12BD-3072-9E8381DE649C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V="1">
            <a:off x="6261668" y="2962394"/>
            <a:ext cx="1596658" cy="1559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C9A16-286C-AA19-0EF5-94FC1B5C3096}"/>
              </a:ext>
            </a:extLst>
          </p:cNvPr>
          <p:cNvSpPr txBox="1"/>
          <p:nvPr/>
        </p:nvSpPr>
        <p:spPr>
          <a:xfrm>
            <a:off x="2731597" y="4270101"/>
            <a:ext cx="84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D540754-A0AB-A861-E9A8-0D371FD00FCD}"/>
              </a:ext>
            </a:extLst>
          </p:cNvPr>
          <p:cNvSpPr/>
          <p:nvPr/>
        </p:nvSpPr>
        <p:spPr>
          <a:xfrm>
            <a:off x="4111593" y="4169684"/>
            <a:ext cx="2150075" cy="7043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GenericRuntime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B58DE5D-5200-1642-E1F0-CF8A8BD725CB}"/>
              </a:ext>
            </a:extLst>
          </p:cNvPr>
          <p:cNvSpPr/>
          <p:nvPr/>
        </p:nvSpPr>
        <p:spPr>
          <a:xfrm>
            <a:off x="10111508" y="2274360"/>
            <a:ext cx="1482811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54EF27-7AE0-4DC9-707C-CE65758A2005}"/>
              </a:ext>
            </a:extLst>
          </p:cNvPr>
          <p:cNvSpPr/>
          <p:nvPr/>
        </p:nvSpPr>
        <p:spPr>
          <a:xfrm>
            <a:off x="7858326" y="2299612"/>
            <a:ext cx="1482811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ED90AD1-933C-FEE0-F1DD-CB7635E97773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9341137" y="2937142"/>
            <a:ext cx="770371" cy="2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89676E8-24F5-C8C2-9AF8-2B060C58BDA8}"/>
              </a:ext>
            </a:extLst>
          </p:cNvPr>
          <p:cNvSpPr txBox="1"/>
          <p:nvPr/>
        </p:nvSpPr>
        <p:spPr>
          <a:xfrm>
            <a:off x="6261363" y="3218903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unnamed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3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Runtime: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3DF194-E5CF-6CCA-464A-98D3B90EC82F}"/>
              </a:ext>
            </a:extLst>
          </p:cNvPr>
          <p:cNvSpPr/>
          <p:nvPr/>
        </p:nvSpPr>
        <p:spPr>
          <a:xfrm>
            <a:off x="1203358" y="2805639"/>
            <a:ext cx="988540" cy="339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Pulsar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EADAC16-5011-86C2-4F9C-FCFA9EC515F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191898" y="4502121"/>
            <a:ext cx="1919695" cy="19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9965C69-A5AF-12BD-3072-9E8381DE649C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V="1">
            <a:off x="6261668" y="2962394"/>
            <a:ext cx="1596658" cy="1559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C9A16-286C-AA19-0EF5-94FC1B5C3096}"/>
              </a:ext>
            </a:extLst>
          </p:cNvPr>
          <p:cNvSpPr txBox="1"/>
          <p:nvPr/>
        </p:nvSpPr>
        <p:spPr>
          <a:xfrm>
            <a:off x="2731597" y="4270101"/>
            <a:ext cx="84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D540754-A0AB-A861-E9A8-0D371FD00FCD}"/>
              </a:ext>
            </a:extLst>
          </p:cNvPr>
          <p:cNvSpPr/>
          <p:nvPr/>
        </p:nvSpPr>
        <p:spPr>
          <a:xfrm>
            <a:off x="4111593" y="4169684"/>
            <a:ext cx="2150075" cy="7043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GenericRuntime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B58DE5D-5200-1642-E1F0-CF8A8BD725CB}"/>
              </a:ext>
            </a:extLst>
          </p:cNvPr>
          <p:cNvSpPr/>
          <p:nvPr/>
        </p:nvSpPr>
        <p:spPr>
          <a:xfrm>
            <a:off x="10111508" y="2274360"/>
            <a:ext cx="1482811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54EF27-7AE0-4DC9-707C-CE65758A2005}"/>
              </a:ext>
            </a:extLst>
          </p:cNvPr>
          <p:cNvSpPr/>
          <p:nvPr/>
        </p:nvSpPr>
        <p:spPr>
          <a:xfrm>
            <a:off x="7858326" y="2299612"/>
            <a:ext cx="1482811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ED90AD1-933C-FEE0-F1DD-CB7635E97773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9341137" y="2937142"/>
            <a:ext cx="770371" cy="2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1804CDF-60A3-7843-652D-95307D08E899}"/>
              </a:ext>
            </a:extLst>
          </p:cNvPr>
          <p:cNvSpPr txBox="1"/>
          <p:nvPr/>
        </p:nvSpPr>
        <p:spPr>
          <a:xfrm>
            <a:off x="7924894" y="3996856"/>
            <a:ext cx="3413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pulsar </a:t>
            </a:r>
            <a:r>
              <a:rPr lang="en" altLang="zh-CN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b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zh-CN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altLang="zh-CN" sz="1200" dirty="0"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CN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ExclamationFunction</a:t>
            </a:r>
            <a: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(Function):</a:t>
            </a:r>
            <a:b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" altLang="zh-CN" sz="1200" dirty="0"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altLang="zh-CN" sz="1200" dirty="0" err="1"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altLang="zh-CN" sz="1200" dirty="0"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CN" sz="1200" dirty="0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CN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br>
              <a:rPr lang="en" altLang="zh-CN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zh-CN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" altLang="zh-CN" sz="12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CN" sz="1200" dirty="0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altLang="zh-CN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" altLang="zh-CN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context):</a:t>
            </a:r>
            <a:b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CN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input + </a:t>
            </a:r>
            <a:r>
              <a:rPr lang="en" altLang="zh-CN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'!'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1ED806-11E0-84C6-371D-5376D6234243}"/>
              </a:ext>
            </a:extLst>
          </p:cNvPr>
          <p:cNvSpPr txBox="1"/>
          <p:nvPr/>
        </p:nvSpPr>
        <p:spPr>
          <a:xfrm>
            <a:off x="6261363" y="3218903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unnamed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F6A846B5-9CB8-750E-A4D4-471D0008988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0800000" flipV="1">
            <a:off x="5186632" y="2962394"/>
            <a:ext cx="2671695" cy="12072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7A656CA-F538-B5E0-48DF-B41FB16BC2B7}"/>
              </a:ext>
            </a:extLst>
          </p:cNvPr>
          <p:cNvSpPr txBox="1"/>
          <p:nvPr/>
        </p:nvSpPr>
        <p:spPr>
          <a:xfrm>
            <a:off x="5072915" y="2434073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endParaRPr kumimoji="1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for context(log, state, publish…)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1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079A-4E01-D062-10F7-78F3FF36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8178690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= </a:t>
            </a:r>
            <a:r>
              <a:rPr kumimoji="1" lang="en" altLang="zh-CN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stdin.readline</a:t>
            </a: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1" lang="en" altLang="zh-CN" sz="18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bytes</a:t>
            </a:r>
          </a:p>
          <a:p>
            <a:pPr marL="0" indent="0">
              <a:buNone/>
            </a:pP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" altLang="zh-CN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input_schema.decode</a:t>
            </a: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(input) </a:t>
            </a:r>
            <a:r>
              <a:rPr kumimoji="1" lang="en" altLang="zh-CN" sz="18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decode to related object</a:t>
            </a:r>
          </a:p>
          <a:p>
            <a:pPr marL="0" indent="0">
              <a:buNone/>
            </a:pP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= Process(input)</a:t>
            </a:r>
          </a:p>
          <a:p>
            <a:pPr marL="0" indent="0">
              <a:buNone/>
            </a:pPr>
            <a:r>
              <a:rPr kumimoji="1" lang="en" altLang="zh-CN" sz="18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or output = Process(input, context)</a:t>
            </a:r>
            <a:endParaRPr kumimoji="1" lang="en" altLang="zh-CN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" altLang="zh-CN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output_bytes</a:t>
            </a: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" altLang="zh-CN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output_schema.encode</a:t>
            </a: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(output) </a:t>
            </a:r>
            <a:r>
              <a:rPr kumimoji="1" lang="en" altLang="zh-CN" sz="18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encode to bytes</a:t>
            </a:r>
          </a:p>
          <a:p>
            <a:pPr marL="0" indent="0">
              <a:buNone/>
            </a:pP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" altLang="zh-CN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stdout.write</a:t>
            </a: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" altLang="zh-CN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output_bytes</a:t>
            </a: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kumimoji="1" lang="zh-CN" altLang="en-US" sz="1500" dirty="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PC1">
            <a:extLst>
              <a:ext uri="{FF2B5EF4-FFF2-40B4-BE49-F238E27FC236}">
                <a16:creationId xmlns:a16="http://schemas.microsoft.com/office/drawing/2014/main" id="{F6A91ACC-F2C3-2E94-B545-98352B524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0384" y="2801550"/>
            <a:ext cx="3217333" cy="321733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75411A11-2221-FE69-0BA9-BF6E7E89096B}"/>
              </a:ext>
            </a:extLst>
          </p:cNvPr>
          <p:cNvSpPr txBox="1">
            <a:spLocks/>
          </p:cNvSpPr>
          <p:nvPr/>
        </p:nvSpPr>
        <p:spPr>
          <a:xfrm>
            <a:off x="804672" y="111428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Runtime: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4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Runtime: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3DF194-E5CF-6CCA-464A-98D3B90EC82F}"/>
              </a:ext>
            </a:extLst>
          </p:cNvPr>
          <p:cNvSpPr/>
          <p:nvPr/>
        </p:nvSpPr>
        <p:spPr>
          <a:xfrm>
            <a:off x="1203358" y="2805639"/>
            <a:ext cx="988540" cy="339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Pulsar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EADAC16-5011-86C2-4F9C-FCFA9EC515F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191898" y="4502121"/>
            <a:ext cx="1919695" cy="19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9965C69-A5AF-12BD-3072-9E8381DE649C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V="1">
            <a:off x="6261668" y="2962394"/>
            <a:ext cx="1596658" cy="1559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C9A16-286C-AA19-0EF5-94FC1B5C3096}"/>
              </a:ext>
            </a:extLst>
          </p:cNvPr>
          <p:cNvSpPr txBox="1"/>
          <p:nvPr/>
        </p:nvSpPr>
        <p:spPr>
          <a:xfrm>
            <a:off x="2731597" y="4270101"/>
            <a:ext cx="84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D540754-A0AB-A861-E9A8-0D371FD00FCD}"/>
              </a:ext>
            </a:extLst>
          </p:cNvPr>
          <p:cNvSpPr/>
          <p:nvPr/>
        </p:nvSpPr>
        <p:spPr>
          <a:xfrm>
            <a:off x="4111593" y="4169684"/>
            <a:ext cx="2150075" cy="7043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GenericRuntime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B58DE5D-5200-1642-E1F0-CF8A8BD725CB}"/>
              </a:ext>
            </a:extLst>
          </p:cNvPr>
          <p:cNvSpPr/>
          <p:nvPr/>
        </p:nvSpPr>
        <p:spPr>
          <a:xfrm>
            <a:off x="10111508" y="2274360"/>
            <a:ext cx="1482811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54EF27-7AE0-4DC9-707C-CE65758A2005}"/>
              </a:ext>
            </a:extLst>
          </p:cNvPr>
          <p:cNvSpPr/>
          <p:nvPr/>
        </p:nvSpPr>
        <p:spPr>
          <a:xfrm>
            <a:off x="7858326" y="2299612"/>
            <a:ext cx="1482811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ED90AD1-933C-FEE0-F1DD-CB7635E97773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9341137" y="2937142"/>
            <a:ext cx="770371" cy="2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89676E8-24F5-C8C2-9AF8-2B060C58BDA8}"/>
              </a:ext>
            </a:extLst>
          </p:cNvPr>
          <p:cNvSpPr txBox="1"/>
          <p:nvPr/>
        </p:nvSpPr>
        <p:spPr>
          <a:xfrm>
            <a:off x="6261363" y="3218903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unnamed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B9E4452-D29B-C910-AACF-6E7D75EFCE39}"/>
              </a:ext>
            </a:extLst>
          </p:cNvPr>
          <p:cNvSpPr/>
          <p:nvPr/>
        </p:nvSpPr>
        <p:spPr>
          <a:xfrm>
            <a:off x="10313771" y="4398158"/>
            <a:ext cx="1482811" cy="13255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Node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94B9152-884A-E4B1-B428-DED5B3CA5886}"/>
              </a:ext>
            </a:extLst>
          </p:cNvPr>
          <p:cNvSpPr/>
          <p:nvPr/>
        </p:nvSpPr>
        <p:spPr>
          <a:xfrm>
            <a:off x="8089553" y="4398158"/>
            <a:ext cx="1482811" cy="13255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Node</a:t>
            </a:r>
          </a:p>
          <a:p>
            <a:pPr algn="ctr"/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C527E45-CF94-F24A-EF53-1D05D26745F1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9572364" y="5060940"/>
            <a:ext cx="741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205F469-F5E8-973B-DE7A-104534DB17E3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6261668" y="4521852"/>
            <a:ext cx="1827885" cy="539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D616FEC-B2C5-C2B4-B8E6-1F970A68D5F5}"/>
              </a:ext>
            </a:extLst>
          </p:cNvPr>
          <p:cNvSpPr txBox="1"/>
          <p:nvPr/>
        </p:nvSpPr>
        <p:spPr>
          <a:xfrm>
            <a:off x="6591705" y="484306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unnamed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5454E407-4F48-A17E-1312-A3769ED8263A}"/>
              </a:ext>
            </a:extLst>
          </p:cNvPr>
          <p:cNvCxnSpPr/>
          <p:nvPr/>
        </p:nvCxnSpPr>
        <p:spPr>
          <a:xfrm rot="10800000" flipV="1">
            <a:off x="5186632" y="2962394"/>
            <a:ext cx="2671695" cy="12072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72C5B24-599C-644A-1832-F2E51702E40A}"/>
              </a:ext>
            </a:extLst>
          </p:cNvPr>
          <p:cNvSpPr txBox="1"/>
          <p:nvPr/>
        </p:nvSpPr>
        <p:spPr>
          <a:xfrm>
            <a:off x="5072915" y="2434073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endParaRPr kumimoji="1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for context(log, state, publish…)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3E66277B-DC71-8EBE-E49A-BF9EC86B0EE9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rot="5400000" flipH="1">
            <a:off x="6418880" y="3641771"/>
            <a:ext cx="655578" cy="3120075"/>
          </a:xfrm>
          <a:prstGeom prst="bentConnector3">
            <a:avLst>
              <a:gd name="adj1" fmla="val -6448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2848777-6FC9-FC69-A034-FCFFA0556CFE}"/>
              </a:ext>
            </a:extLst>
          </p:cNvPr>
          <p:cNvSpPr txBox="1"/>
          <p:nvPr/>
        </p:nvSpPr>
        <p:spPr>
          <a:xfrm>
            <a:off x="5370894" y="5972323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endParaRPr kumimoji="1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for context(log, state, publish…)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1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Runtime: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3DF194-E5CF-6CCA-464A-98D3B90EC82F}"/>
              </a:ext>
            </a:extLst>
          </p:cNvPr>
          <p:cNvSpPr/>
          <p:nvPr/>
        </p:nvSpPr>
        <p:spPr>
          <a:xfrm>
            <a:off x="1203358" y="2805639"/>
            <a:ext cx="988540" cy="339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Pulsar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EADAC16-5011-86C2-4F9C-FCFA9EC515F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191898" y="4502121"/>
            <a:ext cx="1919695" cy="19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9965C69-A5AF-12BD-3072-9E8381DE649C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V="1">
            <a:off x="6261668" y="2962394"/>
            <a:ext cx="1596658" cy="1559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C9A16-286C-AA19-0EF5-94FC1B5C3096}"/>
              </a:ext>
            </a:extLst>
          </p:cNvPr>
          <p:cNvSpPr txBox="1"/>
          <p:nvPr/>
        </p:nvSpPr>
        <p:spPr>
          <a:xfrm>
            <a:off x="2731597" y="4270101"/>
            <a:ext cx="84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D540754-A0AB-A861-E9A8-0D371FD00FCD}"/>
              </a:ext>
            </a:extLst>
          </p:cNvPr>
          <p:cNvSpPr/>
          <p:nvPr/>
        </p:nvSpPr>
        <p:spPr>
          <a:xfrm>
            <a:off x="4111593" y="4169684"/>
            <a:ext cx="2150075" cy="7043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GenericRuntime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B58DE5D-5200-1642-E1F0-CF8A8BD725CB}"/>
              </a:ext>
            </a:extLst>
          </p:cNvPr>
          <p:cNvSpPr/>
          <p:nvPr/>
        </p:nvSpPr>
        <p:spPr>
          <a:xfrm>
            <a:off x="10111508" y="2274360"/>
            <a:ext cx="1482811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54EF27-7AE0-4DC9-707C-CE65758A2005}"/>
              </a:ext>
            </a:extLst>
          </p:cNvPr>
          <p:cNvSpPr/>
          <p:nvPr/>
        </p:nvSpPr>
        <p:spPr>
          <a:xfrm>
            <a:off x="7858326" y="2299612"/>
            <a:ext cx="1482811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ED90AD1-933C-FEE0-F1DD-CB7635E97773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9341137" y="2937142"/>
            <a:ext cx="770371" cy="2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89676E8-24F5-C8C2-9AF8-2B060C58BDA8}"/>
              </a:ext>
            </a:extLst>
          </p:cNvPr>
          <p:cNvSpPr txBox="1"/>
          <p:nvPr/>
        </p:nvSpPr>
        <p:spPr>
          <a:xfrm>
            <a:off x="6261363" y="3218903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unnamed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5454E407-4F48-A17E-1312-A3769ED8263A}"/>
              </a:ext>
            </a:extLst>
          </p:cNvPr>
          <p:cNvCxnSpPr/>
          <p:nvPr/>
        </p:nvCxnSpPr>
        <p:spPr>
          <a:xfrm rot="10800000" flipV="1">
            <a:off x="5186632" y="2962394"/>
            <a:ext cx="2671695" cy="12072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72C5B24-599C-644A-1832-F2E51702E40A}"/>
              </a:ext>
            </a:extLst>
          </p:cNvPr>
          <p:cNvSpPr txBox="1"/>
          <p:nvPr/>
        </p:nvSpPr>
        <p:spPr>
          <a:xfrm>
            <a:off x="5072915" y="2434073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endParaRPr kumimoji="1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for context(log, state, publish…)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6C1C84-5B7C-8341-AB7D-756E307E5B73}"/>
              </a:ext>
            </a:extLst>
          </p:cNvPr>
          <p:cNvSpPr/>
          <p:nvPr/>
        </p:nvSpPr>
        <p:spPr>
          <a:xfrm>
            <a:off x="7783914" y="4659993"/>
            <a:ext cx="1856702" cy="11315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Executable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A0A1090-2B69-428A-042A-710E484EAE6E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6261668" y="4521852"/>
            <a:ext cx="1522246" cy="703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6C11C34-1562-3C45-4A62-A8889617629E}"/>
              </a:ext>
            </a:extLst>
          </p:cNvPr>
          <p:cNvSpPr txBox="1"/>
          <p:nvPr/>
        </p:nvSpPr>
        <p:spPr>
          <a:xfrm>
            <a:off x="6304344" y="4939496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unnamed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EF8FAE-09BF-5735-2177-D1C58A36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7423"/>
            <a:ext cx="9833548" cy="1066802"/>
          </a:xfrm>
        </p:spPr>
        <p:txBody>
          <a:bodyPr anchor="b">
            <a:normAutofit/>
          </a:bodyPr>
          <a:lstStyle/>
          <a:p>
            <a:r>
              <a:rPr kumimoji="1" lang="en-US" altLang="zh-CN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1" lang="zh-CN" altLang="en-US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C493A-851B-5FE3-7F86-2ACC1540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Pulsar Functions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Runtime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  <a:endParaRPr kumimoji="1" lang="zh-CN" alt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54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Runtime: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3DF194-E5CF-6CCA-464A-98D3B90EC82F}"/>
              </a:ext>
            </a:extLst>
          </p:cNvPr>
          <p:cNvSpPr/>
          <p:nvPr/>
        </p:nvSpPr>
        <p:spPr>
          <a:xfrm>
            <a:off x="1203358" y="2805639"/>
            <a:ext cx="988540" cy="339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Pulsar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EADAC16-5011-86C2-4F9C-FCFA9EC515F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191898" y="4502121"/>
            <a:ext cx="1919695" cy="19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9965C69-A5AF-12BD-3072-9E8381DE649C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V="1">
            <a:off x="6261668" y="2962394"/>
            <a:ext cx="1596658" cy="1559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C9A16-286C-AA19-0EF5-94FC1B5C3096}"/>
              </a:ext>
            </a:extLst>
          </p:cNvPr>
          <p:cNvSpPr txBox="1"/>
          <p:nvPr/>
        </p:nvSpPr>
        <p:spPr>
          <a:xfrm>
            <a:off x="2731597" y="4270101"/>
            <a:ext cx="84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D540754-A0AB-A861-E9A8-0D371FD00FCD}"/>
              </a:ext>
            </a:extLst>
          </p:cNvPr>
          <p:cNvSpPr/>
          <p:nvPr/>
        </p:nvSpPr>
        <p:spPr>
          <a:xfrm>
            <a:off x="4111593" y="4169684"/>
            <a:ext cx="2150075" cy="7043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GenericRuntime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B58DE5D-5200-1642-E1F0-CF8A8BD725CB}"/>
              </a:ext>
            </a:extLst>
          </p:cNvPr>
          <p:cNvSpPr/>
          <p:nvPr/>
        </p:nvSpPr>
        <p:spPr>
          <a:xfrm>
            <a:off x="10111508" y="2274360"/>
            <a:ext cx="1482811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54EF27-7AE0-4DC9-707C-CE65758A2005}"/>
              </a:ext>
            </a:extLst>
          </p:cNvPr>
          <p:cNvSpPr/>
          <p:nvPr/>
        </p:nvSpPr>
        <p:spPr>
          <a:xfrm>
            <a:off x="7858326" y="2299612"/>
            <a:ext cx="1482811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ED90AD1-933C-FEE0-F1DD-CB7635E97773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9341137" y="2937142"/>
            <a:ext cx="770371" cy="2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89676E8-24F5-C8C2-9AF8-2B060C58BDA8}"/>
              </a:ext>
            </a:extLst>
          </p:cNvPr>
          <p:cNvSpPr txBox="1"/>
          <p:nvPr/>
        </p:nvSpPr>
        <p:spPr>
          <a:xfrm>
            <a:off x="6261363" y="3218903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unnamed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5454E407-4F48-A17E-1312-A3769ED8263A}"/>
              </a:ext>
            </a:extLst>
          </p:cNvPr>
          <p:cNvCxnSpPr/>
          <p:nvPr/>
        </p:nvCxnSpPr>
        <p:spPr>
          <a:xfrm rot="10800000" flipV="1">
            <a:off x="5186632" y="2962394"/>
            <a:ext cx="2671695" cy="12072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72C5B24-599C-644A-1832-F2E51702E40A}"/>
              </a:ext>
            </a:extLst>
          </p:cNvPr>
          <p:cNvSpPr txBox="1"/>
          <p:nvPr/>
        </p:nvSpPr>
        <p:spPr>
          <a:xfrm>
            <a:off x="5072915" y="2434073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endParaRPr kumimoji="1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for context(log, state, publish…)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6C1C84-5B7C-8341-AB7D-756E307E5B73}"/>
              </a:ext>
            </a:extLst>
          </p:cNvPr>
          <p:cNvSpPr/>
          <p:nvPr/>
        </p:nvSpPr>
        <p:spPr>
          <a:xfrm>
            <a:off x="7783914" y="4659993"/>
            <a:ext cx="1856702" cy="11315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Executable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A0A1090-2B69-428A-042A-710E484EAE6E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6261668" y="4521852"/>
            <a:ext cx="1522246" cy="703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88BA3A56-64F2-3812-2B4B-33EBF188805A}"/>
              </a:ext>
            </a:extLst>
          </p:cNvPr>
          <p:cNvSpPr/>
          <p:nvPr/>
        </p:nvSpPr>
        <p:spPr>
          <a:xfrm>
            <a:off x="10111508" y="4566180"/>
            <a:ext cx="1937950" cy="132556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Compiled Language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5DC29CA-FA22-DF4B-97D4-21A31F58F986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9640616" y="5225761"/>
            <a:ext cx="470892" cy="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FE2E0A-F86D-19D2-A885-7B43059CEBFC}"/>
              </a:ext>
            </a:extLst>
          </p:cNvPr>
          <p:cNvSpPr txBox="1"/>
          <p:nvPr/>
        </p:nvSpPr>
        <p:spPr>
          <a:xfrm>
            <a:off x="6304344" y="4939496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unnamed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Runtime: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3DF194-E5CF-6CCA-464A-98D3B90EC82F}"/>
              </a:ext>
            </a:extLst>
          </p:cNvPr>
          <p:cNvSpPr/>
          <p:nvPr/>
        </p:nvSpPr>
        <p:spPr>
          <a:xfrm>
            <a:off x="1203358" y="2805639"/>
            <a:ext cx="988540" cy="339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Pulsar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EADAC16-5011-86C2-4F9C-FCFA9EC515F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191898" y="4502121"/>
            <a:ext cx="1919695" cy="19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C9A16-286C-AA19-0EF5-94FC1B5C3096}"/>
              </a:ext>
            </a:extLst>
          </p:cNvPr>
          <p:cNvSpPr txBox="1"/>
          <p:nvPr/>
        </p:nvSpPr>
        <p:spPr>
          <a:xfrm>
            <a:off x="2731597" y="4270101"/>
            <a:ext cx="84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D540754-A0AB-A861-E9A8-0D371FD00FCD}"/>
              </a:ext>
            </a:extLst>
          </p:cNvPr>
          <p:cNvSpPr/>
          <p:nvPr/>
        </p:nvSpPr>
        <p:spPr>
          <a:xfrm>
            <a:off x="4111593" y="4169684"/>
            <a:ext cx="2150075" cy="7043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GenericRuntime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AFE7730-DD9E-27CC-17D4-3C2B76998FA9}"/>
              </a:ext>
            </a:extLst>
          </p:cNvPr>
          <p:cNvSpPr/>
          <p:nvPr/>
        </p:nvSpPr>
        <p:spPr>
          <a:xfrm>
            <a:off x="7977592" y="3859069"/>
            <a:ext cx="1482811" cy="1325563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Wasm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Module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925B024-C2C5-15CF-B164-76225E2DAF9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261668" y="4521851"/>
            <a:ext cx="17159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3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Runtime: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3DF194-E5CF-6CCA-464A-98D3B90EC82F}"/>
              </a:ext>
            </a:extLst>
          </p:cNvPr>
          <p:cNvSpPr/>
          <p:nvPr/>
        </p:nvSpPr>
        <p:spPr>
          <a:xfrm>
            <a:off x="1203358" y="2805639"/>
            <a:ext cx="988540" cy="339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Pulsar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EADAC16-5011-86C2-4F9C-FCFA9EC515F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191898" y="4502121"/>
            <a:ext cx="1919695" cy="19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C9A16-286C-AA19-0EF5-94FC1B5C3096}"/>
              </a:ext>
            </a:extLst>
          </p:cNvPr>
          <p:cNvSpPr txBox="1"/>
          <p:nvPr/>
        </p:nvSpPr>
        <p:spPr>
          <a:xfrm>
            <a:off x="2731597" y="4270101"/>
            <a:ext cx="84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D540754-A0AB-A861-E9A8-0D371FD00FCD}"/>
              </a:ext>
            </a:extLst>
          </p:cNvPr>
          <p:cNvSpPr/>
          <p:nvPr/>
        </p:nvSpPr>
        <p:spPr>
          <a:xfrm>
            <a:off x="4111593" y="4169684"/>
            <a:ext cx="2150075" cy="7043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GenericRuntime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AFE7730-DD9E-27CC-17D4-3C2B76998FA9}"/>
              </a:ext>
            </a:extLst>
          </p:cNvPr>
          <p:cNvSpPr/>
          <p:nvPr/>
        </p:nvSpPr>
        <p:spPr>
          <a:xfrm>
            <a:off x="7977592" y="3859069"/>
            <a:ext cx="1482811" cy="1325563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Wasm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Module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925B024-C2C5-15CF-B164-76225E2DAF9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261668" y="4521851"/>
            <a:ext cx="17159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8098D43-BB76-C7A2-4B14-3A4A46789FD2}"/>
              </a:ext>
            </a:extLst>
          </p:cNvPr>
          <p:cNvSpPr txBox="1"/>
          <p:nvPr/>
        </p:nvSpPr>
        <p:spPr>
          <a:xfrm>
            <a:off x="6921618" y="420420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30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61E47-82B9-3538-C0CF-7777AB033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32" y="2255380"/>
            <a:ext cx="6991505" cy="3488337"/>
          </a:xfrm>
        </p:spPr>
        <p:txBody>
          <a:bodyPr anchor="ctr">
            <a:noAutofit/>
          </a:bodyPr>
          <a:lstStyle/>
          <a:p>
            <a:pPr>
              <a:lnSpc>
                <a:spcPct val="210000"/>
              </a:lnSpc>
              <a:buFont typeface="Wingdings" pitchFamily="2" charset="2"/>
              <a:buChar char="Ø"/>
            </a:pPr>
            <a:r>
              <a:rPr kumimoji="1" lang="en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>
              <a:lnSpc>
                <a:spcPct val="210000"/>
              </a:lnSpc>
              <a:buFont typeface="Wingdings" pitchFamily="2" charset="2"/>
              <a:buChar char="Ø"/>
            </a:pPr>
            <a:r>
              <a:rPr kumimoji="1" lang="en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pPr>
              <a:lnSpc>
                <a:spcPct val="210000"/>
              </a:lnSpc>
              <a:buFont typeface="Wingdings" pitchFamily="2" charset="2"/>
              <a:buChar char="Ø"/>
            </a:pPr>
            <a:r>
              <a:rPr kumimoji="1" lang="en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Executable function(We provided the go-templates)</a:t>
            </a:r>
          </a:p>
          <a:p>
            <a:pPr>
              <a:lnSpc>
                <a:spcPct val="210000"/>
              </a:lnSpc>
              <a:buFont typeface="Wingdings" pitchFamily="2" charset="2"/>
              <a:buChar char="Ø"/>
            </a:pPr>
            <a:r>
              <a:rPr kumimoji="1" lang="en" altLang="zh-CN" sz="1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Wasm</a:t>
            </a:r>
            <a:endParaRPr kumimoji="1" lang="zh-CN" alt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A484C002-8589-84E8-DECE-23DBA47C2CB0}"/>
              </a:ext>
            </a:extLst>
          </p:cNvPr>
          <p:cNvSpPr txBox="1">
            <a:spLocks/>
          </p:cNvSpPr>
          <p:nvPr/>
        </p:nvSpPr>
        <p:spPr>
          <a:xfrm>
            <a:off x="804672" y="111428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Runtime: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89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ED488A-9F3B-9975-11DF-C2C91254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61423"/>
            <a:ext cx="9829800" cy="1325880"/>
          </a:xfrm>
        </p:spPr>
        <p:txBody>
          <a:bodyPr anchor="b">
            <a:normAutofit/>
          </a:bodyPr>
          <a:lstStyle/>
          <a:p>
            <a:r>
              <a:rPr kumimoji="1" lang="en-US" altLang="zh-CN" sz="3600" b="1" dirty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Demo Video</a:t>
            </a:r>
            <a:endParaRPr kumimoji="1" lang="zh-CN" altLang="en-US" sz="3600" b="1" dirty="0">
              <a:solidFill>
                <a:schemeClr val="tx2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61E47-82B9-3538-C0CF-7777AB033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291328" cy="1325880"/>
          </a:xfrm>
        </p:spPr>
        <p:txBody>
          <a:bodyPr anchor="ctr">
            <a:normAutofit/>
          </a:bodyPr>
          <a:lstStyle/>
          <a:p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kumimoji="1" lang="en" altLang="zh-CN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drive.google.com</a:t>
            </a: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/file/d/1CL3SY7Lqjc2gDy7BdNsHdFBDOvoqXLjs/</a:t>
            </a:r>
            <a:r>
              <a:rPr kumimoji="1" lang="en" altLang="zh-CN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view?usp</a:t>
            </a:r>
            <a:r>
              <a:rPr kumimoji="1" lang="en" altLang="zh-CN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=sharing</a:t>
            </a:r>
            <a:endParaRPr kumimoji="1" lang="zh-CN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图片 6" descr="QR 代码&#10;&#10;描述已自动生成">
            <a:extLst>
              <a:ext uri="{FF2B5EF4-FFF2-40B4-BE49-F238E27FC236}">
                <a16:creationId xmlns:a16="http://schemas.microsoft.com/office/drawing/2014/main" id="{8AB5303C-DDF0-ADB1-4004-18E798C98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12" y="2051666"/>
            <a:ext cx="4003380" cy="400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2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6142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Feature Matrix:</a:t>
            </a:r>
            <a:endParaRPr kumimoji="1" lang="zh-CN" altLang="en-US" sz="3600" b="1" dirty="0">
              <a:solidFill>
                <a:schemeClr val="tx2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6A7EB1-BC2C-F547-3E28-6F929E3C8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83800"/>
              </p:ext>
            </p:extLst>
          </p:nvPr>
        </p:nvGraphicFramePr>
        <p:xfrm>
          <a:off x="804672" y="2675108"/>
          <a:ext cx="10168128" cy="3652120"/>
        </p:xfrm>
        <a:graphic>
          <a:graphicData uri="http://schemas.openxmlformats.org/drawingml/2006/table">
            <a:tbl>
              <a:tblPr/>
              <a:tblGrid>
                <a:gridCol w="3389376">
                  <a:extLst>
                    <a:ext uri="{9D8B030D-6E8A-4147-A177-3AD203B41FA5}">
                      <a16:colId xmlns:a16="http://schemas.microsoft.com/office/drawing/2014/main" val="28682172"/>
                    </a:ext>
                  </a:extLst>
                </a:gridCol>
                <a:gridCol w="3389376">
                  <a:extLst>
                    <a:ext uri="{9D8B030D-6E8A-4147-A177-3AD203B41FA5}">
                      <a16:colId xmlns:a16="http://schemas.microsoft.com/office/drawing/2014/main" val="2245956675"/>
                    </a:ext>
                  </a:extLst>
                </a:gridCol>
                <a:gridCol w="3389376">
                  <a:extLst>
                    <a:ext uri="{9D8B030D-6E8A-4147-A177-3AD203B41FA5}">
                      <a16:colId xmlns:a16="http://schemas.microsoft.com/office/drawing/2014/main" val="388174776"/>
                    </a:ext>
                  </a:extLst>
                </a:gridCol>
              </a:tblGrid>
              <a:tr h="456515">
                <a:tc>
                  <a:txBody>
                    <a:bodyPr/>
                    <a:lstStyle/>
                    <a:p>
                      <a:r>
                        <a:rPr lang="e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Java Runtime</a:t>
                      </a:r>
                      <a:endParaRPr lang="zh-CN" altLang="en-US" b="1" i="0" dirty="0">
                        <a:effectLst/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Generic Runtime</a:t>
                      </a:r>
                      <a:endParaRPr lang="zh-CN" altLang="en-US" b="1" i="0" dirty="0">
                        <a:effectLst/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775461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E2E encryption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90073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MaxMessageRetries</a:t>
                      </a:r>
                      <a:endParaRPr lang="en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23475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Dead-letter policy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02836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SubscriptionName</a:t>
                      </a:r>
                      <a:endParaRPr lang="en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89885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SubscriptionType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633336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SubscriptionInitialPosition</a:t>
                      </a:r>
                      <a:endParaRPr lang="en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061942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AutoAck</a:t>
                      </a:r>
                      <a:endParaRPr lang="en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2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4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6142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Feature Matrix:</a:t>
            </a:r>
            <a:endParaRPr kumimoji="1" lang="zh-CN" altLang="en-US" sz="3600" b="1" dirty="0">
              <a:solidFill>
                <a:schemeClr val="tx2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6A7EB1-BC2C-F547-3E28-6F929E3C8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25396"/>
              </p:ext>
            </p:extLst>
          </p:nvPr>
        </p:nvGraphicFramePr>
        <p:xfrm>
          <a:off x="804672" y="2675108"/>
          <a:ext cx="10168128" cy="1826060"/>
        </p:xfrm>
        <a:graphic>
          <a:graphicData uri="http://schemas.openxmlformats.org/drawingml/2006/table">
            <a:tbl>
              <a:tblPr/>
              <a:tblGrid>
                <a:gridCol w="3389376">
                  <a:extLst>
                    <a:ext uri="{9D8B030D-6E8A-4147-A177-3AD203B41FA5}">
                      <a16:colId xmlns:a16="http://schemas.microsoft.com/office/drawing/2014/main" val="28682172"/>
                    </a:ext>
                  </a:extLst>
                </a:gridCol>
                <a:gridCol w="3389376">
                  <a:extLst>
                    <a:ext uri="{9D8B030D-6E8A-4147-A177-3AD203B41FA5}">
                      <a16:colId xmlns:a16="http://schemas.microsoft.com/office/drawing/2014/main" val="2245956675"/>
                    </a:ext>
                  </a:extLst>
                </a:gridCol>
                <a:gridCol w="3389376">
                  <a:extLst>
                    <a:ext uri="{9D8B030D-6E8A-4147-A177-3AD203B41FA5}">
                      <a16:colId xmlns:a16="http://schemas.microsoft.com/office/drawing/2014/main" val="388174776"/>
                    </a:ext>
                  </a:extLst>
                </a:gridCol>
              </a:tblGrid>
              <a:tr h="456515">
                <a:tc>
                  <a:txBody>
                    <a:bodyPr/>
                    <a:lstStyle/>
                    <a:p>
                      <a:r>
                        <a:rPr lang="e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Java Runtime</a:t>
                      </a:r>
                      <a:endParaRPr lang="zh-CN" altLang="en-US" b="1" i="0" dirty="0">
                        <a:effectLst/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Generic Runtime</a:t>
                      </a:r>
                      <a:endParaRPr lang="zh-CN" altLang="en-US" b="1" i="0" dirty="0">
                        <a:effectLst/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775461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E2E encryption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90073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89885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63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516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6142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Feature Matrix:</a:t>
            </a:r>
            <a:endParaRPr kumimoji="1" lang="zh-CN" altLang="en-US" sz="3600" b="1" dirty="0">
              <a:solidFill>
                <a:schemeClr val="tx2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6A7EB1-BC2C-F547-3E28-6F929E3C8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22799"/>
              </p:ext>
            </p:extLst>
          </p:nvPr>
        </p:nvGraphicFramePr>
        <p:xfrm>
          <a:off x="804672" y="2675108"/>
          <a:ext cx="10168128" cy="3195605"/>
        </p:xfrm>
        <a:graphic>
          <a:graphicData uri="http://schemas.openxmlformats.org/drawingml/2006/table">
            <a:tbl>
              <a:tblPr/>
              <a:tblGrid>
                <a:gridCol w="3389376">
                  <a:extLst>
                    <a:ext uri="{9D8B030D-6E8A-4147-A177-3AD203B41FA5}">
                      <a16:colId xmlns:a16="http://schemas.microsoft.com/office/drawing/2014/main" val="28682172"/>
                    </a:ext>
                  </a:extLst>
                </a:gridCol>
                <a:gridCol w="3389376">
                  <a:extLst>
                    <a:ext uri="{9D8B030D-6E8A-4147-A177-3AD203B41FA5}">
                      <a16:colId xmlns:a16="http://schemas.microsoft.com/office/drawing/2014/main" val="2245956675"/>
                    </a:ext>
                  </a:extLst>
                </a:gridCol>
                <a:gridCol w="3389376">
                  <a:extLst>
                    <a:ext uri="{9D8B030D-6E8A-4147-A177-3AD203B41FA5}">
                      <a16:colId xmlns:a16="http://schemas.microsoft.com/office/drawing/2014/main" val="388174776"/>
                    </a:ext>
                  </a:extLst>
                </a:gridCol>
              </a:tblGrid>
              <a:tr h="456515">
                <a:tc>
                  <a:txBody>
                    <a:bodyPr/>
                    <a:lstStyle/>
                    <a:p>
                      <a:r>
                        <a:rPr lang="e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Context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Java Runtime</a:t>
                      </a:r>
                      <a:endParaRPr lang="zh-CN" altLang="en-US" b="1" i="0" dirty="0">
                        <a:effectLst/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Generic Runtime</a:t>
                      </a:r>
                      <a:endParaRPr lang="zh-CN" altLang="en-US" b="1" i="0" dirty="0">
                        <a:effectLst/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775461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PulsarAdmin</a:t>
                      </a:r>
                      <a:endParaRPr lang="en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90073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PulsarClient</a:t>
                      </a:r>
                      <a:endParaRPr lang="en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23475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02836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89885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633336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06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695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6142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Feature Matrix:</a:t>
            </a:r>
            <a:endParaRPr kumimoji="1" lang="zh-CN" altLang="en-US" sz="3600" b="1" dirty="0">
              <a:solidFill>
                <a:schemeClr val="tx2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6A7EB1-BC2C-F547-3E28-6F929E3C8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87856"/>
              </p:ext>
            </p:extLst>
          </p:nvPr>
        </p:nvGraphicFramePr>
        <p:xfrm>
          <a:off x="804672" y="2675108"/>
          <a:ext cx="10168128" cy="2739090"/>
        </p:xfrm>
        <a:graphic>
          <a:graphicData uri="http://schemas.openxmlformats.org/drawingml/2006/table">
            <a:tbl>
              <a:tblPr/>
              <a:tblGrid>
                <a:gridCol w="3389376">
                  <a:extLst>
                    <a:ext uri="{9D8B030D-6E8A-4147-A177-3AD203B41FA5}">
                      <a16:colId xmlns:a16="http://schemas.microsoft.com/office/drawing/2014/main" val="28682172"/>
                    </a:ext>
                  </a:extLst>
                </a:gridCol>
                <a:gridCol w="3389376">
                  <a:extLst>
                    <a:ext uri="{9D8B030D-6E8A-4147-A177-3AD203B41FA5}">
                      <a16:colId xmlns:a16="http://schemas.microsoft.com/office/drawing/2014/main" val="2245956675"/>
                    </a:ext>
                  </a:extLst>
                </a:gridCol>
                <a:gridCol w="3389376">
                  <a:extLst>
                    <a:ext uri="{9D8B030D-6E8A-4147-A177-3AD203B41FA5}">
                      <a16:colId xmlns:a16="http://schemas.microsoft.com/office/drawing/2014/main" val="388174776"/>
                    </a:ext>
                  </a:extLst>
                </a:gridCol>
              </a:tblGrid>
              <a:tr h="456515">
                <a:tc>
                  <a:txBody>
                    <a:bodyPr/>
                    <a:lstStyle/>
                    <a:p>
                      <a:r>
                        <a:rPr lang="en" b="1" i="0" dirty="0" err="1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StateStore</a:t>
                      </a:r>
                      <a:endParaRPr lang="en" b="1" i="0" dirty="0">
                        <a:effectLst/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Java Runtime</a:t>
                      </a:r>
                      <a:endParaRPr lang="zh-CN" altLang="en-US" b="1" i="0" dirty="0">
                        <a:effectLst/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Generic Runtime</a:t>
                      </a:r>
                      <a:endParaRPr lang="zh-CN" altLang="en-US" b="1" i="0" dirty="0">
                        <a:effectLst/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775461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GetState</a:t>
                      </a:r>
                      <a:endParaRPr lang="en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90073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PutState</a:t>
                      </a:r>
                      <a:endParaRPr lang="en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23475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DeleteState</a:t>
                      </a:r>
                      <a:endParaRPr lang="en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02836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GetCounter</a:t>
                      </a:r>
                      <a:endParaRPr lang="en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89885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IncrCounter</a:t>
                      </a:r>
                      <a:endParaRPr lang="en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63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67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6142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Feature Matrix:</a:t>
            </a:r>
            <a:endParaRPr kumimoji="1" lang="zh-CN" altLang="en-US" sz="3600" b="1" dirty="0">
              <a:solidFill>
                <a:schemeClr val="tx2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6A7EB1-BC2C-F547-3E28-6F929E3C8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74441"/>
              </p:ext>
            </p:extLst>
          </p:nvPr>
        </p:nvGraphicFramePr>
        <p:xfrm>
          <a:off x="804672" y="2675108"/>
          <a:ext cx="10168128" cy="1826060"/>
        </p:xfrm>
        <a:graphic>
          <a:graphicData uri="http://schemas.openxmlformats.org/drawingml/2006/table">
            <a:tbl>
              <a:tblPr/>
              <a:tblGrid>
                <a:gridCol w="3389376">
                  <a:extLst>
                    <a:ext uri="{9D8B030D-6E8A-4147-A177-3AD203B41FA5}">
                      <a16:colId xmlns:a16="http://schemas.microsoft.com/office/drawing/2014/main" val="28682172"/>
                    </a:ext>
                  </a:extLst>
                </a:gridCol>
                <a:gridCol w="3389376">
                  <a:extLst>
                    <a:ext uri="{9D8B030D-6E8A-4147-A177-3AD203B41FA5}">
                      <a16:colId xmlns:a16="http://schemas.microsoft.com/office/drawing/2014/main" val="2245956675"/>
                    </a:ext>
                  </a:extLst>
                </a:gridCol>
                <a:gridCol w="3389376">
                  <a:extLst>
                    <a:ext uri="{9D8B030D-6E8A-4147-A177-3AD203B41FA5}">
                      <a16:colId xmlns:a16="http://schemas.microsoft.com/office/drawing/2014/main" val="388174776"/>
                    </a:ext>
                  </a:extLst>
                </a:gridCol>
              </a:tblGrid>
              <a:tr h="456515">
                <a:tc>
                  <a:txBody>
                    <a:bodyPr/>
                    <a:lstStyle/>
                    <a:p>
                      <a:r>
                        <a:rPr lang="e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Semantics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Java Runtime</a:t>
                      </a:r>
                      <a:endParaRPr lang="zh-CN" altLang="en-US" b="1" i="0" dirty="0">
                        <a:effectLst/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effectLst/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Generic Runtime</a:t>
                      </a:r>
                      <a:endParaRPr lang="zh-CN" altLang="en-US" b="1" i="0" dirty="0">
                        <a:effectLst/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775461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At-most-once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90073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At-least-once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23475"/>
                  </a:ext>
                </a:extLst>
              </a:tr>
              <a:tr h="456515">
                <a:tc>
                  <a:txBody>
                    <a:bodyPr/>
                    <a:lstStyle/>
                    <a:p>
                      <a:r>
                        <a:rPr lang="en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Effectively-once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0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42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3200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Pulsar Functions</a:t>
            </a:r>
            <a:r>
              <a:rPr lang="en" altLang="zh-CN" sz="3600" b="0" i="0" dirty="0">
                <a:solidFill>
                  <a:schemeClr val="tx2"/>
                </a:solidFill>
                <a:effectLst/>
                <a:latin typeface="Noto Sans" panose="020B0604020202020204" pitchFamily="34" charset="0"/>
              </a:rPr>
              <a:t>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079A-4E01-D062-10F7-78F3FF36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595" y="2656885"/>
            <a:ext cx="4973405" cy="322762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Pulsar Functions are lightweight compute processes that:</a:t>
            </a:r>
          </a:p>
          <a:p>
            <a:pPr marL="457200" lvl="0" indent="-31115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consume messages from one or more Pulsar topics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apply a user-supplied processing logic to each message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publish the results of the computation to another topic.</a:t>
            </a:r>
          </a:p>
          <a:p>
            <a:pPr marL="0" indent="0">
              <a:buNone/>
            </a:pPr>
            <a:endParaRPr kumimoji="1" lang="zh-CN" altLang="en-US" sz="1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oogle Shape;127;p19">
            <a:extLst>
              <a:ext uri="{FF2B5EF4-FFF2-40B4-BE49-F238E27FC236}">
                <a16:creationId xmlns:a16="http://schemas.microsoft.com/office/drawing/2014/main" id="{F43108B7-0F3B-CBF6-11A4-E46EB5225EEB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30226" y="2707368"/>
            <a:ext cx="6588369" cy="4035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8251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84772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Conclusion</a:t>
            </a:r>
            <a:r>
              <a:rPr lang="en" altLang="zh-CN" sz="3600" b="0" i="0" dirty="0">
                <a:solidFill>
                  <a:schemeClr val="tx2"/>
                </a:solidFill>
                <a:effectLst/>
                <a:latin typeface="Noto Sans" panose="020B0604020202020204" pitchFamily="34" charset="0"/>
              </a:rPr>
              <a:t>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079A-4E01-D062-10F7-78F3FF36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3" y="2973516"/>
            <a:ext cx="6090114" cy="32582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extend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almost all languages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maintain since there is only one instance</a:t>
            </a:r>
          </a:p>
          <a:p>
            <a:pPr marL="0" indent="0">
              <a:buNone/>
            </a:pPr>
            <a:endParaRPr kumimoji="1" lang="zh-CN" altLang="en-US" sz="1800" dirty="0">
              <a:solidFill>
                <a:schemeClr val="tx2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08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84772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Conclusion</a:t>
            </a:r>
            <a:r>
              <a:rPr lang="en" altLang="zh-CN" sz="3600" b="0" i="0" dirty="0">
                <a:solidFill>
                  <a:schemeClr val="tx2"/>
                </a:solidFill>
                <a:effectLst/>
                <a:latin typeface="Noto Sans" panose="020B0604020202020204" pitchFamily="34" charset="0"/>
              </a:rPr>
              <a:t>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079A-4E01-D062-10F7-78F3FF36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43" y="2618245"/>
            <a:ext cx="9522907" cy="32582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is not as good as the java runtime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must be created in advance if it has schema definition other than string or bytes. 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70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84772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Future Plan</a:t>
            </a:r>
            <a:r>
              <a:rPr lang="en" altLang="zh-CN" sz="3600" b="0" i="0" dirty="0">
                <a:solidFill>
                  <a:schemeClr val="tx2"/>
                </a:solidFill>
                <a:effectLst/>
                <a:latin typeface="Noto Sans" panose="020B0604020202020204" pitchFamily="34" charset="0"/>
              </a:rPr>
              <a:t>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079A-4E01-D062-10F7-78F3FF36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43" y="2618245"/>
            <a:ext cx="9522907" cy="32582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en-US" altLang="zh-CN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 release in </a:t>
            </a:r>
            <a:r>
              <a:rPr lang="en" altLang="zh-CN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StreamNative</a:t>
            </a: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missing features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performance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WASM module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6596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6" y="280693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400" b="1" kern="1200" dirty="0">
                <a:solidFill>
                  <a:schemeClr val="tx2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Q&amp;A</a:t>
            </a:r>
            <a:endParaRPr kumimoji="1" lang="en-US" altLang="zh-CN" sz="5400" b="1" kern="1200" dirty="0">
              <a:solidFill>
                <a:schemeClr val="tx2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4" name="Graphic 73" descr="问题">
            <a:extLst>
              <a:ext uri="{FF2B5EF4-FFF2-40B4-BE49-F238E27FC236}">
                <a16:creationId xmlns:a16="http://schemas.microsoft.com/office/drawing/2014/main" id="{23D40BBB-2A7D-5D3E-6175-925DC179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777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D547585-F317-895E-EF80-629DBD90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400" b="1" kern="1200" dirty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3051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Pulsar Functions</a:t>
            </a:r>
            <a:r>
              <a:rPr lang="en" altLang="zh-CN" sz="3600" b="0" i="0" dirty="0">
                <a:solidFill>
                  <a:schemeClr val="tx2"/>
                </a:solidFill>
                <a:effectLst/>
                <a:latin typeface="Noto Sans" panose="020B0604020202020204" pitchFamily="34" charset="0"/>
              </a:rPr>
              <a:t>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079A-4E01-D062-10F7-78F3FF36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909717"/>
            <a:ext cx="4973405" cy="2149397"/>
          </a:xfrm>
        </p:spPr>
        <p:txBody>
          <a:bodyPr anchor="ctr">
            <a:normAutofit lnSpcReduction="10000"/>
          </a:bodyPr>
          <a:lstStyle/>
          <a:p>
            <a:pPr marL="457200" lvl="0" indent="-311150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ETL(Extract, Transform, Load) Jobs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Real-time Aggregation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Routing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Filtering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52" descr="筛选">
            <a:extLst>
              <a:ext uri="{FF2B5EF4-FFF2-40B4-BE49-F238E27FC236}">
                <a16:creationId xmlns:a16="http://schemas.microsoft.com/office/drawing/2014/main" id="{8B46A95C-AFE2-F073-5AC8-45BA896FA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3111" y="3629914"/>
            <a:ext cx="2858400" cy="28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5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Pulsar Functions</a:t>
            </a:r>
            <a:r>
              <a:rPr lang="en" altLang="zh-CN" sz="3600" b="0" i="0" dirty="0">
                <a:solidFill>
                  <a:schemeClr val="tx2"/>
                </a:solidFill>
                <a:effectLst/>
                <a:latin typeface="Noto Sans" panose="020B0604020202020204" pitchFamily="34" charset="0"/>
              </a:rPr>
              <a:t>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079A-4E01-D062-10F7-78F3FF36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909717"/>
            <a:ext cx="4973405" cy="2149397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Support languages:</a:t>
            </a:r>
          </a:p>
          <a:p>
            <a:pPr marL="457200" lvl="0" indent="-311150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Java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Python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Go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6" descr="Web Design">
            <a:extLst>
              <a:ext uri="{FF2B5EF4-FFF2-40B4-BE49-F238E27FC236}">
                <a16:creationId xmlns:a16="http://schemas.microsoft.com/office/drawing/2014/main" id="{E6F29E42-D05B-EC24-F7C7-BD31F9ADC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7810" y="3429000"/>
            <a:ext cx="2858400" cy="28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4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Pulsar Functions</a:t>
            </a:r>
            <a:r>
              <a:rPr lang="en" altLang="zh-CN" sz="3600" b="0" i="0" dirty="0">
                <a:solidFill>
                  <a:schemeClr val="tx2"/>
                </a:solidFill>
                <a:effectLst/>
                <a:latin typeface="Noto Sans" panose="020B0604020202020204" pitchFamily="34" charset="0"/>
              </a:rPr>
              <a:t>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079A-4E01-D062-10F7-78F3FF36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909717"/>
            <a:ext cx="4973405" cy="2149397"/>
          </a:xfrm>
        </p:spPr>
        <p:txBody>
          <a:bodyPr anchor="ctr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8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Support Mode: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Thread(Java)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Process(Java, Python, Go)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" altLang="zh-CN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k8s(Java, Python, Go)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771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Pulsar Functions</a:t>
            </a:r>
            <a:r>
              <a:rPr lang="en" altLang="zh-CN" sz="3600" b="0" i="0" dirty="0">
                <a:solidFill>
                  <a:schemeClr val="tx2"/>
                </a:solidFill>
                <a:effectLst/>
                <a:latin typeface="Noto Sans" panose="020B0604020202020204" pitchFamily="34" charset="0"/>
              </a:rPr>
              <a:t>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FCDF366-080A-2C8E-A295-B73E39CF1169}"/>
              </a:ext>
            </a:extLst>
          </p:cNvPr>
          <p:cNvCxnSpPr>
            <a:cxnSpLocks/>
            <a:stCxn id="50" idx="6"/>
            <a:endCxn id="58" idx="2"/>
          </p:cNvCxnSpPr>
          <p:nvPr/>
        </p:nvCxnSpPr>
        <p:spPr>
          <a:xfrm flipV="1">
            <a:off x="2286208" y="3206570"/>
            <a:ext cx="979869" cy="4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89EC69E-38D8-0817-779D-60500FE20226}"/>
              </a:ext>
            </a:extLst>
          </p:cNvPr>
          <p:cNvCxnSpPr>
            <a:cxnSpLocks/>
            <a:stCxn id="58" idx="4"/>
            <a:endCxn id="63" idx="0"/>
          </p:cNvCxnSpPr>
          <p:nvPr/>
        </p:nvCxnSpPr>
        <p:spPr>
          <a:xfrm>
            <a:off x="3877633" y="3624688"/>
            <a:ext cx="0" cy="663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927BD38-B5AC-6824-DC4F-D5E7D0850AB6}"/>
              </a:ext>
            </a:extLst>
          </p:cNvPr>
          <p:cNvSpPr txBox="1"/>
          <p:nvPr/>
        </p:nvSpPr>
        <p:spPr>
          <a:xfrm>
            <a:off x="3893955" y="382474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84457013-FBF8-5D34-AB15-31F1B3E9F169}"/>
              </a:ext>
            </a:extLst>
          </p:cNvPr>
          <p:cNvSpPr/>
          <p:nvPr/>
        </p:nvSpPr>
        <p:spPr>
          <a:xfrm>
            <a:off x="4525026" y="3734154"/>
            <a:ext cx="662141" cy="199387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AF644F4-81F3-834D-BA1D-9FC55B4B112B}"/>
              </a:ext>
            </a:extLst>
          </p:cNvPr>
          <p:cNvCxnSpPr>
            <a:cxnSpLocks/>
          </p:cNvCxnSpPr>
          <p:nvPr/>
        </p:nvCxnSpPr>
        <p:spPr>
          <a:xfrm>
            <a:off x="7730403" y="3302045"/>
            <a:ext cx="366908" cy="19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D4AD828-DA2C-F600-BCF5-459FD81A52C1}"/>
              </a:ext>
            </a:extLst>
          </p:cNvPr>
          <p:cNvSpPr/>
          <p:nvPr/>
        </p:nvSpPr>
        <p:spPr>
          <a:xfrm>
            <a:off x="927277" y="2793198"/>
            <a:ext cx="1358931" cy="83623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RuntimeSpawner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163CAD6-33FE-C972-4DE8-E956175B871F}"/>
              </a:ext>
            </a:extLst>
          </p:cNvPr>
          <p:cNvSpPr/>
          <p:nvPr/>
        </p:nvSpPr>
        <p:spPr>
          <a:xfrm>
            <a:off x="3266077" y="2788451"/>
            <a:ext cx="1223112" cy="83623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RuntimeFactory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D95245F-CC51-FAD0-46A2-23AA86E28F2B}"/>
              </a:ext>
            </a:extLst>
          </p:cNvPr>
          <p:cNvSpPr/>
          <p:nvPr/>
        </p:nvSpPr>
        <p:spPr>
          <a:xfrm>
            <a:off x="3266077" y="4288211"/>
            <a:ext cx="1223112" cy="83623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38E936A-73F3-252F-DFAF-6BF0B92F84BE}"/>
              </a:ext>
            </a:extLst>
          </p:cNvPr>
          <p:cNvSpPr/>
          <p:nvPr/>
        </p:nvSpPr>
        <p:spPr>
          <a:xfrm>
            <a:off x="5262926" y="3304623"/>
            <a:ext cx="1223112" cy="8362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ThreadRuntime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68459728-A745-8F88-2E4D-B646930BC485}"/>
              </a:ext>
            </a:extLst>
          </p:cNvPr>
          <p:cNvSpPr/>
          <p:nvPr/>
        </p:nvSpPr>
        <p:spPr>
          <a:xfrm>
            <a:off x="5267921" y="4277691"/>
            <a:ext cx="1223112" cy="8362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ProcessRuntime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3CE2AFB6-13AA-6A54-E919-4507FC21EBEF}"/>
              </a:ext>
            </a:extLst>
          </p:cNvPr>
          <p:cNvSpPr/>
          <p:nvPr/>
        </p:nvSpPr>
        <p:spPr>
          <a:xfrm>
            <a:off x="5301036" y="5259849"/>
            <a:ext cx="1223112" cy="83623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K8S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14CF0BE7-3345-1D1A-7F11-8DC2D70B631E}"/>
              </a:ext>
            </a:extLst>
          </p:cNvPr>
          <p:cNvSpPr/>
          <p:nvPr/>
        </p:nvSpPr>
        <p:spPr>
          <a:xfrm>
            <a:off x="7210175" y="3300898"/>
            <a:ext cx="1747344" cy="8362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JavaInstanceRunnable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A22CA18-07CA-6F31-CB14-49B4D38DB48B}"/>
              </a:ext>
            </a:extLst>
          </p:cNvPr>
          <p:cNvSpPr/>
          <p:nvPr/>
        </p:nvSpPr>
        <p:spPr>
          <a:xfrm>
            <a:off x="7237500" y="4293628"/>
            <a:ext cx="1747344" cy="8362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35DCDC4B-9C88-E974-0569-5A189641C0C5}"/>
              </a:ext>
            </a:extLst>
          </p:cNvPr>
          <p:cNvCxnSpPr>
            <a:cxnSpLocks/>
            <a:stCxn id="69" idx="6"/>
            <a:endCxn id="72" idx="2"/>
          </p:cNvCxnSpPr>
          <p:nvPr/>
        </p:nvCxnSpPr>
        <p:spPr>
          <a:xfrm flipV="1">
            <a:off x="6486038" y="3719017"/>
            <a:ext cx="724137" cy="3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FCD9F1A9-8880-8F6D-B69C-A549F768706A}"/>
              </a:ext>
            </a:extLst>
          </p:cNvPr>
          <p:cNvCxnSpPr>
            <a:cxnSpLocks/>
            <a:stCxn id="70" idx="6"/>
            <a:endCxn id="73" idx="2"/>
          </p:cNvCxnSpPr>
          <p:nvPr/>
        </p:nvCxnSpPr>
        <p:spPr>
          <a:xfrm>
            <a:off x="6491033" y="4695810"/>
            <a:ext cx="746467" cy="1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D8A31C53-0C4C-15B1-B4BC-CE76CE0311B4}"/>
              </a:ext>
            </a:extLst>
          </p:cNvPr>
          <p:cNvSpPr/>
          <p:nvPr/>
        </p:nvSpPr>
        <p:spPr>
          <a:xfrm>
            <a:off x="7262757" y="5286972"/>
            <a:ext cx="1747344" cy="7871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StatefulSet</a:t>
            </a:r>
            <a:endParaRPr kumimoji="1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0D5EBBB1-9FFC-0627-215D-79F0DB019556}"/>
              </a:ext>
            </a:extLst>
          </p:cNvPr>
          <p:cNvCxnSpPr>
            <a:cxnSpLocks/>
            <a:stCxn id="71" idx="6"/>
            <a:endCxn id="80" idx="2"/>
          </p:cNvCxnSpPr>
          <p:nvPr/>
        </p:nvCxnSpPr>
        <p:spPr>
          <a:xfrm>
            <a:off x="6524148" y="5677968"/>
            <a:ext cx="738609" cy="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89990AAB-DBF0-670C-884D-671C118E72C9}"/>
              </a:ext>
            </a:extLst>
          </p:cNvPr>
          <p:cNvSpPr/>
          <p:nvPr/>
        </p:nvSpPr>
        <p:spPr>
          <a:xfrm>
            <a:off x="9919534" y="5373409"/>
            <a:ext cx="1760977" cy="83623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JavaInstance</a:t>
            </a:r>
            <a:endParaRPr kumimoji="1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Starter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B2C725C9-9346-CDB7-62BF-0C6230C45BCA}"/>
              </a:ext>
            </a:extLst>
          </p:cNvPr>
          <p:cNvSpPr/>
          <p:nvPr/>
        </p:nvSpPr>
        <p:spPr>
          <a:xfrm>
            <a:off x="9889962" y="3162124"/>
            <a:ext cx="1760977" cy="83623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Golang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F22EFEC3-2AAF-49D2-8216-B6FFBBA7EE8E}"/>
              </a:ext>
            </a:extLst>
          </p:cNvPr>
          <p:cNvSpPr/>
          <p:nvPr/>
        </p:nvSpPr>
        <p:spPr>
          <a:xfrm>
            <a:off x="9903701" y="4288771"/>
            <a:ext cx="1760977" cy="83623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5093A9D3-3CCE-76E4-6598-3213B9B2C667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8984844" y="3580243"/>
            <a:ext cx="905118" cy="1131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402EE48-16ED-9884-9503-623E0D98A41B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8984844" y="4706890"/>
            <a:ext cx="918857" cy="4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F0BFA487-5538-4071-7B2F-1B3E2D7D434A}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8984844" y="4711747"/>
            <a:ext cx="934690" cy="1079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EDE2016D-FBD5-07EC-4F43-DFB31B54E092}"/>
              </a:ext>
            </a:extLst>
          </p:cNvPr>
          <p:cNvCxnSpPr>
            <a:cxnSpLocks/>
            <a:endCxn id="50" idx="4"/>
          </p:cNvCxnSpPr>
          <p:nvPr/>
        </p:nvCxnSpPr>
        <p:spPr>
          <a:xfrm rot="5400000" flipH="1">
            <a:off x="4913277" y="322901"/>
            <a:ext cx="2580211" cy="9193280"/>
          </a:xfrm>
          <a:prstGeom prst="bentConnector3">
            <a:avLst>
              <a:gd name="adj1" fmla="val -88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1439EE77-18DD-21EA-3EA4-13151C6EAE90}"/>
              </a:ext>
            </a:extLst>
          </p:cNvPr>
          <p:cNvCxnSpPr>
            <a:cxnSpLocks/>
            <a:stCxn id="80" idx="6"/>
            <a:endCxn id="87" idx="1"/>
          </p:cNvCxnSpPr>
          <p:nvPr/>
        </p:nvCxnSpPr>
        <p:spPr>
          <a:xfrm flipV="1">
            <a:off x="9010101" y="3580243"/>
            <a:ext cx="879861" cy="2100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E8AB07C9-383D-7323-1D9E-F46F9F91D580}"/>
              </a:ext>
            </a:extLst>
          </p:cNvPr>
          <p:cNvCxnSpPr>
            <a:cxnSpLocks/>
            <a:stCxn id="80" idx="6"/>
            <a:endCxn id="88" idx="1"/>
          </p:cNvCxnSpPr>
          <p:nvPr/>
        </p:nvCxnSpPr>
        <p:spPr>
          <a:xfrm flipV="1">
            <a:off x="9010101" y="4706890"/>
            <a:ext cx="893600" cy="97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6CA1DA92-B0AA-50CB-8821-7237B033923A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9010101" y="5680537"/>
            <a:ext cx="909433" cy="110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F2EDDB9-56F4-2566-06BF-9EDB9551DC30}"/>
              </a:ext>
            </a:extLst>
          </p:cNvPr>
          <p:cNvSpPr txBox="1"/>
          <p:nvPr/>
        </p:nvSpPr>
        <p:spPr>
          <a:xfrm>
            <a:off x="5187167" y="6436303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ThreadRuntimeFactory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3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Pulsar Functions</a:t>
            </a:r>
            <a:r>
              <a:rPr lang="en" altLang="zh-CN" sz="3600" b="0" i="0" dirty="0">
                <a:solidFill>
                  <a:schemeClr val="tx2"/>
                </a:solidFill>
                <a:effectLst/>
                <a:latin typeface="Noto Sans" panose="020B0604020202020204" pitchFamily="34" charset="0"/>
              </a:rPr>
              <a:t>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3DF194-E5CF-6CCA-464A-98D3B90EC82F}"/>
              </a:ext>
            </a:extLst>
          </p:cNvPr>
          <p:cNvSpPr/>
          <p:nvPr/>
        </p:nvSpPr>
        <p:spPr>
          <a:xfrm>
            <a:off x="1203358" y="2805639"/>
            <a:ext cx="988540" cy="339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Pulsar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6EFE6A6-5F79-BCDD-BCC0-BD10D02F9EA9}"/>
              </a:ext>
            </a:extLst>
          </p:cNvPr>
          <p:cNvSpPr/>
          <p:nvPr/>
        </p:nvSpPr>
        <p:spPr>
          <a:xfrm>
            <a:off x="4236943" y="2825778"/>
            <a:ext cx="2150075" cy="56057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JavaRuntime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B0860E2-3C89-F7C4-7C82-3FAC752710E2}"/>
              </a:ext>
            </a:extLst>
          </p:cNvPr>
          <p:cNvSpPr/>
          <p:nvPr/>
        </p:nvSpPr>
        <p:spPr>
          <a:xfrm>
            <a:off x="4236943" y="3941544"/>
            <a:ext cx="2150075" cy="5605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PythonRuntime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7C2DEB0-E96D-725E-50AB-044FB8F9A59A}"/>
              </a:ext>
            </a:extLst>
          </p:cNvPr>
          <p:cNvSpPr/>
          <p:nvPr/>
        </p:nvSpPr>
        <p:spPr>
          <a:xfrm>
            <a:off x="4236943" y="4968667"/>
            <a:ext cx="2150075" cy="5605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GoRuntime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EADAC16-5011-86C2-4F9C-FCFA9EC515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91898" y="3095357"/>
            <a:ext cx="2045045" cy="10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A1FC054-8FFD-C634-6519-17B2292AA20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91898" y="4221833"/>
            <a:ext cx="20450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18BCDD5-FA4A-29B5-5644-5783D805EBE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91898" y="5248956"/>
            <a:ext cx="20450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9965C69-A5AF-12BD-3072-9E8381DE649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87018" y="3106067"/>
            <a:ext cx="1396313" cy="12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F9D8BADE-D048-7BF9-9E69-95943B6C8444}"/>
              </a:ext>
            </a:extLst>
          </p:cNvPr>
          <p:cNvSpPr/>
          <p:nvPr/>
        </p:nvSpPr>
        <p:spPr>
          <a:xfrm>
            <a:off x="7783331" y="3757591"/>
            <a:ext cx="1482811" cy="93374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17DB3DD-A478-D897-B31D-A6C786A77D04}"/>
              </a:ext>
            </a:extLst>
          </p:cNvPr>
          <p:cNvSpPr/>
          <p:nvPr/>
        </p:nvSpPr>
        <p:spPr>
          <a:xfrm>
            <a:off x="7783330" y="4802847"/>
            <a:ext cx="1482811" cy="8922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Go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A2AEEE-7FD7-522C-5BB8-2E26E16A7C23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6387018" y="4221833"/>
            <a:ext cx="1396313" cy="2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1B37C56-B766-296D-AE77-6087FF05156A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6387018" y="5248955"/>
            <a:ext cx="13963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BD77A83-A282-3C80-247C-A28592D8F686}"/>
              </a:ext>
            </a:extLst>
          </p:cNvPr>
          <p:cNvSpPr/>
          <p:nvPr/>
        </p:nvSpPr>
        <p:spPr>
          <a:xfrm>
            <a:off x="7795687" y="2597556"/>
            <a:ext cx="1482811" cy="10170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C9A16-286C-AA19-0EF5-94FC1B5C3096}"/>
              </a:ext>
            </a:extLst>
          </p:cNvPr>
          <p:cNvSpPr txBox="1"/>
          <p:nvPr/>
        </p:nvSpPr>
        <p:spPr>
          <a:xfrm>
            <a:off x="2762852" y="2857913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BF90BE-EA4F-C208-26E1-BF4E337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283"/>
            <a:ext cx="9829800" cy="1325880"/>
          </a:xfrm>
        </p:spPr>
        <p:txBody>
          <a:bodyPr anchor="b">
            <a:normAutofit/>
          </a:bodyPr>
          <a:lstStyle/>
          <a:p>
            <a:r>
              <a:rPr lang="en" altLang="zh-CN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Pulsar Functions</a:t>
            </a:r>
            <a:r>
              <a:rPr lang="en" altLang="zh-CN" sz="3600" b="0" i="0" dirty="0">
                <a:solidFill>
                  <a:schemeClr val="tx2"/>
                </a:solidFill>
                <a:effectLst/>
                <a:latin typeface="Noto Sans" panose="020B0604020202020204" pitchFamily="34" charset="0"/>
              </a:rPr>
              <a:t>: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3DF194-E5CF-6CCA-464A-98D3B90EC82F}"/>
              </a:ext>
            </a:extLst>
          </p:cNvPr>
          <p:cNvSpPr/>
          <p:nvPr/>
        </p:nvSpPr>
        <p:spPr>
          <a:xfrm>
            <a:off x="1203358" y="2805639"/>
            <a:ext cx="988540" cy="339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Pulsar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6EFE6A6-5F79-BCDD-BCC0-BD10D02F9EA9}"/>
              </a:ext>
            </a:extLst>
          </p:cNvPr>
          <p:cNvSpPr/>
          <p:nvPr/>
        </p:nvSpPr>
        <p:spPr>
          <a:xfrm>
            <a:off x="4236943" y="2825778"/>
            <a:ext cx="2150075" cy="56057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JavaRuntime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B0860E2-3C89-F7C4-7C82-3FAC752710E2}"/>
              </a:ext>
            </a:extLst>
          </p:cNvPr>
          <p:cNvSpPr/>
          <p:nvPr/>
        </p:nvSpPr>
        <p:spPr>
          <a:xfrm>
            <a:off x="4236943" y="3941544"/>
            <a:ext cx="2150075" cy="5605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PythonRuntime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7C2DEB0-E96D-725E-50AB-044FB8F9A59A}"/>
              </a:ext>
            </a:extLst>
          </p:cNvPr>
          <p:cNvSpPr/>
          <p:nvPr/>
        </p:nvSpPr>
        <p:spPr>
          <a:xfrm>
            <a:off x="4236943" y="4968667"/>
            <a:ext cx="2150075" cy="5605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GoRuntime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EADAC16-5011-86C2-4F9C-FCFA9EC515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91898" y="3095357"/>
            <a:ext cx="2045045" cy="10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A1FC054-8FFD-C634-6519-17B2292AA20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91898" y="4221833"/>
            <a:ext cx="20450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18BCDD5-FA4A-29B5-5644-5783D805EBE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91898" y="5248956"/>
            <a:ext cx="20450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9965C69-A5AF-12BD-3072-9E8381DE649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87018" y="3106067"/>
            <a:ext cx="1396313" cy="12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F9D8BADE-D048-7BF9-9E69-95943B6C8444}"/>
              </a:ext>
            </a:extLst>
          </p:cNvPr>
          <p:cNvSpPr/>
          <p:nvPr/>
        </p:nvSpPr>
        <p:spPr>
          <a:xfrm>
            <a:off x="7783331" y="3757591"/>
            <a:ext cx="1482811" cy="93374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17DB3DD-A478-D897-B31D-A6C786A77D04}"/>
              </a:ext>
            </a:extLst>
          </p:cNvPr>
          <p:cNvSpPr/>
          <p:nvPr/>
        </p:nvSpPr>
        <p:spPr>
          <a:xfrm>
            <a:off x="7783330" y="4802847"/>
            <a:ext cx="1482811" cy="8922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Go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5A2AEEE-7FD7-522C-5BB8-2E26E16A7C23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6387018" y="4221833"/>
            <a:ext cx="1396313" cy="2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1B37C56-B766-296D-AE77-6087FF05156A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6387018" y="5248955"/>
            <a:ext cx="13963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BD77A83-A282-3C80-247C-A28592D8F686}"/>
              </a:ext>
            </a:extLst>
          </p:cNvPr>
          <p:cNvSpPr/>
          <p:nvPr/>
        </p:nvSpPr>
        <p:spPr>
          <a:xfrm>
            <a:off x="7795687" y="2597556"/>
            <a:ext cx="1482811" cy="10170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C9A16-286C-AA19-0EF5-94FC1B5C3096}"/>
              </a:ext>
            </a:extLst>
          </p:cNvPr>
          <p:cNvSpPr txBox="1"/>
          <p:nvPr/>
        </p:nvSpPr>
        <p:spPr>
          <a:xfrm>
            <a:off x="2762852" y="2857913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</a:p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7158033-67D0-B7B6-B87C-ACF84B591431}"/>
              </a:ext>
            </a:extLst>
          </p:cNvPr>
          <p:cNvSpPr/>
          <p:nvPr/>
        </p:nvSpPr>
        <p:spPr>
          <a:xfrm>
            <a:off x="7832720" y="5845832"/>
            <a:ext cx="1482811" cy="86139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Node</a:t>
            </a:r>
          </a:p>
          <a:p>
            <a:pPr algn="ctr"/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10" name="操作按钮: 帮助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9571BF-62BB-3F57-EBAF-44B3EF309355}"/>
              </a:ext>
            </a:extLst>
          </p:cNvPr>
          <p:cNvSpPr/>
          <p:nvPr/>
        </p:nvSpPr>
        <p:spPr>
          <a:xfrm>
            <a:off x="6911395" y="5891254"/>
            <a:ext cx="871935" cy="677399"/>
          </a:xfrm>
          <a:prstGeom prst="actionButtonHelp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12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2672</Words>
  <Application>Microsoft Macintosh PowerPoint</Application>
  <PresentationFormat>宽屏</PresentationFormat>
  <Paragraphs>460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Arial</vt:lpstr>
      <vt:lpstr>Arial Black</vt:lpstr>
      <vt:lpstr>Consolas</vt:lpstr>
      <vt:lpstr>Noto Sans</vt:lpstr>
      <vt:lpstr>Wingdings</vt:lpstr>
      <vt:lpstr>Office 主题​​</vt:lpstr>
      <vt:lpstr>PowerPoint 演示文稿</vt:lpstr>
      <vt:lpstr>Agenda</vt:lpstr>
      <vt:lpstr>Pulsar Functions:</vt:lpstr>
      <vt:lpstr>Pulsar Functions:</vt:lpstr>
      <vt:lpstr>Pulsar Functions:</vt:lpstr>
      <vt:lpstr>Pulsar Functions:</vt:lpstr>
      <vt:lpstr>Pulsar Functions:</vt:lpstr>
      <vt:lpstr>Pulsar Functions:</vt:lpstr>
      <vt:lpstr>Pulsar Functions:</vt:lpstr>
      <vt:lpstr>Pulsar Functions:</vt:lpstr>
      <vt:lpstr>Feature Matrix:</vt:lpstr>
      <vt:lpstr>Challenges</vt:lpstr>
      <vt:lpstr>Generic Runtime:</vt:lpstr>
      <vt:lpstr>Generic Runtime:</vt:lpstr>
      <vt:lpstr>Generic Runtime:</vt:lpstr>
      <vt:lpstr>Generic Runtime:</vt:lpstr>
      <vt:lpstr>PowerPoint 演示文稿</vt:lpstr>
      <vt:lpstr>Generic Runtime:</vt:lpstr>
      <vt:lpstr>Generic Runtime:</vt:lpstr>
      <vt:lpstr>Generic Runtime:</vt:lpstr>
      <vt:lpstr>Generic Runtime:</vt:lpstr>
      <vt:lpstr>Generic Runtime:</vt:lpstr>
      <vt:lpstr>PowerPoint 演示文稿</vt:lpstr>
      <vt:lpstr>Demo Video</vt:lpstr>
      <vt:lpstr>Feature Matrix:</vt:lpstr>
      <vt:lpstr>Feature Matrix:</vt:lpstr>
      <vt:lpstr>Feature Matrix:</vt:lpstr>
      <vt:lpstr>Feature Matrix:</vt:lpstr>
      <vt:lpstr>Feature Matrix:</vt:lpstr>
      <vt:lpstr>Conclusion:</vt:lpstr>
      <vt:lpstr>Conclusion:</vt:lpstr>
      <vt:lpstr>Future Plan:</vt:lpstr>
      <vt:lpstr>Q&amp;A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generic runtime for Pulsar Functions</dc:title>
  <dc:creator>蒋 鹏程</dc:creator>
  <cp:lastModifiedBy>蒋 鹏程</cp:lastModifiedBy>
  <cp:revision>2</cp:revision>
  <dcterms:created xsi:type="dcterms:W3CDTF">2023-10-08T01:36:33Z</dcterms:created>
  <dcterms:modified xsi:type="dcterms:W3CDTF">2023-10-14T03:12:22Z</dcterms:modified>
</cp:coreProperties>
</file>