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661" autoAdjust="0"/>
    <p:restoredTop sz="94660"/>
  </p:normalViewPr>
  <p:slideViewPr>
    <p:cSldViewPr>
      <p:cViewPr>
        <p:scale>
          <a:sx n="400" d="100"/>
          <a:sy n="400" d="100"/>
        </p:scale>
        <p:origin x="8964" y="70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A0C7E-2F2D-4138-9287-C425E935ED36}" type="datetimeFigureOut">
              <a:rPr lang="de-DE" smtClean="0"/>
              <a:pPr/>
              <a:t>13.01.2009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E66CF-CCB4-4C45-B9CF-2240C819B39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66CF-CCB4-4C45-B9CF-2240C819B398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CBAE-341C-470F-9CE7-D94CE3FDD296}" type="datetimeFigureOut">
              <a:rPr lang="de-DE" smtClean="0"/>
              <a:pPr/>
              <a:t>13.01.2009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900C-01E4-4AF9-B08A-14DC155E3BC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CBAE-341C-470F-9CE7-D94CE3FDD296}" type="datetimeFigureOut">
              <a:rPr lang="de-DE" smtClean="0"/>
              <a:pPr/>
              <a:t>13.01.2009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900C-01E4-4AF9-B08A-14DC155E3BC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CBAE-341C-470F-9CE7-D94CE3FDD296}" type="datetimeFigureOut">
              <a:rPr lang="de-DE" smtClean="0"/>
              <a:pPr/>
              <a:t>13.01.2009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900C-01E4-4AF9-B08A-14DC155E3BC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CBAE-341C-470F-9CE7-D94CE3FDD296}" type="datetimeFigureOut">
              <a:rPr lang="de-DE" smtClean="0"/>
              <a:pPr/>
              <a:t>13.01.2009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900C-01E4-4AF9-B08A-14DC155E3BC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CBAE-341C-470F-9CE7-D94CE3FDD296}" type="datetimeFigureOut">
              <a:rPr lang="de-DE" smtClean="0"/>
              <a:pPr/>
              <a:t>13.01.2009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900C-01E4-4AF9-B08A-14DC155E3BC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CBAE-341C-470F-9CE7-D94CE3FDD296}" type="datetimeFigureOut">
              <a:rPr lang="de-DE" smtClean="0"/>
              <a:pPr/>
              <a:t>13.01.2009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900C-01E4-4AF9-B08A-14DC155E3BC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CBAE-341C-470F-9CE7-D94CE3FDD296}" type="datetimeFigureOut">
              <a:rPr lang="de-DE" smtClean="0"/>
              <a:pPr/>
              <a:t>13.01.2009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900C-01E4-4AF9-B08A-14DC155E3BC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CBAE-341C-470F-9CE7-D94CE3FDD296}" type="datetimeFigureOut">
              <a:rPr lang="de-DE" smtClean="0"/>
              <a:pPr/>
              <a:t>13.01.2009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900C-01E4-4AF9-B08A-14DC155E3BC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CBAE-341C-470F-9CE7-D94CE3FDD296}" type="datetimeFigureOut">
              <a:rPr lang="de-DE" smtClean="0"/>
              <a:pPr/>
              <a:t>13.01.2009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900C-01E4-4AF9-B08A-14DC155E3BC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CBAE-341C-470F-9CE7-D94CE3FDD296}" type="datetimeFigureOut">
              <a:rPr lang="de-DE" smtClean="0"/>
              <a:pPr/>
              <a:t>13.01.2009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900C-01E4-4AF9-B08A-14DC155E3BC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CBAE-341C-470F-9CE7-D94CE3FDD296}" type="datetimeFigureOut">
              <a:rPr lang="de-DE" smtClean="0"/>
              <a:pPr/>
              <a:t>13.01.2009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900C-01E4-4AF9-B08A-14DC155E3BC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7CBAE-341C-470F-9CE7-D94CE3FDD296}" type="datetimeFigureOut">
              <a:rPr lang="de-DE" smtClean="0"/>
              <a:pPr/>
              <a:t>13.01.2009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8900C-01E4-4AF9-B08A-14DC155E3BC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job_organizing_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3260" y="1983394"/>
            <a:ext cx="9525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 descr="disne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34304" y="2747966"/>
            <a:ext cx="11811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3459970" y="4071942"/>
            <a:ext cx="2571768" cy="1285884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     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Kreative </a:t>
            </a:r>
            <a:endParaRPr kumimoji="0" lang="de-DE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Problemlösung</a:t>
            </a: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1500166" y="5572140"/>
            <a:ext cx="5929354" cy="1285860"/>
          </a:xfrm>
          <a:prstGeom prst="cloudCallout">
            <a:avLst>
              <a:gd name="adj1" fmla="val -286823"/>
              <a:gd name="adj2" fmla="val -29535"/>
            </a:avLst>
          </a:prstGeom>
          <a:solidFill>
            <a:srgbClr val="DBE5F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3500430" y="3143249"/>
            <a:ext cx="2495550" cy="285752"/>
          </a:xfrm>
          <a:prstGeom prst="rect">
            <a:avLst/>
          </a:prstGeom>
          <a:solidFill>
            <a:srgbClr val="CC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     Kreativitätstechniken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14282" y="1071546"/>
            <a:ext cx="1143008" cy="2143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100" dirty="0" smtClean="0"/>
              <a:t>Fragenkaskade</a:t>
            </a:r>
            <a:endParaRPr lang="de-DE" sz="1100" dirty="0"/>
          </a:p>
        </p:txBody>
      </p:sp>
      <p:sp>
        <p:nvSpPr>
          <p:cNvPr id="9" name="Textfeld 8"/>
          <p:cNvSpPr txBox="1"/>
          <p:nvPr/>
        </p:nvSpPr>
        <p:spPr>
          <a:xfrm>
            <a:off x="-66708" y="1571612"/>
            <a:ext cx="8524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6-3-5 </a:t>
            </a:r>
            <a:endParaRPr lang="de-DE" sz="1100" dirty="0" smtClean="0"/>
          </a:p>
          <a:p>
            <a:r>
              <a:rPr lang="de-DE" sz="1100" dirty="0" smtClean="0"/>
              <a:t>Methode</a:t>
            </a:r>
            <a:endParaRPr lang="de-DE" sz="1100" dirty="0"/>
          </a:p>
        </p:txBody>
      </p:sp>
      <p:sp>
        <p:nvSpPr>
          <p:cNvPr id="10" name="Textfeld 9"/>
          <p:cNvSpPr txBox="1"/>
          <p:nvPr/>
        </p:nvSpPr>
        <p:spPr>
          <a:xfrm>
            <a:off x="357158" y="2285992"/>
            <a:ext cx="992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Brainstorming</a:t>
            </a:r>
            <a:endParaRPr lang="de-DE" sz="1100" dirty="0"/>
          </a:p>
        </p:txBody>
      </p:sp>
      <p:sp>
        <p:nvSpPr>
          <p:cNvPr id="11" name="Textfeld 10"/>
          <p:cNvSpPr txBox="1"/>
          <p:nvPr/>
        </p:nvSpPr>
        <p:spPr>
          <a:xfrm>
            <a:off x="1285852" y="2571744"/>
            <a:ext cx="1388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Kartenumlauftechnik</a:t>
            </a:r>
            <a:endParaRPr lang="de-DE" sz="1100" dirty="0"/>
          </a:p>
        </p:txBody>
      </p:sp>
      <p:sp>
        <p:nvSpPr>
          <p:cNvPr id="12" name="Textfeld 11"/>
          <p:cNvSpPr txBox="1"/>
          <p:nvPr/>
        </p:nvSpPr>
        <p:spPr>
          <a:xfrm>
            <a:off x="2571736" y="2214554"/>
            <a:ext cx="982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/>
              <a:t>Mindmapping</a:t>
            </a:r>
            <a:endParaRPr lang="de-DE" sz="1100" dirty="0"/>
          </a:p>
        </p:txBody>
      </p:sp>
      <p:sp>
        <p:nvSpPr>
          <p:cNvPr id="13" name="Textfeld 12"/>
          <p:cNvSpPr txBox="1"/>
          <p:nvPr/>
        </p:nvSpPr>
        <p:spPr>
          <a:xfrm>
            <a:off x="2357422" y="1071546"/>
            <a:ext cx="915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SIL-Methode</a:t>
            </a:r>
            <a:endParaRPr lang="de-DE" sz="1100" dirty="0"/>
          </a:p>
        </p:txBody>
      </p:sp>
      <p:sp>
        <p:nvSpPr>
          <p:cNvPr id="14" name="Textfeld 13"/>
          <p:cNvSpPr txBox="1"/>
          <p:nvPr/>
        </p:nvSpPr>
        <p:spPr>
          <a:xfrm>
            <a:off x="1357290" y="785794"/>
            <a:ext cx="920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Brainwalking</a:t>
            </a:r>
            <a:endParaRPr lang="de-DE" sz="1100" dirty="0"/>
          </a:p>
        </p:txBody>
      </p:sp>
      <p:sp>
        <p:nvSpPr>
          <p:cNvPr id="15" name="Textfeld 14"/>
          <p:cNvSpPr txBox="1"/>
          <p:nvPr/>
        </p:nvSpPr>
        <p:spPr>
          <a:xfrm>
            <a:off x="857224" y="1714488"/>
            <a:ext cx="1770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70C0"/>
                </a:solidFill>
              </a:rPr>
              <a:t>systematisch - logisch</a:t>
            </a:r>
            <a:endParaRPr lang="de-DE" sz="1400" dirty="0">
              <a:solidFill>
                <a:srgbClr val="0070C0"/>
              </a:solidFill>
            </a:endParaRPr>
          </a:p>
        </p:txBody>
      </p:sp>
      <p:cxnSp>
        <p:nvCxnSpPr>
          <p:cNvPr id="21" name="Form 20"/>
          <p:cNvCxnSpPr>
            <a:stCxn id="15" idx="3"/>
            <a:endCxn id="1029" idx="0"/>
          </p:cNvCxnSpPr>
          <p:nvPr/>
        </p:nvCxnSpPr>
        <p:spPr>
          <a:xfrm>
            <a:off x="2627452" y="1868377"/>
            <a:ext cx="2120753" cy="1274872"/>
          </a:xfrm>
          <a:prstGeom prst="curvedConnector2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1029" idx="2"/>
            <a:endCxn id="1026" idx="0"/>
          </p:cNvCxnSpPr>
          <p:nvPr/>
        </p:nvCxnSpPr>
        <p:spPr>
          <a:xfrm rot="5400000">
            <a:off x="4425560" y="3749296"/>
            <a:ext cx="642941" cy="2351"/>
          </a:xfrm>
          <a:prstGeom prst="curvedConnector3">
            <a:avLst>
              <a:gd name="adj1" fmla="val 50000"/>
            </a:avLst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929058" y="928670"/>
            <a:ext cx="928694" cy="3571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100" dirty="0" smtClean="0"/>
              <a:t>Erzwungene Beziehung</a:t>
            </a:r>
            <a:endParaRPr lang="de-DE" sz="1100" dirty="0"/>
          </a:p>
        </p:txBody>
      </p:sp>
      <p:sp>
        <p:nvSpPr>
          <p:cNvPr id="25" name="Textfeld 24"/>
          <p:cNvSpPr txBox="1"/>
          <p:nvPr/>
        </p:nvSpPr>
        <p:spPr>
          <a:xfrm>
            <a:off x="8157833" y="1140725"/>
            <a:ext cx="9861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Denkrichtung </a:t>
            </a:r>
          </a:p>
          <a:p>
            <a:r>
              <a:rPr lang="de-DE" sz="1100" dirty="0" smtClean="0"/>
              <a:t>wechseln</a:t>
            </a:r>
            <a:endParaRPr lang="de-DE" sz="1100" dirty="0"/>
          </a:p>
        </p:txBody>
      </p:sp>
      <p:sp>
        <p:nvSpPr>
          <p:cNvPr id="26" name="Textfeld 25"/>
          <p:cNvSpPr txBox="1"/>
          <p:nvPr/>
        </p:nvSpPr>
        <p:spPr>
          <a:xfrm>
            <a:off x="7786710" y="214290"/>
            <a:ext cx="1063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Automatisches </a:t>
            </a:r>
          </a:p>
          <a:p>
            <a:r>
              <a:rPr lang="de-DE" sz="1100" dirty="0" smtClean="0"/>
              <a:t>Schreiben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5072066" y="2071678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ABC-Liste</a:t>
            </a:r>
            <a:endParaRPr lang="de-DE" sz="1100" dirty="0"/>
          </a:p>
        </p:txBody>
      </p:sp>
      <p:sp>
        <p:nvSpPr>
          <p:cNvPr id="28" name="Textfeld 27"/>
          <p:cNvSpPr txBox="1"/>
          <p:nvPr/>
        </p:nvSpPr>
        <p:spPr>
          <a:xfrm>
            <a:off x="6500826" y="642918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Die </a:t>
            </a:r>
            <a:r>
              <a:rPr lang="de-DE" sz="1100" dirty="0" smtClean="0"/>
              <a:t>5-Sinnesprobe</a:t>
            </a:r>
            <a:endParaRPr lang="de-DE" sz="1100" dirty="0"/>
          </a:p>
        </p:txBody>
      </p:sp>
      <p:sp>
        <p:nvSpPr>
          <p:cNvPr id="29" name="Textfeld 28"/>
          <p:cNvSpPr txBox="1"/>
          <p:nvPr/>
        </p:nvSpPr>
        <p:spPr>
          <a:xfrm>
            <a:off x="5214942" y="214290"/>
            <a:ext cx="9236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Faszinations-</a:t>
            </a:r>
          </a:p>
          <a:p>
            <a:r>
              <a:rPr lang="de-DE" sz="1100" dirty="0" smtClean="0"/>
              <a:t>Analyse</a:t>
            </a:r>
            <a:endParaRPr lang="de-DE" sz="1100" dirty="0"/>
          </a:p>
        </p:txBody>
      </p:sp>
      <p:sp>
        <p:nvSpPr>
          <p:cNvPr id="30" name="Textfeld 29"/>
          <p:cNvSpPr txBox="1"/>
          <p:nvPr/>
        </p:nvSpPr>
        <p:spPr>
          <a:xfrm>
            <a:off x="5715008" y="1214422"/>
            <a:ext cx="1339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FF0000"/>
                </a:solidFill>
              </a:rPr>
              <a:t>intuitiv - kreativ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8000992" y="1714488"/>
            <a:ext cx="1143008" cy="3571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100" dirty="0" smtClean="0"/>
              <a:t>Synektik</a:t>
            </a:r>
            <a:endParaRPr lang="de-DE" sz="1100" dirty="0"/>
          </a:p>
        </p:txBody>
      </p:sp>
      <p:sp>
        <p:nvSpPr>
          <p:cNvPr id="32" name="Textfeld 31"/>
          <p:cNvSpPr txBox="1"/>
          <p:nvPr/>
        </p:nvSpPr>
        <p:spPr>
          <a:xfrm>
            <a:off x="7072330" y="2285992"/>
            <a:ext cx="1143008" cy="3571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100" dirty="0" smtClean="0"/>
              <a:t>Basic </a:t>
            </a:r>
            <a:r>
              <a:rPr lang="de-DE" sz="1100" dirty="0" err="1" smtClean="0"/>
              <a:t>Synectics</a:t>
            </a:r>
            <a:endParaRPr lang="de-DE" sz="1100" dirty="0"/>
          </a:p>
        </p:txBody>
      </p:sp>
      <p:sp>
        <p:nvSpPr>
          <p:cNvPr id="33" name="Textfeld 32"/>
          <p:cNvSpPr txBox="1"/>
          <p:nvPr/>
        </p:nvSpPr>
        <p:spPr>
          <a:xfrm>
            <a:off x="7072330" y="2786058"/>
            <a:ext cx="1285884" cy="3571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100" dirty="0" smtClean="0"/>
              <a:t>Disney Methode</a:t>
            </a:r>
            <a:endParaRPr lang="de-DE" sz="1100" dirty="0"/>
          </a:p>
        </p:txBody>
      </p:sp>
      <p:sp>
        <p:nvSpPr>
          <p:cNvPr id="34" name="Textfeld 33"/>
          <p:cNvSpPr txBox="1"/>
          <p:nvPr/>
        </p:nvSpPr>
        <p:spPr>
          <a:xfrm>
            <a:off x="6286512" y="3500438"/>
            <a:ext cx="1714512" cy="3571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100" dirty="0" smtClean="0"/>
              <a:t>Die 6-Hüte des Denkens</a:t>
            </a:r>
            <a:endParaRPr lang="de-DE" sz="1100" dirty="0"/>
          </a:p>
        </p:txBody>
      </p:sp>
      <p:sp>
        <p:nvSpPr>
          <p:cNvPr id="35" name="Textfeld 34"/>
          <p:cNvSpPr txBox="1"/>
          <p:nvPr/>
        </p:nvSpPr>
        <p:spPr>
          <a:xfrm>
            <a:off x="5072066" y="2428868"/>
            <a:ext cx="1214446" cy="3571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100" dirty="0" smtClean="0"/>
              <a:t>Reizwortanalyse</a:t>
            </a:r>
            <a:endParaRPr lang="de-DE" sz="1100" dirty="0"/>
          </a:p>
        </p:txBody>
      </p:sp>
      <p:sp>
        <p:nvSpPr>
          <p:cNvPr id="36" name="Textfeld 35"/>
          <p:cNvSpPr txBox="1"/>
          <p:nvPr/>
        </p:nvSpPr>
        <p:spPr>
          <a:xfrm>
            <a:off x="4143372" y="214290"/>
            <a:ext cx="1143008" cy="3571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100" dirty="0" smtClean="0"/>
              <a:t>Vom Bild zum Wort</a:t>
            </a:r>
            <a:endParaRPr lang="de-DE" sz="1100" dirty="0"/>
          </a:p>
        </p:txBody>
      </p:sp>
      <p:pic>
        <p:nvPicPr>
          <p:cNvPr id="1030" name="Picture 6" descr="BrainWalki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6054" y="77461"/>
            <a:ext cx="804863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 descr="Kartenumlauftechnik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79573" y="2798146"/>
            <a:ext cx="919162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6huete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31601" y="3716338"/>
            <a:ext cx="12382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" name="Gekrümmte Verbindung 38"/>
          <p:cNvCxnSpPr>
            <a:stCxn id="14" idx="2"/>
            <a:endCxn id="15" idx="0"/>
          </p:cNvCxnSpPr>
          <p:nvPr/>
        </p:nvCxnSpPr>
        <p:spPr>
          <a:xfrm rot="5400000">
            <a:off x="1446384" y="1343359"/>
            <a:ext cx="667084" cy="75175"/>
          </a:xfrm>
          <a:prstGeom prst="curvedConnector3">
            <a:avLst>
              <a:gd name="adj1" fmla="val 50000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krümmte Verbindung 40"/>
          <p:cNvCxnSpPr>
            <a:stCxn id="8" idx="2"/>
            <a:endCxn id="15" idx="0"/>
          </p:cNvCxnSpPr>
          <p:nvPr/>
        </p:nvCxnSpPr>
        <p:spPr>
          <a:xfrm rot="16200000" flipH="1">
            <a:off x="1049748" y="1021898"/>
            <a:ext cx="428628" cy="956552"/>
          </a:xfrm>
          <a:prstGeom prst="curvedConnector3">
            <a:avLst>
              <a:gd name="adj1" fmla="val 50000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krümmte Verbindung 46"/>
          <p:cNvCxnSpPr>
            <a:stCxn id="15" idx="1"/>
            <a:endCxn id="15" idx="1"/>
          </p:cNvCxnSpPr>
          <p:nvPr/>
        </p:nvCxnSpPr>
        <p:spPr>
          <a:xfrm rot="10800000">
            <a:off x="857224" y="1868377"/>
            <a:ext cx="1588" cy="1588"/>
          </a:xfrm>
          <a:prstGeom prst="curvedConnector3">
            <a:avLst>
              <a:gd name="adj1" fmla="val 14395466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krümmte Verbindung 50"/>
          <p:cNvCxnSpPr>
            <a:stCxn id="13" idx="2"/>
            <a:endCxn id="15" idx="0"/>
          </p:cNvCxnSpPr>
          <p:nvPr/>
        </p:nvCxnSpPr>
        <p:spPr>
          <a:xfrm rot="5400000">
            <a:off x="2088123" y="987371"/>
            <a:ext cx="381332" cy="1072902"/>
          </a:xfrm>
          <a:prstGeom prst="curvedConnector3">
            <a:avLst>
              <a:gd name="adj1" fmla="val 50000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krümmte Verbindung 54"/>
          <p:cNvCxnSpPr>
            <a:stCxn id="10" idx="0"/>
            <a:endCxn id="15" idx="2"/>
          </p:cNvCxnSpPr>
          <p:nvPr/>
        </p:nvCxnSpPr>
        <p:spPr>
          <a:xfrm rot="5400000" flipH="1" flipV="1">
            <a:off x="1166030" y="1709684"/>
            <a:ext cx="263727" cy="888890"/>
          </a:xfrm>
          <a:prstGeom prst="curvedConnector3">
            <a:avLst>
              <a:gd name="adj1" fmla="val 50000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krümmte Verbindung 56"/>
          <p:cNvCxnSpPr>
            <a:stCxn id="11" idx="0"/>
            <a:endCxn id="15" idx="2"/>
          </p:cNvCxnSpPr>
          <p:nvPr/>
        </p:nvCxnSpPr>
        <p:spPr>
          <a:xfrm rot="16200000" flipV="1">
            <a:off x="1586487" y="2178117"/>
            <a:ext cx="549479" cy="237775"/>
          </a:xfrm>
          <a:prstGeom prst="curvedConnector3">
            <a:avLst>
              <a:gd name="adj1" fmla="val 50000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krümmte Verbindung 58"/>
          <p:cNvCxnSpPr>
            <a:stCxn id="12" idx="0"/>
            <a:endCxn id="15" idx="2"/>
          </p:cNvCxnSpPr>
          <p:nvPr/>
        </p:nvCxnSpPr>
        <p:spPr>
          <a:xfrm rot="16200000" flipV="1">
            <a:off x="2306634" y="1457970"/>
            <a:ext cx="192289" cy="1320879"/>
          </a:xfrm>
          <a:prstGeom prst="curvedConnector3">
            <a:avLst>
              <a:gd name="adj1" fmla="val 50000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krümmte Verbindung 63"/>
          <p:cNvCxnSpPr>
            <a:stCxn id="36" idx="2"/>
            <a:endCxn id="30" idx="0"/>
          </p:cNvCxnSpPr>
          <p:nvPr/>
        </p:nvCxnSpPr>
        <p:spPr>
          <a:xfrm rot="16200000" flipH="1">
            <a:off x="5228354" y="58001"/>
            <a:ext cx="642942" cy="1669899"/>
          </a:xfrm>
          <a:prstGeom prst="curvedConnector3">
            <a:avLst>
              <a:gd name="adj1" fmla="val 64815"/>
            </a:avLst>
          </a:prstGeom>
          <a:ln w="158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krümmte Verbindung 69"/>
          <p:cNvCxnSpPr>
            <a:stCxn id="30" idx="0"/>
          </p:cNvCxnSpPr>
          <p:nvPr/>
        </p:nvCxnSpPr>
        <p:spPr>
          <a:xfrm rot="16200000" flipV="1">
            <a:off x="5514107" y="343753"/>
            <a:ext cx="71438" cy="1669899"/>
          </a:xfrm>
          <a:prstGeom prst="curvedConnector2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Form 71"/>
          <p:cNvCxnSpPr>
            <a:stCxn id="27" idx="0"/>
            <a:endCxn id="30" idx="2"/>
          </p:cNvCxnSpPr>
          <p:nvPr/>
        </p:nvCxnSpPr>
        <p:spPr>
          <a:xfrm rot="5400000" flipH="1" flipV="1">
            <a:off x="5667995" y="1354899"/>
            <a:ext cx="549479" cy="884081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krümmte Verbindung 79"/>
          <p:cNvCxnSpPr>
            <a:stCxn id="1029" idx="0"/>
            <a:endCxn id="30" idx="1"/>
          </p:cNvCxnSpPr>
          <p:nvPr/>
        </p:nvCxnSpPr>
        <p:spPr>
          <a:xfrm rot="5400000" flipH="1" flipV="1">
            <a:off x="4344137" y="1772379"/>
            <a:ext cx="1774938" cy="966803"/>
          </a:xfrm>
          <a:prstGeom prst="curvedConnector2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Form 90"/>
          <p:cNvCxnSpPr>
            <a:stCxn id="30" idx="2"/>
            <a:endCxn id="35" idx="3"/>
          </p:cNvCxnSpPr>
          <p:nvPr/>
        </p:nvCxnSpPr>
        <p:spPr>
          <a:xfrm rot="5400000">
            <a:off x="5793012" y="2015700"/>
            <a:ext cx="1085264" cy="98263"/>
          </a:xfrm>
          <a:prstGeom prst="curvedConnector2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krümmte Verbindung 92"/>
          <p:cNvCxnSpPr>
            <a:stCxn id="30" idx="2"/>
            <a:endCxn id="34" idx="0"/>
          </p:cNvCxnSpPr>
          <p:nvPr/>
        </p:nvCxnSpPr>
        <p:spPr>
          <a:xfrm rot="16200000" flipH="1">
            <a:off x="5775152" y="2131821"/>
            <a:ext cx="1978239" cy="758993"/>
          </a:xfrm>
          <a:prstGeom prst="curvedConnector3">
            <a:avLst>
              <a:gd name="adj1" fmla="val 94297"/>
            </a:avLst>
          </a:prstGeom>
          <a:ln w="158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krümmte Verbindung 96"/>
          <p:cNvCxnSpPr>
            <a:stCxn id="30" idx="2"/>
            <a:endCxn id="33" idx="0"/>
          </p:cNvCxnSpPr>
          <p:nvPr/>
        </p:nvCxnSpPr>
        <p:spPr>
          <a:xfrm rot="16200000" flipH="1">
            <a:off x="6418094" y="1488879"/>
            <a:ext cx="1263859" cy="1330497"/>
          </a:xfrm>
          <a:prstGeom prst="curvedConnector3">
            <a:avLst>
              <a:gd name="adj1" fmla="val 82407"/>
            </a:avLst>
          </a:prstGeom>
          <a:ln w="158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krümmte Verbindung 99"/>
          <p:cNvCxnSpPr>
            <a:stCxn id="30" idx="2"/>
            <a:endCxn id="32" idx="0"/>
          </p:cNvCxnSpPr>
          <p:nvPr/>
        </p:nvCxnSpPr>
        <p:spPr>
          <a:xfrm rot="16200000" flipH="1">
            <a:off x="6632408" y="1274565"/>
            <a:ext cx="763793" cy="1259059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krümmte Verbindung 103"/>
          <p:cNvCxnSpPr>
            <a:stCxn id="30" idx="3"/>
            <a:endCxn id="31" idx="1"/>
          </p:cNvCxnSpPr>
          <p:nvPr/>
        </p:nvCxnSpPr>
        <p:spPr>
          <a:xfrm>
            <a:off x="7054542" y="1368311"/>
            <a:ext cx="946450" cy="524772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krümmte Verbindung 105"/>
          <p:cNvCxnSpPr>
            <a:stCxn id="30" idx="3"/>
            <a:endCxn id="25" idx="1"/>
          </p:cNvCxnSpPr>
          <p:nvPr/>
        </p:nvCxnSpPr>
        <p:spPr>
          <a:xfrm flipV="1">
            <a:off x="7054542" y="1356169"/>
            <a:ext cx="1103291" cy="12142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krümmte Verbindung 107"/>
          <p:cNvCxnSpPr>
            <a:stCxn id="30" idx="0"/>
            <a:endCxn id="28" idx="2"/>
          </p:cNvCxnSpPr>
          <p:nvPr/>
        </p:nvCxnSpPr>
        <p:spPr>
          <a:xfrm rot="5400000" flipH="1" flipV="1">
            <a:off x="6608615" y="696078"/>
            <a:ext cx="294505" cy="742184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krümmte Verbindung 109"/>
          <p:cNvCxnSpPr>
            <a:stCxn id="30" idx="0"/>
            <a:endCxn id="29" idx="2"/>
          </p:cNvCxnSpPr>
          <p:nvPr/>
        </p:nvCxnSpPr>
        <p:spPr>
          <a:xfrm rot="16200000" flipV="1">
            <a:off x="5746150" y="575796"/>
            <a:ext cx="569245" cy="708007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krümmte Verbindung 113"/>
          <p:cNvCxnSpPr>
            <a:stCxn id="30" idx="3"/>
            <a:endCxn id="26" idx="2"/>
          </p:cNvCxnSpPr>
          <p:nvPr/>
        </p:nvCxnSpPr>
        <p:spPr>
          <a:xfrm flipV="1">
            <a:off x="7054542" y="645177"/>
            <a:ext cx="1263724" cy="723134"/>
          </a:xfrm>
          <a:prstGeom prst="curvedConnector2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5sinne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86578" y="77768"/>
            <a:ext cx="617537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0" name="Gekrümmte Verbindung 129"/>
          <p:cNvCxnSpPr>
            <a:stCxn id="1026" idx="4"/>
            <a:endCxn id="1028" idx="0"/>
          </p:cNvCxnSpPr>
          <p:nvPr/>
        </p:nvCxnSpPr>
        <p:spPr>
          <a:xfrm rot="5400000">
            <a:off x="4337456" y="5592370"/>
            <a:ext cx="642942" cy="173854"/>
          </a:xfrm>
          <a:prstGeom prst="curvedConnector3">
            <a:avLst>
              <a:gd name="adj1" fmla="val 50000"/>
            </a:avLst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feld 130"/>
          <p:cNvSpPr txBox="1"/>
          <p:nvPr/>
        </p:nvSpPr>
        <p:spPr>
          <a:xfrm>
            <a:off x="5786446" y="5715016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Verifikation</a:t>
            </a:r>
            <a:endParaRPr lang="de-DE" sz="1100" dirty="0"/>
          </a:p>
        </p:txBody>
      </p:sp>
      <p:sp>
        <p:nvSpPr>
          <p:cNvPr id="132" name="Textfeld 131"/>
          <p:cNvSpPr txBox="1"/>
          <p:nvPr/>
        </p:nvSpPr>
        <p:spPr>
          <a:xfrm>
            <a:off x="6215074" y="6072206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Realisierung</a:t>
            </a:r>
            <a:endParaRPr lang="de-DE" sz="1100" dirty="0"/>
          </a:p>
        </p:txBody>
      </p:sp>
      <p:sp>
        <p:nvSpPr>
          <p:cNvPr id="133" name="Textfeld 132"/>
          <p:cNvSpPr txBox="1"/>
          <p:nvPr/>
        </p:nvSpPr>
        <p:spPr>
          <a:xfrm>
            <a:off x="1928794" y="6000768"/>
            <a:ext cx="944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Vorbereitung</a:t>
            </a:r>
            <a:endParaRPr lang="de-DE" sz="1100" dirty="0"/>
          </a:p>
        </p:txBody>
      </p:sp>
      <p:sp>
        <p:nvSpPr>
          <p:cNvPr id="134" name="Textfeld 133"/>
          <p:cNvSpPr txBox="1"/>
          <p:nvPr/>
        </p:nvSpPr>
        <p:spPr>
          <a:xfrm>
            <a:off x="1928794" y="638210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Inkubation</a:t>
            </a:r>
            <a:endParaRPr lang="de-DE" sz="1100" dirty="0"/>
          </a:p>
        </p:txBody>
      </p:sp>
      <p:sp>
        <p:nvSpPr>
          <p:cNvPr id="135" name="Textfeld 134"/>
          <p:cNvSpPr txBox="1"/>
          <p:nvPr/>
        </p:nvSpPr>
        <p:spPr>
          <a:xfrm>
            <a:off x="4174342" y="6524976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Illumination</a:t>
            </a:r>
            <a:endParaRPr lang="de-DE" sz="1100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500430" y="6000768"/>
            <a:ext cx="2143140" cy="285752"/>
          </a:xfrm>
          <a:prstGeom prst="rect">
            <a:avLst/>
          </a:prstGeom>
          <a:solidFill>
            <a:srgbClr val="FF99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  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Der 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kreative Prozess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43" name="Form 142"/>
          <p:cNvCxnSpPr>
            <a:stCxn id="1028" idx="3"/>
            <a:endCxn id="131" idx="2"/>
          </p:cNvCxnSpPr>
          <p:nvPr/>
        </p:nvCxnSpPr>
        <p:spPr>
          <a:xfrm flipV="1">
            <a:off x="5643570" y="5976626"/>
            <a:ext cx="567833" cy="167018"/>
          </a:xfrm>
          <a:prstGeom prst="curvedConnector2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krümmte Verbindung 144"/>
          <p:cNvCxnSpPr>
            <a:stCxn id="1028" idx="3"/>
            <a:endCxn id="132" idx="1"/>
          </p:cNvCxnSpPr>
          <p:nvPr/>
        </p:nvCxnSpPr>
        <p:spPr>
          <a:xfrm>
            <a:off x="5643570" y="6143644"/>
            <a:ext cx="571504" cy="59367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krümmte Verbindung 146"/>
          <p:cNvCxnSpPr>
            <a:stCxn id="135" idx="0"/>
            <a:endCxn id="1028" idx="2"/>
          </p:cNvCxnSpPr>
          <p:nvPr/>
        </p:nvCxnSpPr>
        <p:spPr>
          <a:xfrm rot="16200000" flipV="1">
            <a:off x="4471231" y="6387289"/>
            <a:ext cx="238456" cy="36917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krümmte Verbindung 148"/>
          <p:cNvCxnSpPr>
            <a:stCxn id="133" idx="3"/>
            <a:endCxn id="1028" idx="1"/>
          </p:cNvCxnSpPr>
          <p:nvPr/>
        </p:nvCxnSpPr>
        <p:spPr>
          <a:xfrm>
            <a:off x="2873283" y="6131573"/>
            <a:ext cx="627147" cy="12071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krümmte Verbindung 150"/>
          <p:cNvCxnSpPr>
            <a:stCxn id="134" idx="3"/>
            <a:endCxn id="1028" idx="1"/>
          </p:cNvCxnSpPr>
          <p:nvPr/>
        </p:nvCxnSpPr>
        <p:spPr>
          <a:xfrm flipV="1">
            <a:off x="2727411" y="6143644"/>
            <a:ext cx="773019" cy="369261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itebulb"/>
          <p:cNvSpPr>
            <a:spLocks noEditPoints="1" noChangeArrowheads="1"/>
          </p:cNvSpPr>
          <p:nvPr/>
        </p:nvSpPr>
        <p:spPr bwMode="auto">
          <a:xfrm>
            <a:off x="4000496" y="5643578"/>
            <a:ext cx="214314" cy="28575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animBg="1"/>
      <p:bldP spid="1029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131" grpId="0"/>
      <p:bldP spid="132" grpId="0"/>
      <p:bldP spid="133" grpId="0"/>
      <p:bldP spid="134" grpId="0"/>
      <p:bldP spid="135" grpId="0"/>
      <p:bldP spid="1028" grpId="0" animBg="1"/>
      <p:bldP spid="3" grpId="0" animBg="1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Bildschirmpräsentation (4:3)</PresentationFormat>
  <Paragraphs>35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 </dc:creator>
  <cp:lastModifiedBy> </cp:lastModifiedBy>
  <cp:revision>14</cp:revision>
  <dcterms:created xsi:type="dcterms:W3CDTF">2009-01-13T15:45:34Z</dcterms:created>
  <dcterms:modified xsi:type="dcterms:W3CDTF">2009-01-13T17:17:24Z</dcterms:modified>
</cp:coreProperties>
</file>