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6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Google Shape;2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Google Shape;2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zılı Panoramik Resim">
  <p:cSld name="Yazılı Panoramik Resi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Resim Yazısı">
  <p:cSld name="Başlık ve Resim Yazısı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im Yazılı Alıntı">
  <p:cSld name="Resim Yazılı Alıntı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sim Kartı">
  <p:cSld name="İsim Kartı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ıntı İsim Kartı">
  <p:cSld name="Alıntı İsim Kartı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ğru veya Yanlış">
  <p:cSld name="Doğru veya Yanlış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jp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Google Shape;11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Google Shape;1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524000" y="8851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Okosház</a:t>
            </a:r>
            <a:endParaRPr/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2692398" y="4516962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Készítette: Erdemir Tufan, Oláh András, Streit Sándor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691" y="2476117"/>
            <a:ext cx="1091154" cy="108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ELŐADÁS TÉMÁI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tr-T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ISMERJÜK MEG AZ OKOS OTTHONT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tr-T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OKOS OTTHON ESZKÖZEİ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tr-T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OKOS OTTHON ELŐNYEİ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tr-T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OKOS OTTHON HÁTRÁNYAI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tr-T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OKOS OTTHON JÖVŐJE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tr-TR"/>
              <a:t>ISMERJÜK MEG AZ OKOS OTTHONT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Az okos otthon azt jelenti, hogy otthonában olyan okos otthon-rendszer található, amely a készülékekhez kapcsolódva automatizálja az adott feladatokat, és jellemzően távvezérlésű. Intelligens otthoni rendszerrel programozhatja a locsolókat, beállíthatja és felügyelheti otthoni biztonsági rendszerét és kameráit, vagy vezérelhet olyan berendezéseket, mint a hűtőszekrény vagy a légkondicionáló és a fűtés.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3" name="Google Shape;173;p21">
            <a:hlinkClick action="ppaction://hlinksldjump" r:id="rId3"/>
          </p:cNvPr>
          <p:cNvSpPr/>
          <p:nvPr/>
        </p:nvSpPr>
        <p:spPr>
          <a:xfrm>
            <a:off x="9702315" y="5598367"/>
            <a:ext cx="542697" cy="37063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3740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OKOS OTTHON ESZKÖZEİ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iztonsági rendszer</a:t>
            </a:r>
            <a:endParaRPr b="0" i="0">
              <a:solidFill>
                <a:srgbClr val="3939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Ö</a:t>
            </a:r>
            <a:r>
              <a:rPr b="0" i="0"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ntözőrendszer</a:t>
            </a:r>
            <a:endParaRPr b="0" i="0">
              <a:solidFill>
                <a:srgbClr val="3939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edőnyök</a:t>
            </a:r>
            <a:endParaRPr b="0" i="0">
              <a:solidFill>
                <a:srgbClr val="3939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udio- és videórendszer</a:t>
            </a:r>
            <a:endParaRPr b="0" i="0">
              <a:solidFill>
                <a:srgbClr val="3939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tr-TR">
                <a:solidFill>
                  <a:srgbClr val="39393A"/>
                </a:solidFill>
                <a:latin typeface="Arial"/>
                <a:ea typeface="Arial"/>
                <a:cs typeface="Arial"/>
                <a:sym typeface="Arial"/>
              </a:rPr>
              <a:t>épészeti berendezések</a:t>
            </a:r>
            <a:endParaRPr b="0" i="0">
              <a:solidFill>
                <a:srgbClr val="3939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1" name="Google Shape;181;p22">
            <a:hlinkClick action="ppaction://hlinksldjump" r:id="rId3"/>
          </p:cNvPr>
          <p:cNvSpPr/>
          <p:nvPr/>
        </p:nvSpPr>
        <p:spPr>
          <a:xfrm>
            <a:off x="9702315" y="5598367"/>
            <a:ext cx="542697" cy="37063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3740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Kapat düz dolguyla" id="182" name="Google Shape;182;p2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6251" y="5497544"/>
            <a:ext cx="572277" cy="57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OKOS OTTHON ELŐNYEİ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A hatékony energiafogyasztásnak köszönhetően hosszú távú költségmegtakarítást eredményezhet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Többféle módot kínál egy bizonyos feladat végrehajtására (pl. a lámpák manuálisan, automatikusan, távolról is bekapcsolhatók)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Az értesítések vagy riasztások révén fokozhatja a biztonságot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0" name="Google Shape;190;p23">
            <a:hlinkClick action="ppaction://hlinksldjump" r:id="rId3"/>
          </p:cNvPr>
          <p:cNvSpPr/>
          <p:nvPr/>
        </p:nvSpPr>
        <p:spPr>
          <a:xfrm>
            <a:off x="9702315" y="5598367"/>
            <a:ext cx="542697" cy="37063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3740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OKOS OTTHON HÁTRÁNYAI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Gyakran drágábbak, mint kevésbé vagy nem intelligens társaik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Biztonsági kockázatot jelenthet, mivel a termékek olyan hálózatokhoz csatlakoznak, amelyek feltörhetők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További munkára lehet szükség a háztulajdonos számára a  jelszavak nyomon követésével és a termékbiztonság felügyeletével kapcsolatban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8" name="Google Shape;198;p24">
            <a:hlinkClick action="ppaction://hlinksldjump" r:id="rId3"/>
          </p:cNvPr>
          <p:cNvSpPr/>
          <p:nvPr/>
        </p:nvSpPr>
        <p:spPr>
          <a:xfrm>
            <a:off x="9702315" y="5598367"/>
            <a:ext cx="542697" cy="37063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3740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Kapat düz dolguyla" id="199" name="Google Shape;199;p2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6251" y="5497544"/>
            <a:ext cx="572277" cy="57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OKOS OTTHON JÖVŐJE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Iparági szakértők szerint az okos otthon jövőbeli kilátásai a mesterséges intelligencia, az érintés nélküli technológia és a fejlett eszközök összekapcsolhatóságának teljes integrációját jelentik majd, ami tovább forradalmasítja az életünket és az otthoni környezetünkkel való interakciót.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7" name="Google Shape;207;p25">
            <a:hlinkClick action="ppaction://hlinksldjump" r:id="rId3"/>
          </p:cNvPr>
          <p:cNvSpPr/>
          <p:nvPr/>
        </p:nvSpPr>
        <p:spPr>
          <a:xfrm>
            <a:off x="9702315" y="5598367"/>
            <a:ext cx="542697" cy="37063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3740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5402" y="266164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KÖSZÖNJÜK A FIGYELMET!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