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60897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9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4849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38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95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03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5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7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87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19666A6-9F59-4C4C-B0FA-1B8AF9823C93}" type="datetimeFigureOut">
              <a:rPr lang="ru-RU" smtClean="0"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A6D9DB-3D39-44F0-9262-3F0A2AC6524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30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/>
              <a:t>Связь с абонентами системы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71763"/>
            <a:ext cx="6831673" cy="1086237"/>
          </a:xfrm>
        </p:spPr>
        <p:txBody>
          <a:bodyPr/>
          <a:lstStyle/>
          <a:p>
            <a:r>
              <a:rPr lang="ru-RU" dirty="0" smtClean="0"/>
              <a:t>Чупрунов Илья ИСиП 20-11-3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9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>
              <a:bevelB w="0" h="0"/>
            </a:sp3d>
          </a:bodyPr>
          <a:lstStyle/>
          <a:p>
            <a:r>
              <a:rPr lang="ru-RU" dirty="0" smtClean="0"/>
              <a:t>Что это такое?</a:t>
            </a:r>
            <a:endParaRPr lang="ru-RU" dirty="0"/>
          </a:p>
        </p:txBody>
      </p:sp>
      <p:pic>
        <p:nvPicPr>
          <p:cNvPr id="4" name="Рисунок 3" title="Эксперт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23" y="2845889"/>
            <a:ext cx="1536700" cy="1536700"/>
          </a:xfrm>
          <a:prstGeom prst="rect">
            <a:avLst/>
          </a:prstGeom>
          <a:effectLst>
            <a:outerShdw blurRad="2032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89" y="2882719"/>
            <a:ext cx="1463040" cy="14630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95" y="2882719"/>
            <a:ext cx="1536700" cy="1536700"/>
          </a:xfrm>
          <a:prstGeom prst="rect">
            <a:avLst/>
          </a:prstGeom>
          <a:effectLst>
            <a:outerShdw blurRad="203200" dist="50800" dir="5400000" algn="ctr" rotWithShape="0">
              <a:srgbClr val="000000">
                <a:alpha val="80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36" y="4639492"/>
            <a:ext cx="1271146" cy="1271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5616" y="4454826"/>
            <a:ext cx="9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Эксперт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535234" y="4454826"/>
            <a:ext cx="15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Пользователь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2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dvAuto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ПО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8071338" cy="47956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08231"/>
            <a:ext cx="2753109" cy="47060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438884"/>
            <a:ext cx="7169738" cy="47753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546337"/>
            <a:ext cx="6677957" cy="46679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2171700"/>
            <a:ext cx="3238500" cy="3238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28" y="2171700"/>
            <a:ext cx="3263697" cy="326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выполнения должен </a:t>
            </a:r>
            <a:r>
              <a:rPr lang="ru-RU" dirty="0" smtClean="0"/>
              <a:t>содержать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71600" y="2171700"/>
            <a:ext cx="2533650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Базу данных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71600" y="3157537"/>
            <a:ext cx="2533650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Взаимодействие </a:t>
            </a:r>
            <a:r>
              <a:rPr lang="en-US" dirty="0" smtClean="0"/>
              <a:t>Visual Studio </a:t>
            </a:r>
            <a:r>
              <a:rPr lang="ru-RU" dirty="0" smtClean="0"/>
              <a:t>с базой данных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71600" y="4362449"/>
            <a:ext cx="2533650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Авторизация и регистрация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71600" y="5348286"/>
            <a:ext cx="2533650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Вывод таблицы вопросов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324350" y="2171699"/>
            <a:ext cx="2533650" cy="985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Вывод таблицы пользователей для эксперта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24350" y="3369467"/>
            <a:ext cx="2533650" cy="992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Автоматическое решение проблемы пользователя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324350" y="4567235"/>
            <a:ext cx="2533650" cy="1004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История вопросов пользователя и их решения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77100" y="2171698"/>
            <a:ext cx="2533650" cy="1409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Отправка вопроса эксперту в случае если решения не было </a:t>
            </a:r>
            <a:r>
              <a:rPr lang="ru-RU" dirty="0" smtClean="0"/>
              <a:t>найдено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8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67</TotalTime>
  <Words>62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Связь с абонентами системы</vt:lpstr>
      <vt:lpstr>Что это такое?</vt:lpstr>
      <vt:lpstr>Описание ПО</vt:lpstr>
      <vt:lpstr>Цель работы</vt:lpstr>
      <vt:lpstr>Результат выполнения должен содержать: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Связь с абонентами системы</dc:title>
  <dc:creator>strell0213@gmail.com</dc:creator>
  <cp:lastModifiedBy>Студент1</cp:lastModifiedBy>
  <cp:revision>8</cp:revision>
  <dcterms:created xsi:type="dcterms:W3CDTF">2022-05-12T17:30:46Z</dcterms:created>
  <dcterms:modified xsi:type="dcterms:W3CDTF">2022-05-16T08:23:28Z</dcterms:modified>
</cp:coreProperties>
</file>