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EAEE"/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9" autoAdjust="0"/>
    <p:restoredTop sz="86391" autoAdjust="0"/>
  </p:normalViewPr>
  <p:slideViewPr>
    <p:cSldViewPr snapToGrid="0" snapToObjects="1">
      <p:cViewPr>
        <p:scale>
          <a:sx n="71" d="100"/>
          <a:sy n="71" d="100"/>
        </p:scale>
        <p:origin x="1032" y="7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34BB4-FFAE-F442-97CF-337993ACBB72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AA5A2-0E90-3148-8EDB-0983DE407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4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multiRowCard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shape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tableEx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clusteredBarChart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columnChart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barChart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pp.powerbi.com/groups/me/reports/5f78db27-a174-4951-94ed-025c2e8bf1b2?pbi_source=PowerPoint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78db27-a174-4951-94ed-025c2e8bf1b2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78db27-a174-4951-94ed-025c2e8bf1b2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5f78db27-a174-4951-94ed-025c2e8bf1b2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27000"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A2A7A76-1A9C-41A3-B260-843B94BDC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199" y="2967004"/>
            <a:ext cx="6151649" cy="316208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fontAlgn="auto"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5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Diabetes Exploratory Data Analysis: Dashboard</a:t>
            </a:r>
          </a:p>
        </p:txBody>
      </p:sp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68150"/>
            <a:ext cx="1192091" cy="11258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96E52EB-F21D-03DF-F3DE-3AA7E7FA7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493" y="1668150"/>
            <a:ext cx="9226400" cy="518985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D060-0C03-46A2-0612-BEDD67B86B3F}"/>
              </a:ext>
            </a:extLst>
          </p:cNvPr>
          <p:cNvSpPr txBox="1">
            <a:spLocks/>
          </p:cNvSpPr>
          <p:nvPr/>
        </p:nvSpPr>
        <p:spPr>
          <a:xfrm>
            <a:off x="995324" y="5507547"/>
            <a:ext cx="1488017" cy="25347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5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multiRowCard ,clusteredBarChart ,clusteredBarChart ,clusteredBarChart ,clusteredBarChart ,shape ,shape ,shape ,shape ,shape ,textbox ,textbox ,multiRowCard ,shape ,columnChart ,textbox ,textbox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tableEx ,clusteredBarChart ,actionButton ,slicer ,slicer ,textbox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columnChart ,barChart ,textbox ,barChart ,barChart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0"/>
            <a:ext cx="1202055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161</Words>
  <Application>Microsoft Macintosh PowerPoint</Application>
  <PresentationFormat>Widescreen</PresentationFormat>
  <Paragraphs>89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Custom Design</vt:lpstr>
      <vt:lpstr>Diabetes Exploratory Data Analysis: Dashboard</vt:lpstr>
      <vt:lpstr>Page 1</vt:lpstr>
      <vt:lpstr>Page 2</vt:lpstr>
      <vt:lpstr>Page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Joanne St. Remy</cp:lastModifiedBy>
  <cp:revision>5</cp:revision>
  <dcterms:created xsi:type="dcterms:W3CDTF">2016-09-04T11:54:55Z</dcterms:created>
  <dcterms:modified xsi:type="dcterms:W3CDTF">2023-07-24T02:23:33Z</dcterms:modified>
</cp:coreProperties>
</file>