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0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1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34DB1-97BE-4C20-A6C8-2BED95D9412E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66FE-C46A-4843-9471-A5D846FF4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9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79" y="0"/>
            <a:ext cx="5124450" cy="6762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79" y="0"/>
            <a:ext cx="5124450" cy="6762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9" y="0"/>
            <a:ext cx="5124450" cy="6762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" y="0"/>
            <a:ext cx="5124450" cy="6762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79" y="1527049"/>
            <a:ext cx="5124450" cy="676275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-27432" y="1124712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-27432" y="1170432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0" y="1216152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432" y="1463040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-27432" y="1655064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-91440" y="987552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-91440" y="1051560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3919727" y="448056"/>
            <a:ext cx="1" cy="3639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3711509" y="448056"/>
            <a:ext cx="1" cy="3639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4145659" y="448056"/>
            <a:ext cx="1" cy="3639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4371590" y="448056"/>
            <a:ext cx="1" cy="3639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017262" y="566928"/>
            <a:ext cx="1" cy="3639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83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79" y="0"/>
            <a:ext cx="5124450" cy="6762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4" r="31612" b="69232"/>
          <a:stretch/>
        </p:blipFill>
        <p:spPr>
          <a:xfrm>
            <a:off x="3312367" y="0"/>
            <a:ext cx="1586204" cy="20807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59" y="113540"/>
            <a:ext cx="5124450" cy="6762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7" t="8968" r="35875" b="69785"/>
          <a:stretch/>
        </p:blipFill>
        <p:spPr>
          <a:xfrm>
            <a:off x="2108718" y="606490"/>
            <a:ext cx="1203650" cy="14369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3" r="34708" b="69738"/>
          <a:stretch/>
        </p:blipFill>
        <p:spPr>
          <a:xfrm>
            <a:off x="3442996" y="2544083"/>
            <a:ext cx="1296956" cy="204657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-27432" y="1124712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-27432" y="1170432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0" y="1216152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432" y="1463040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-27432" y="1655064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-91440" y="987552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0" t="9920" r="32946" b="80560"/>
          <a:stretch/>
        </p:blipFill>
        <p:spPr>
          <a:xfrm>
            <a:off x="3325188" y="2267712"/>
            <a:ext cx="1502228" cy="643812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-91440" y="1051560"/>
            <a:ext cx="59984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3919727" y="448056"/>
            <a:ext cx="1" cy="3639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3711509" y="448056"/>
            <a:ext cx="1" cy="3639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4145659" y="448056"/>
            <a:ext cx="1" cy="3639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4371590" y="448056"/>
            <a:ext cx="1" cy="3639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017262" y="566928"/>
            <a:ext cx="1" cy="3639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43" y="2687765"/>
            <a:ext cx="400050" cy="161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96" y="2697482"/>
            <a:ext cx="400050" cy="161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4" y="2697482"/>
            <a:ext cx="400050" cy="161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14" y="2651762"/>
            <a:ext cx="342900" cy="133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52" y="2654991"/>
            <a:ext cx="342900" cy="1333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46" y="2651762"/>
            <a:ext cx="342900" cy="1333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45"/>
          <a:stretch/>
        </p:blipFill>
        <p:spPr>
          <a:xfrm>
            <a:off x="8835959" y="2408343"/>
            <a:ext cx="5124450" cy="335804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3103020"/>
            <a:ext cx="323850" cy="3238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6" y="3118431"/>
            <a:ext cx="323850" cy="3238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25" y="3118431"/>
            <a:ext cx="323850" cy="3238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60" y="3132920"/>
            <a:ext cx="323850" cy="3238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4" y="3693033"/>
            <a:ext cx="323850" cy="3238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1" y="3693033"/>
            <a:ext cx="323850" cy="3238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4" y="4113982"/>
            <a:ext cx="323850" cy="3238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00" y="3090674"/>
            <a:ext cx="276225" cy="2762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66" y="3090673"/>
            <a:ext cx="276225" cy="2762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69" y="3090672"/>
            <a:ext cx="276225" cy="2762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577" y="3085785"/>
            <a:ext cx="276225" cy="2762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41" y="3584258"/>
            <a:ext cx="295275" cy="1238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17" y="3554730"/>
            <a:ext cx="29527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0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刘强</dc:creator>
  <cp:lastModifiedBy>刘强</cp:lastModifiedBy>
  <cp:revision>3</cp:revision>
  <dcterms:created xsi:type="dcterms:W3CDTF">2015-03-05T14:49:07Z</dcterms:created>
  <dcterms:modified xsi:type="dcterms:W3CDTF">2015-03-05T15:11:25Z</dcterms:modified>
</cp:coreProperties>
</file>