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DEAD BEEF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3.2.2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Hash - A benchmark to perform random insertions and deletions of a 4-byte item in a full binary heap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57305"/>
            <a:ext cx="2914550" cy="26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050" y="2257304"/>
            <a:ext cx="2628441" cy="26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3.2.2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Heap - A benchmark to perform random insertions and deletions of 4-byte items in a full binary heap</a:t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50" y="1615550"/>
            <a:ext cx="1862900" cy="34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073" y="1615548"/>
            <a:ext cx="1752876" cy="34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3.2.2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Stride - A benchmark to perform strided 4-byte memory accesses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899179"/>
            <a:ext cx="3002750" cy="15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625" y="1899175"/>
            <a:ext cx="2557581" cy="1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3.2.2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Trace - A benchmark to execute a memory access trace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" y="1550725"/>
            <a:ext cx="1670000" cy="3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747" y="1550722"/>
            <a:ext cx="1527958" cy="350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3.3.1 and 3.3.2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3.3.1 - The utility will simulate a two core system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3.3.2 - Each simulated core will simulate one of the two memory types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2500"/>
            <a:ext cx="69010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3.3.3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the </a:t>
            </a:r>
            <a:r>
              <a:rPr lang="en"/>
              <a:t>simulations</a:t>
            </a:r>
            <a:r>
              <a:rPr lang="en"/>
              <a:t> are completed the results will be displayed to the command line and respective log files</a:t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97" y="1550725"/>
            <a:ext cx="1670000" cy="3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172" y="1550728"/>
            <a:ext cx="1388067" cy="350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3.3.4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After the simulations are completed, any errors will be displayed to the respective log files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8363"/>
            <a:ext cx="45339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Bugs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Mm simulation gives error saying “overflow check failed”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</a:t>
            </a:r>
            <a:r>
              <a:rPr lang="en"/>
              <a:t>simulation</a:t>
            </a:r>
            <a:r>
              <a:rPr lang="en"/>
              <a:t> is </a:t>
            </a:r>
            <a:r>
              <a:rPr lang="en"/>
              <a:t>successful</a:t>
            </a:r>
            <a:r>
              <a:rPr lang="en"/>
              <a:t>, receive error saying “‘.’ is not recognized as an internal or external command, operable program or batch file.”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</a:t>
            </a:r>
            <a:r>
              <a:rPr lang="en"/>
              <a:t>affect</a:t>
            </a:r>
            <a:r>
              <a:rPr lang="en"/>
              <a:t> outcome of simulation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J. Wingbermuehle, “Memsim,” GitHub. [Online]. Available: https://github.com/joewing/memsim. [Accessed: 18-Apr-2018].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M. Michaels, R. Craddock, M. Griffin, M. Farden, and M. Strenk, “Project Requirements,” FEED DEAD BEEF: Requirements. [Online]. Available: https://docs.google.com/document/d/1JEY7TOQd7xNCFl28PoSYUidej0NmRmL8IrEXpDCrf4Y/edit. [Accessed: 18-Apr-2018].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</a:t>
            </a:r>
            <a:r>
              <a:rPr lang="en"/>
              <a:t> 3.1.1 and 3.1.2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3.1.1 - The system will simulate a multi-core cache/scratchpad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3.1.2 - </a:t>
            </a:r>
            <a:r>
              <a:rPr lang="en"/>
              <a:t>The system will simultaneously run a scratchpad simulation and a cache simulation each time it is run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75" y="2436813"/>
            <a:ext cx="73342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75" y="4186675"/>
            <a:ext cx="690105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3.1.3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user will chose what kind of simulation they would like to run by entering a 1, 2, 3, 4, or 5 which each correspond to a type of a simulation or exiting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9300"/>
            <a:ext cx="60769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3.1.4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system will check to ensure the user enters correct data and it will prompt the user to try again if the data is incorrect</a:t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37622"/>
            <a:ext cx="6431376" cy="2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3.1.5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system will run the same type of simulation on both cache and scratchpad memory</a:t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5400"/>
            <a:ext cx="5651313" cy="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3.1.6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user will have four different ways to simulate the memories: hash, heap, stride, and trace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989200"/>
            <a:ext cx="3997175" cy="1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3.1.7.x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3.1.7 - The </a:t>
            </a:r>
            <a:r>
              <a:rPr lang="en"/>
              <a:t>predefined</a:t>
            </a:r>
            <a:r>
              <a:rPr lang="en"/>
              <a:t> trace file that can be used to simulate the memory will be formatted in the following way: R/W&lt;address&gt;:&lt;size&gt; or i&lt;cycles&gt;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3.1.7.1 - </a:t>
            </a:r>
            <a:r>
              <a:rPr lang="en" sz="1800">
                <a:solidFill>
                  <a:srgbClr val="999999"/>
                </a:solidFill>
              </a:rPr>
              <a:t>R denotes a read command, W denotes a write command, and I denotes an nop command </a:t>
            </a:r>
            <a:endParaRPr sz="1800">
              <a:solidFill>
                <a:srgbClr val="999999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3.1.7.2 - </a:t>
            </a:r>
            <a:r>
              <a:rPr lang="en" sz="1800">
                <a:solidFill>
                  <a:srgbClr val="999999"/>
                </a:solidFill>
              </a:rPr>
              <a:t>&lt;address&gt; is the location of where to read from or write to</a:t>
            </a:r>
            <a:endParaRPr sz="18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3.1.7.3 - </a:t>
            </a:r>
            <a:r>
              <a:rPr lang="en" sz="1800">
                <a:solidFill>
                  <a:srgbClr val="999999"/>
                </a:solidFill>
              </a:rPr>
              <a:t>&lt;size&gt; is how much data to read or write</a:t>
            </a:r>
            <a:endParaRPr sz="1800">
              <a:solidFill>
                <a:srgbClr val="999999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3.1.7.4 - </a:t>
            </a:r>
            <a:r>
              <a:rPr lang="en" sz="1800">
                <a:solidFill>
                  <a:srgbClr val="999999"/>
                </a:solidFill>
              </a:rPr>
              <a:t>&lt;cycles&gt; is how many cycles the system will sit and wait</a:t>
            </a:r>
            <a:endParaRPr sz="1800">
              <a:solidFill>
                <a:srgbClr val="999999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900" y="3882800"/>
            <a:ext cx="1095325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3.2.1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utility will be run via command line by using the executable</a:t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5275"/>
            <a:ext cx="5240650" cy="2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3.2.2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command line interface will display statistics based on the results of each simulation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