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5800234" y="3807170"/>
            <a:ext cx="591423" cy="140843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895010" y="1321067"/>
            <a:ext cx="10401900" cy="23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895000" y="4233168"/>
            <a:ext cx="104019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415600" y="1673700"/>
            <a:ext cx="11360700" cy="2520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15600" y="43045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95000" y="2855000"/>
            <a:ext cx="10469700" cy="114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53667" y="701800"/>
            <a:ext cx="83028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  <a:defRPr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895010" y="1321067"/>
            <a:ext cx="10401900" cy="23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M01 Kick-off Meeting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895000" y="4233168"/>
            <a:ext cx="104019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 DEAD BEEF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January 18, 2018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Introduction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Multi-core scratchpad with the cache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Guaranteed one cycle data retrieval over cache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single core scratchpad/cache simulator to allow many cores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“In reference to a microprocessor ("CPU"), scratchpad refers to a special high-speed memory circuit used to hold small items of data for rapid retrieval. It is similar to the usage and size of a scratchpad in life: a pad of paper for preliminary notes or sketches or writings, etc.”-Wikipedia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Groups, Clients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User Groups: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designers</a:t>
            </a:r>
            <a:r>
              <a:rPr lang="en-US"/>
              <a:t>,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optimizers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Clients: Dr. Yu Liu, EE 368 class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 Building Plan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information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useful open source tools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and study existing development tools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Draft Project Scope (and what NOT to do)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overload ourselves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Attempt to use existing code and modify it for our needs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 on the documentation to mitigate issues with implementation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 (ie: tools, pro langs, shared libs,…)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 tools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IDEs (Visual Studio, Eclipse, etc…)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leader (Matt M)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Configuration manager (Milton)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leader (Reagan)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engineer (Mike)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website administrator (Matt S)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finishing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fulling implementing the project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 find is too complex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Management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Continually revise the documentation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files have change logs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 changes to the repository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