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M05 - Project Design Presentation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FEED DEAD BEEF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Goals and Assumptions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Goals:</a:t>
            </a:r>
            <a:endParaRPr u="sng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be able to simulate both cache memory within the same application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give the simulation statistics to the user about each type memory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have the system be multicore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Assumptions</a:t>
            </a:r>
            <a:endParaRPr u="sng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will be given predefined memory files and trace file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Component Interactions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for user interaction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hash, heap, mm, stride, or trace options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Descriptions of tests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Summary of results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 for memory simulation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Individual testing of memory types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Generates log files and statistics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and Structure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800" y="1090655"/>
            <a:ext cx="3935500" cy="35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tests can be run using the same memory file.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Scratchpad and cache simulations are run concurrently on multiple cores.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simulation will not take longer than one minute for any test.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 statistics will be shown in the command window once the simulations have finished.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files will we overwritten when the next test is run.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and Usability 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will be a Python script that is launched in a terminal window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will prompt user about what kind of simulation they would like to run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will call memsim program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Memsim program will output results to log file to be grabbed by Python script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 needs following parameters: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memory: The contained memory.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line_count: The number of cache lines (1).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line_size: The size of each cache line in bytes (8).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associativity: The set associativity of the cache (1).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latency: The latency (3).</a:t>
            </a:r>
            <a:endParaRPr sz="1800"/>
          </a:p>
          <a:p>
            <a:pPr indent="457200" lvl="0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and Usability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Scratchpad needs the following parameters: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memory: The contained memory.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size: The size of the scratchpad in bytes (defaults to 0).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latency: The latency of a hit in the scratchpad.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trace file will contain read, write, idle time commands in sequence.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Format: R&lt;address&gt;:&lt;size&gt;, W&lt;address&gt;:&lt;size&gt;, I&lt;cycles&gt;. 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read and write commands (denoted as R and W respectively), 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&lt;address&gt; is the address in hexadecimal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&lt;size&gt; is the size of the memory access in hexadecimal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idle command (I), &lt;cycles&gt; is the number of nop cycles in hexadecimal. 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Ways to simulate the memory: hash, heap, mm, stride, or trace</a:t>
            </a:r>
            <a:r>
              <a:rPr lang="en">
                <a:highlight>
                  <a:srgbClr val="FFFFFF"/>
                </a:highlight>
              </a:rPr>
              <a:t>  </a:t>
            </a:r>
            <a:endParaRPr/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Testability and </a:t>
            </a:r>
            <a:r>
              <a:rPr lang="en"/>
              <a:t>Maintenance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hash: A benchmark to generate random 4-byte memory accesses.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heap: A benchmark to perform random insertions and deletions of 4-byte items in a full binary heap.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mm: A benchmark to simulate matrix-matrix multiplication on 4-byte values.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stride: A benchmark to perform strided 4-byte memory accesses.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trace: A benchmark to execute a memory access trace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Closed system with only 2 files to change: memory and trace files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Wingbermuehle, Joe. “Memory Simulator and Optimizer.” Memsim, Github Repository, 24 Sept. 2013, github.com/joewing/memsim.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“CAS latency.” Wikipedia, Wikimedia Foundation, 13 Feb. 2018, en.wikipedia.org/wiki/CAS_latency.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