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M07 - Test Plan Presentation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FEED DEAD BEEF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To design a program that simulates both cache memory and scratchpad memory within the same application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To give the user statistics about cache and scratchpad simulation,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To have a multi core design 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be tested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User inputted simulation selection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Verification of user input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Multi-core simulation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Return of simulation results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#1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612" y="0"/>
            <a:ext cx="502877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#2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298" y="771350"/>
            <a:ext cx="6427750" cy="43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#3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050" y="1082372"/>
            <a:ext cx="5945325" cy="405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#4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438" y="0"/>
            <a:ext cx="42851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