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M08 - Test Report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FEED DEAD BEEF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626" y="0"/>
            <a:ext cx="47627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388" y="152400"/>
            <a:ext cx="679722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450" y="152400"/>
            <a:ext cx="567708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879" y="152400"/>
            <a:ext cx="450024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