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P01 Project Plan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FEED DEAD BEEF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and Scope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Create a multi-core scratch pad and cache hybrid simulator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Cache portion will come from an open source project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Language: 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Deliverables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13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Plan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Requirement Specification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Documentation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Plan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Report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Manual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Scratchpad and cache hybrid simulator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Development Model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use the waterfall method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design</a:t>
            </a:r>
            <a:r>
              <a:rPr lang="en"/>
              <a:t>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Documentation and design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Coding and testing 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Completion of application and documentation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Estimation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roject website, project plan, requirements specification, and design document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Completed by March 8th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 and test plan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Completed by April 12th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manual and entire project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Completed by April 26th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Stakeholders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Clients: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Dr. Yu Liu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EE 368 Class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groups: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hardware designers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 optimizers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Control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create a table based off of the requirements specification document.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will simplify the viewing and allow the group to know the status of each of the requirements.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 Plan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Modularly </a:t>
            </a:r>
            <a:r>
              <a:rPr lang="en"/>
              <a:t>written code </a:t>
            </a:r>
            <a:r>
              <a:rPr lang="en"/>
              <a:t>to allow for future modifications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Core functionality settings of </a:t>
            </a:r>
            <a:r>
              <a:rPr b="1" lang="en"/>
              <a:t>will not</a:t>
            </a:r>
            <a:r>
              <a:rPr lang="en"/>
              <a:t> be directly </a:t>
            </a:r>
            <a:r>
              <a:rPr lang="en"/>
              <a:t>accessible</a:t>
            </a:r>
            <a:r>
              <a:rPr lang="en"/>
              <a:t> by the user.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settings will be modifiable in the source code.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will be used for version control for the product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team members have access to newest stable and testing versions.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