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8" r:id="rId6"/>
    <p:sldId id="263" r:id="rId7"/>
    <p:sldId id="265" r:id="rId8"/>
    <p:sldId id="264" r:id="rId9"/>
    <p:sldId id="266" r:id="rId10"/>
    <p:sldId id="267" r:id="rId11"/>
    <p:sldId id="260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io Cassanta Rosado" userId="d4f8d4fdbde28870" providerId="LiveId" clId="{479C68C9-2D3B-4883-9666-FBE38D4695A2}"/>
    <pc:docChg chg="undo custSel addSld modSld">
      <pc:chgData name="Rogerio Cassanta Rosado" userId="d4f8d4fdbde28870" providerId="LiveId" clId="{479C68C9-2D3B-4883-9666-FBE38D4695A2}" dt="2021-07-18T15:08:43.507" v="514" actId="6549"/>
      <pc:docMkLst>
        <pc:docMk/>
      </pc:docMkLst>
      <pc:sldChg chg="modSp mod">
        <pc:chgData name="Rogerio Cassanta Rosado" userId="d4f8d4fdbde28870" providerId="LiveId" clId="{479C68C9-2D3B-4883-9666-FBE38D4695A2}" dt="2021-07-16T11:54:29.758" v="497" actId="20577"/>
        <pc:sldMkLst>
          <pc:docMk/>
          <pc:sldMk cId="619019635" sldId="263"/>
        </pc:sldMkLst>
        <pc:spChg chg="mod">
          <ac:chgData name="Rogerio Cassanta Rosado" userId="d4f8d4fdbde28870" providerId="LiveId" clId="{479C68C9-2D3B-4883-9666-FBE38D4695A2}" dt="2021-07-16T11:54:29.758" v="497" actId="20577"/>
          <ac:spMkLst>
            <pc:docMk/>
            <pc:sldMk cId="619019635" sldId="263"/>
            <ac:spMk id="3" creationId="{0582BFA5-8DD5-4423-83E5-DBF4B217FFBD}"/>
          </ac:spMkLst>
        </pc:spChg>
      </pc:sldChg>
      <pc:sldChg chg="modSp mod">
        <pc:chgData name="Rogerio Cassanta Rosado" userId="d4f8d4fdbde28870" providerId="LiveId" clId="{479C68C9-2D3B-4883-9666-FBE38D4695A2}" dt="2021-07-18T15:08:43.507" v="514" actId="6549"/>
        <pc:sldMkLst>
          <pc:docMk/>
          <pc:sldMk cId="1803937281" sldId="264"/>
        </pc:sldMkLst>
        <pc:spChg chg="mod">
          <ac:chgData name="Rogerio Cassanta Rosado" userId="d4f8d4fdbde28870" providerId="LiveId" clId="{479C68C9-2D3B-4883-9666-FBE38D4695A2}" dt="2021-07-16T11:51:46.847" v="280" actId="6549"/>
          <ac:spMkLst>
            <pc:docMk/>
            <pc:sldMk cId="1803937281" sldId="264"/>
            <ac:spMk id="2" creationId="{4E4594B3-4D77-43D0-B62D-984793D6DBF9}"/>
          </ac:spMkLst>
        </pc:spChg>
        <pc:spChg chg="mod">
          <ac:chgData name="Rogerio Cassanta Rosado" userId="d4f8d4fdbde28870" providerId="LiveId" clId="{479C68C9-2D3B-4883-9666-FBE38D4695A2}" dt="2021-07-18T15:08:43.507" v="514" actId="6549"/>
          <ac:spMkLst>
            <pc:docMk/>
            <pc:sldMk cId="1803937281" sldId="264"/>
            <ac:spMk id="4" creationId="{9DECC276-816F-499B-B233-8C48958DB470}"/>
          </ac:spMkLst>
        </pc:spChg>
      </pc:sldChg>
      <pc:sldChg chg="modSp mod">
        <pc:chgData name="Rogerio Cassanta Rosado" userId="d4f8d4fdbde28870" providerId="LiveId" clId="{479C68C9-2D3B-4883-9666-FBE38D4695A2}" dt="2021-07-16T11:48:00.096" v="119" actId="6549"/>
        <pc:sldMkLst>
          <pc:docMk/>
          <pc:sldMk cId="3500356504" sldId="265"/>
        </pc:sldMkLst>
        <pc:spChg chg="mod">
          <ac:chgData name="Rogerio Cassanta Rosado" userId="d4f8d4fdbde28870" providerId="LiveId" clId="{479C68C9-2D3B-4883-9666-FBE38D4695A2}" dt="2021-07-16T11:46:23.947" v="22" actId="5793"/>
          <ac:spMkLst>
            <pc:docMk/>
            <pc:sldMk cId="3500356504" sldId="265"/>
            <ac:spMk id="2" creationId="{4E4594B3-4D77-43D0-B62D-984793D6DBF9}"/>
          </ac:spMkLst>
        </pc:spChg>
        <pc:spChg chg="mod">
          <ac:chgData name="Rogerio Cassanta Rosado" userId="d4f8d4fdbde28870" providerId="LiveId" clId="{479C68C9-2D3B-4883-9666-FBE38D4695A2}" dt="2021-07-16T11:48:00.096" v="119" actId="6549"/>
          <ac:spMkLst>
            <pc:docMk/>
            <pc:sldMk cId="3500356504" sldId="265"/>
            <ac:spMk id="4" creationId="{9DECC276-816F-499B-B233-8C48958DB470}"/>
          </ac:spMkLst>
        </pc:spChg>
      </pc:sldChg>
      <pc:sldChg chg="modSp mod">
        <pc:chgData name="Rogerio Cassanta Rosado" userId="d4f8d4fdbde28870" providerId="LiveId" clId="{479C68C9-2D3B-4883-9666-FBE38D4695A2}" dt="2021-07-16T11:50:58.574" v="274" actId="20577"/>
        <pc:sldMkLst>
          <pc:docMk/>
          <pc:sldMk cId="1028062948" sldId="266"/>
        </pc:sldMkLst>
        <pc:spChg chg="mod">
          <ac:chgData name="Rogerio Cassanta Rosado" userId="d4f8d4fdbde28870" providerId="LiveId" clId="{479C68C9-2D3B-4883-9666-FBE38D4695A2}" dt="2021-07-16T11:50:58.574" v="274" actId="20577"/>
          <ac:spMkLst>
            <pc:docMk/>
            <pc:sldMk cId="1028062948" sldId="266"/>
            <ac:spMk id="4" creationId="{9DECC276-816F-499B-B233-8C48958DB470}"/>
          </ac:spMkLst>
        </pc:spChg>
      </pc:sldChg>
      <pc:sldChg chg="addSp modSp new mod">
        <pc:chgData name="Rogerio Cassanta Rosado" userId="d4f8d4fdbde28870" providerId="LiveId" clId="{479C68C9-2D3B-4883-9666-FBE38D4695A2}" dt="2021-07-16T11:53:42.996" v="457" actId="6549"/>
        <pc:sldMkLst>
          <pc:docMk/>
          <pc:sldMk cId="1257071014" sldId="268"/>
        </pc:sldMkLst>
        <pc:spChg chg="mod">
          <ac:chgData name="Rogerio Cassanta Rosado" userId="d4f8d4fdbde28870" providerId="LiveId" clId="{479C68C9-2D3B-4883-9666-FBE38D4695A2}" dt="2021-07-16T11:45:57.246" v="6" actId="20577"/>
          <ac:spMkLst>
            <pc:docMk/>
            <pc:sldMk cId="1257071014" sldId="268"/>
            <ac:spMk id="2" creationId="{8B3B901E-0BFE-4ED4-8636-76CDA7469D62}"/>
          </ac:spMkLst>
        </pc:spChg>
        <pc:spChg chg="add mod">
          <ac:chgData name="Rogerio Cassanta Rosado" userId="d4f8d4fdbde28870" providerId="LiveId" clId="{479C68C9-2D3B-4883-9666-FBE38D4695A2}" dt="2021-07-16T11:53:42.996" v="457" actId="6549"/>
          <ac:spMkLst>
            <pc:docMk/>
            <pc:sldMk cId="1257071014" sldId="268"/>
            <ac:spMk id="4" creationId="{36E00C6F-7A0B-439B-82C3-B462C43824F5}"/>
          </ac:spMkLst>
        </pc:spChg>
      </pc:sldChg>
    </pc:docChg>
  </pc:docChgLst>
  <pc:docChgLst>
    <pc:chgData name="Rogerio Cassanta Rosado" userId="d4f8d4fdbde28870" providerId="LiveId" clId="{93471B73-9A8D-4EA4-BFB0-4791C0B132CD}"/>
    <pc:docChg chg="undo custSel addSld delSld modSld sldOrd">
      <pc:chgData name="Rogerio Cassanta Rosado" userId="d4f8d4fdbde28870" providerId="LiveId" clId="{93471B73-9A8D-4EA4-BFB0-4791C0B132CD}" dt="2021-07-14T23:25:42.633" v="625" actId="20577"/>
      <pc:docMkLst>
        <pc:docMk/>
      </pc:docMkLst>
      <pc:sldChg chg="modSp mod">
        <pc:chgData name="Rogerio Cassanta Rosado" userId="d4f8d4fdbde28870" providerId="LiveId" clId="{93471B73-9A8D-4EA4-BFB0-4791C0B132CD}" dt="2021-07-14T23:22:41.213" v="550" actId="20577"/>
        <pc:sldMkLst>
          <pc:docMk/>
          <pc:sldMk cId="1487700712" sldId="256"/>
        </pc:sldMkLst>
        <pc:spChg chg="mod">
          <ac:chgData name="Rogerio Cassanta Rosado" userId="d4f8d4fdbde28870" providerId="LiveId" clId="{93471B73-9A8D-4EA4-BFB0-4791C0B132CD}" dt="2021-07-14T23:22:41.213" v="550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modSp del mod">
        <pc:chgData name="Rogerio Cassanta Rosado" userId="d4f8d4fdbde28870" providerId="LiveId" clId="{93471B73-9A8D-4EA4-BFB0-4791C0B132CD}" dt="2021-07-14T23:19:07.090" v="533" actId="47"/>
        <pc:sldMkLst>
          <pc:docMk/>
          <pc:sldMk cId="497607547" sldId="258"/>
        </pc:sldMkLst>
        <pc:spChg chg="mod">
          <ac:chgData name="Rogerio Cassanta Rosado" userId="d4f8d4fdbde28870" providerId="LiveId" clId="{93471B73-9A8D-4EA4-BFB0-4791C0B132CD}" dt="2021-07-14T23:11:03.856" v="21" actId="20577"/>
          <ac:spMkLst>
            <pc:docMk/>
            <pc:sldMk cId="497607547" sldId="258"/>
            <ac:spMk id="2" creationId="{921633EB-7DCB-4DDC-80AF-C885A3EE1245}"/>
          </ac:spMkLst>
        </pc:spChg>
      </pc:sldChg>
      <pc:sldChg chg="del">
        <pc:chgData name="Rogerio Cassanta Rosado" userId="d4f8d4fdbde28870" providerId="LiveId" clId="{93471B73-9A8D-4EA4-BFB0-4791C0B132CD}" dt="2021-07-14T23:19:04.849" v="532" actId="47"/>
        <pc:sldMkLst>
          <pc:docMk/>
          <pc:sldMk cId="4209322005" sldId="259"/>
        </pc:sldMkLst>
      </pc:sldChg>
      <pc:sldChg chg="addSp delSp modSp mod">
        <pc:chgData name="Rogerio Cassanta Rosado" userId="d4f8d4fdbde28870" providerId="LiveId" clId="{93471B73-9A8D-4EA4-BFB0-4791C0B132CD}" dt="2021-07-14T23:19:26.754" v="538" actId="1076"/>
        <pc:sldMkLst>
          <pc:docMk/>
          <pc:sldMk cId="3501347425" sldId="260"/>
        </pc:sldMkLst>
        <pc:spChg chg="mod">
          <ac:chgData name="Rogerio Cassanta Rosado" userId="d4f8d4fdbde28870" providerId="LiveId" clId="{93471B73-9A8D-4EA4-BFB0-4791C0B132CD}" dt="2021-07-14T23:19:26.754" v="538" actId="1076"/>
          <ac:spMkLst>
            <pc:docMk/>
            <pc:sldMk cId="3501347425" sldId="260"/>
            <ac:spMk id="2" creationId="{0F87E73C-2B1A-4602-BFBE-CFE1E55D9B38}"/>
          </ac:spMkLst>
        </pc:spChg>
        <pc:spChg chg="del">
          <ac:chgData name="Rogerio Cassanta Rosado" userId="d4f8d4fdbde28870" providerId="LiveId" clId="{93471B73-9A8D-4EA4-BFB0-4791C0B132CD}" dt="2021-07-14T23:18:59.342" v="531" actId="478"/>
          <ac:spMkLst>
            <pc:docMk/>
            <pc:sldMk cId="3501347425" sldId="260"/>
            <ac:spMk id="3" creationId="{A9CB511D-EA45-4336-847C-1252667143B5}"/>
          </ac:spMkLst>
        </pc:spChg>
        <pc:spChg chg="add del mod">
          <ac:chgData name="Rogerio Cassanta Rosado" userId="d4f8d4fdbde28870" providerId="LiveId" clId="{93471B73-9A8D-4EA4-BFB0-4791C0B132CD}" dt="2021-07-14T23:19:15.800" v="535" actId="478"/>
          <ac:spMkLst>
            <pc:docMk/>
            <pc:sldMk cId="3501347425" sldId="260"/>
            <ac:spMk id="6" creationId="{0EB55D29-C679-47D5-B2FD-0F9E9E6C24AE}"/>
          </ac:spMkLst>
        </pc:spChg>
      </pc:sldChg>
      <pc:sldChg chg="del">
        <pc:chgData name="Rogerio Cassanta Rosado" userId="d4f8d4fdbde28870" providerId="LiveId" clId="{93471B73-9A8D-4EA4-BFB0-4791C0B132CD}" dt="2021-07-14T23:18:49.212" v="530" actId="47"/>
        <pc:sldMkLst>
          <pc:docMk/>
          <pc:sldMk cId="1703342593" sldId="261"/>
        </pc:sldMkLst>
      </pc:sldChg>
      <pc:sldChg chg="addSp delSp modSp del mod ord">
        <pc:chgData name="Rogerio Cassanta Rosado" userId="d4f8d4fdbde28870" providerId="LiveId" clId="{93471B73-9A8D-4EA4-BFB0-4791C0B132CD}" dt="2021-07-14T23:24:28.446" v="569" actId="47"/>
        <pc:sldMkLst>
          <pc:docMk/>
          <pc:sldMk cId="1894228232" sldId="262"/>
        </pc:sldMkLst>
        <pc:spChg chg="mod">
          <ac:chgData name="Rogerio Cassanta Rosado" userId="d4f8d4fdbde28870" providerId="LiveId" clId="{93471B73-9A8D-4EA4-BFB0-4791C0B132CD}" dt="2021-07-14T23:11:27.254" v="52" actId="20577"/>
          <ac:spMkLst>
            <pc:docMk/>
            <pc:sldMk cId="1894228232" sldId="262"/>
            <ac:spMk id="2" creationId="{4E4594B3-4D77-43D0-B62D-984793D6DBF9}"/>
          </ac:spMkLst>
        </pc:spChg>
        <pc:spChg chg="del mod">
          <ac:chgData name="Rogerio Cassanta Rosado" userId="d4f8d4fdbde28870" providerId="LiveId" clId="{93471B73-9A8D-4EA4-BFB0-4791C0B132CD}" dt="2021-07-14T23:11:47.455" v="54" actId="478"/>
          <ac:spMkLst>
            <pc:docMk/>
            <pc:sldMk cId="1894228232" sldId="262"/>
            <ac:spMk id="3" creationId="{513E0B14-32B1-4DB2-9BD4-3560179D1838}"/>
          </ac:spMkLst>
        </pc:spChg>
        <pc:spChg chg="add mod">
          <ac:chgData name="Rogerio Cassanta Rosado" userId="d4f8d4fdbde28870" providerId="LiveId" clId="{93471B73-9A8D-4EA4-BFB0-4791C0B132CD}" dt="2021-07-14T23:12:17.512" v="83" actId="20577"/>
          <ac:spMkLst>
            <pc:docMk/>
            <pc:sldMk cId="1894228232" sldId="262"/>
            <ac:spMk id="4" creationId="{9DECC276-816F-499B-B233-8C48958DB470}"/>
          </ac:spMkLst>
        </pc:spChg>
      </pc:sldChg>
      <pc:sldChg chg="modSp mod">
        <pc:chgData name="Rogerio Cassanta Rosado" userId="d4f8d4fdbde28870" providerId="LiveId" clId="{93471B73-9A8D-4EA4-BFB0-4791C0B132CD}" dt="2021-07-14T23:22:48.973" v="551" actId="20577"/>
        <pc:sldMkLst>
          <pc:docMk/>
          <pc:sldMk cId="619019635" sldId="263"/>
        </pc:sldMkLst>
        <pc:spChg chg="mod">
          <ac:chgData name="Rogerio Cassanta Rosado" userId="d4f8d4fdbde28870" providerId="LiveId" clId="{93471B73-9A8D-4EA4-BFB0-4791C0B132CD}" dt="2021-07-14T23:22:48.973" v="551" actId="20577"/>
          <ac:spMkLst>
            <pc:docMk/>
            <pc:sldMk cId="619019635" sldId="263"/>
            <ac:spMk id="2" creationId="{109664B4-A879-45B5-B376-DA553F0C49CA}"/>
          </ac:spMkLst>
        </pc:spChg>
        <pc:spChg chg="mod">
          <ac:chgData name="Rogerio Cassanta Rosado" userId="d4f8d4fdbde28870" providerId="LiveId" clId="{93471B73-9A8D-4EA4-BFB0-4791C0B132CD}" dt="2021-07-14T23:18:40.219" v="529" actId="20577"/>
          <ac:spMkLst>
            <pc:docMk/>
            <pc:sldMk cId="619019635" sldId="263"/>
            <ac:spMk id="3" creationId="{0582BFA5-8DD5-4423-83E5-DBF4B217FFBD}"/>
          </ac:spMkLst>
        </pc:spChg>
      </pc:sldChg>
      <pc:sldChg chg="modSp add mod">
        <pc:chgData name="Rogerio Cassanta Rosado" userId="d4f8d4fdbde28870" providerId="LiveId" clId="{93471B73-9A8D-4EA4-BFB0-4791C0B132CD}" dt="2021-07-14T23:15:27.489" v="367" actId="20577"/>
        <pc:sldMkLst>
          <pc:docMk/>
          <pc:sldMk cId="1803937281" sldId="264"/>
        </pc:sldMkLst>
        <pc:spChg chg="mod">
          <ac:chgData name="Rogerio Cassanta Rosado" userId="d4f8d4fdbde28870" providerId="LiveId" clId="{93471B73-9A8D-4EA4-BFB0-4791C0B132CD}" dt="2021-07-14T23:15:27.489" v="367" actId="20577"/>
          <ac:spMkLst>
            <pc:docMk/>
            <pc:sldMk cId="1803937281" sldId="264"/>
            <ac:spMk id="4" creationId="{9DECC276-816F-499B-B233-8C48958DB470}"/>
          </ac:spMkLst>
        </pc:spChg>
      </pc:sldChg>
      <pc:sldChg chg="modSp add mod ord">
        <pc:chgData name="Rogerio Cassanta Rosado" userId="d4f8d4fdbde28870" providerId="LiveId" clId="{93471B73-9A8D-4EA4-BFB0-4791C0B132CD}" dt="2021-07-14T23:24:13.313" v="568" actId="20577"/>
        <pc:sldMkLst>
          <pc:docMk/>
          <pc:sldMk cId="3500356504" sldId="265"/>
        </pc:sldMkLst>
        <pc:spChg chg="mod">
          <ac:chgData name="Rogerio Cassanta Rosado" userId="d4f8d4fdbde28870" providerId="LiveId" clId="{93471B73-9A8D-4EA4-BFB0-4791C0B132CD}" dt="2021-07-14T23:24:13.313" v="568" actId="20577"/>
          <ac:spMkLst>
            <pc:docMk/>
            <pc:sldMk cId="3500356504" sldId="265"/>
            <ac:spMk id="2" creationId="{4E4594B3-4D77-43D0-B62D-984793D6DBF9}"/>
          </ac:spMkLst>
        </pc:spChg>
        <pc:spChg chg="mod">
          <ac:chgData name="Rogerio Cassanta Rosado" userId="d4f8d4fdbde28870" providerId="LiveId" clId="{93471B73-9A8D-4EA4-BFB0-4791C0B132CD}" dt="2021-07-14T23:15:51.379" v="381" actId="6549"/>
          <ac:spMkLst>
            <pc:docMk/>
            <pc:sldMk cId="3500356504" sldId="265"/>
            <ac:spMk id="4" creationId="{9DECC276-816F-499B-B233-8C48958DB470}"/>
          </ac:spMkLst>
        </pc:spChg>
      </pc:sldChg>
      <pc:sldChg chg="modSp add mod">
        <pc:chgData name="Rogerio Cassanta Rosado" userId="d4f8d4fdbde28870" providerId="LiveId" clId="{93471B73-9A8D-4EA4-BFB0-4791C0B132CD}" dt="2021-07-14T23:25:05.629" v="620" actId="6549"/>
        <pc:sldMkLst>
          <pc:docMk/>
          <pc:sldMk cId="1028062948" sldId="266"/>
        </pc:sldMkLst>
        <pc:spChg chg="mod">
          <ac:chgData name="Rogerio Cassanta Rosado" userId="d4f8d4fdbde28870" providerId="LiveId" clId="{93471B73-9A8D-4EA4-BFB0-4791C0B132CD}" dt="2021-07-14T23:16:19.066" v="413" actId="20577"/>
          <ac:spMkLst>
            <pc:docMk/>
            <pc:sldMk cId="1028062948" sldId="266"/>
            <ac:spMk id="2" creationId="{4E4594B3-4D77-43D0-B62D-984793D6DBF9}"/>
          </ac:spMkLst>
        </pc:spChg>
        <pc:spChg chg="mod">
          <ac:chgData name="Rogerio Cassanta Rosado" userId="d4f8d4fdbde28870" providerId="LiveId" clId="{93471B73-9A8D-4EA4-BFB0-4791C0B132CD}" dt="2021-07-14T23:25:05.629" v="620" actId="6549"/>
          <ac:spMkLst>
            <pc:docMk/>
            <pc:sldMk cId="1028062948" sldId="266"/>
            <ac:spMk id="4" creationId="{9DECC276-816F-499B-B233-8C48958DB470}"/>
          </ac:spMkLst>
        </pc:spChg>
      </pc:sldChg>
      <pc:sldChg chg="modSp add mod">
        <pc:chgData name="Rogerio Cassanta Rosado" userId="d4f8d4fdbde28870" providerId="LiveId" clId="{93471B73-9A8D-4EA4-BFB0-4791C0B132CD}" dt="2021-07-14T23:25:42.633" v="625" actId="20577"/>
        <pc:sldMkLst>
          <pc:docMk/>
          <pc:sldMk cId="1853549097" sldId="267"/>
        </pc:sldMkLst>
        <pc:spChg chg="mod">
          <ac:chgData name="Rogerio Cassanta Rosado" userId="d4f8d4fdbde28870" providerId="LiveId" clId="{93471B73-9A8D-4EA4-BFB0-4791C0B132CD}" dt="2021-07-14T23:18:00.154" v="498" actId="313"/>
          <ac:spMkLst>
            <pc:docMk/>
            <pc:sldMk cId="1853549097" sldId="267"/>
            <ac:spMk id="2" creationId="{4E4594B3-4D77-43D0-B62D-984793D6DBF9}"/>
          </ac:spMkLst>
        </pc:spChg>
        <pc:spChg chg="mod">
          <ac:chgData name="Rogerio Cassanta Rosado" userId="d4f8d4fdbde28870" providerId="LiveId" clId="{93471B73-9A8D-4EA4-BFB0-4791C0B132CD}" dt="2021-07-14T23:25:42.633" v="625" actId="20577"/>
          <ac:spMkLst>
            <pc:docMk/>
            <pc:sldMk cId="1853549097" sldId="267"/>
            <ac:spMk id="4" creationId="{9DECC276-816F-499B-B233-8C48958DB4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27/06/2022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3200" dirty="0">
                <a:solidFill>
                  <a:schemeClr val="bg1"/>
                </a:solidFill>
              </a:rPr>
              <a:t>Tópicos avançados em engenharia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pt-BR" b="1" dirty="0">
                <a:solidFill>
                  <a:srgbClr val="7CEBFF"/>
                </a:solidFill>
              </a:rPr>
              <a:t>trabalho de Reengenharia de software</a:t>
            </a:r>
          </a:p>
          <a:p>
            <a:pPr rtl="0"/>
            <a:r>
              <a:rPr lang="pt-BR" b="1" dirty="0">
                <a:solidFill>
                  <a:srgbClr val="7CEBFF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B901E-0BFE-4ED4-8636-76CDA746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E00C6F-7A0B-439B-82C3-B462C43824F5}"/>
              </a:ext>
            </a:extLst>
          </p:cNvPr>
          <p:cNvSpPr txBox="1"/>
          <p:nvPr/>
        </p:nvSpPr>
        <p:spPr>
          <a:xfrm>
            <a:off x="654461" y="2231794"/>
            <a:ext cx="1087248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Dados de identificação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Sobre 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Apresentando 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Processo de reengenharia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Apresentando o novo software (após a reengenharia)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5707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664B4-A879-45B5-B376-DA553F0C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identificação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2BFA5-8DD5-4423-83E5-DBF4B217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114508"/>
            <a:ext cx="10934533" cy="306080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Instituto Federal de Educação Ciência e Tecnologia Farroupilha – Campus São Vicente do Sul </a:t>
            </a:r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Curso Superior de Tecnologia em Análise e Desenvolvimento de Sistemas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0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Disciplina: Tópicos avançados em engenharia de software</a:t>
            </a:r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Nome do aluno: Luan Flores Rodrigues</a:t>
            </a:r>
          </a:p>
          <a:p>
            <a:pPr marL="0" indent="0">
              <a:buNone/>
            </a:pPr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Turma: ADS16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Professor: Rogério Cassanta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1901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94B3-4D77-43D0-B62D-984793D6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software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ECC276-816F-499B-B233-8C48958DB470}"/>
              </a:ext>
            </a:extLst>
          </p:cNvPr>
          <p:cNvSpPr txBox="1"/>
          <p:nvPr/>
        </p:nvSpPr>
        <p:spPr>
          <a:xfrm>
            <a:off x="689113" y="2007871"/>
            <a:ext cx="1107553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 software desenvolvido é um website que tem como objetivo contar a história de um jogo.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 software foi desenvolvido usando Visual Studio Code, na Linguagem HTML e Javascript</a:t>
            </a:r>
          </a:p>
        </p:txBody>
      </p:sp>
    </p:spTree>
    <p:extLst>
      <p:ext uri="{BB962C8B-B14F-4D97-AF65-F5344CB8AC3E}">
        <p14:creationId xmlns:p14="http://schemas.microsoft.com/office/powerpoint/2010/main" val="350035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94B3-4D77-43D0-B62D-984793D6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Apresentando o software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ECC276-816F-499B-B233-8C48958DB470}"/>
              </a:ext>
            </a:extLst>
          </p:cNvPr>
          <p:cNvSpPr txBox="1"/>
          <p:nvPr/>
        </p:nvSpPr>
        <p:spPr>
          <a:xfrm>
            <a:off x="689113" y="2252870"/>
            <a:ext cx="109216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SOFTWARE</a:t>
            </a:r>
            <a:endParaRPr lang="pt-BR" sz="20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pt-BR" sz="20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Análise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Da documentação existente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Do c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ódigo fonte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Da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interface e telas</a:t>
            </a:r>
            <a:endParaRPr lang="pt-BR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pt-BR" sz="20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Desenvolvimento</a:t>
            </a:r>
          </a:p>
          <a:p>
            <a:endParaRPr lang="pt-BR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0393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94B3-4D77-43D0-B62D-984793D6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reengenharia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ECC276-816F-499B-B233-8C48958DB470}"/>
              </a:ext>
            </a:extLst>
          </p:cNvPr>
          <p:cNvSpPr txBox="1"/>
          <p:nvPr/>
        </p:nvSpPr>
        <p:spPr>
          <a:xfrm>
            <a:off x="689113" y="2233820"/>
            <a:ext cx="10921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 maior parte do processo de Reengenharia foi o CSS, que era inexistente no primeiro sistema, tambem foi adicionado Javascript para a animação de Scrolling, uma pagina de Inicio, e um Header</a:t>
            </a:r>
          </a:p>
          <a:p>
            <a:pPr algn="just"/>
            <a:endParaRPr lang="pt-BR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Como foi feito?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 pagina Index foi feita do zero, pois o primeiro sistema não possuia uma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 interface/Layout foi toda refeita com CSS</a:t>
            </a:r>
          </a:p>
        </p:txBody>
      </p:sp>
    </p:spTree>
    <p:extLst>
      <p:ext uri="{BB962C8B-B14F-4D97-AF65-F5344CB8AC3E}">
        <p14:creationId xmlns:p14="http://schemas.microsoft.com/office/powerpoint/2010/main" val="102806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94B3-4D77-43D0-B62D-984793D6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Apresentar o software após a reengenharia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ECC276-816F-499B-B233-8C48958DB470}"/>
              </a:ext>
            </a:extLst>
          </p:cNvPr>
          <p:cNvSpPr txBox="1"/>
          <p:nvPr/>
        </p:nvSpPr>
        <p:spPr>
          <a:xfrm>
            <a:off x="689113" y="2252870"/>
            <a:ext cx="10921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Apresentar (código, banco, funções, telas) do </a:t>
            </a:r>
            <a:r>
              <a:rPr lang="pt-BR" sz="20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novo</a:t>
            </a: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software enfatizando as alterações e melhorias inseridas;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20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20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5354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776635"/>
            <a:ext cx="3081576" cy="780597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145</TotalTime>
  <Words>230</Words>
  <Application>Microsoft Office PowerPoint</Application>
  <PresentationFormat>Widescreen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Wingdings</vt:lpstr>
      <vt:lpstr>Wingdings 2</vt:lpstr>
      <vt:lpstr>Dividendo</vt:lpstr>
      <vt:lpstr>Tópicos avançados em engenharia de software</vt:lpstr>
      <vt:lpstr>Agenda</vt:lpstr>
      <vt:lpstr>Dados de identificação</vt:lpstr>
      <vt:lpstr>Sobre o software</vt:lpstr>
      <vt:lpstr>Apresentando o software </vt:lpstr>
      <vt:lpstr>Processo de reengenharia</vt:lpstr>
      <vt:lpstr>Apresentar o software após a reengenharia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avançados em engenharia de software</dc:title>
  <dc:creator>Rogerio Cassanta Rosado</dc:creator>
  <cp:lastModifiedBy>Luan Rodrigues</cp:lastModifiedBy>
  <cp:revision>9</cp:revision>
  <dcterms:created xsi:type="dcterms:W3CDTF">2021-07-14T22:16:58Z</dcterms:created>
  <dcterms:modified xsi:type="dcterms:W3CDTF">2022-06-27T17:16:44Z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