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9" r:id="rId5"/>
    <p:sldId id="261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分享</a:t>
            </a:r>
            <a:r>
              <a:rPr lang="en-US" altLang="zh-CN"/>
              <a:t>flutter</a:t>
            </a:r>
            <a:r>
              <a:rPr lang="zh-CN" altLang="en-US"/>
              <a:t>就</a:t>
            </a:r>
            <a:r>
              <a:rPr lang="en-US" altLang="zh-CN"/>
              <a:t>diss</a:t>
            </a:r>
            <a:r>
              <a:rPr lang="zh-CN" altLang="en-US"/>
              <a:t>竟品，不存在的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、据说此性能在实际中无多大差别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打造跨平台应用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by </a:t>
            </a:r>
            <a:r>
              <a:rPr lang="zh-CN" altLang="en-US"/>
              <a:t>方永祥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2019.05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Flutter</a:t>
            </a:r>
            <a:r>
              <a:rPr lang="zh-CN" altLang="en-US"/>
              <a:t>是什么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为移动应用、浏览器应用、嵌入式应用及桌面应用打造的的便捷响应式</a:t>
            </a:r>
            <a:r>
              <a:rPr lang="en-US" altLang="zh-CN"/>
              <a:t>UI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zh-CN" altLang="en-US"/>
              <a:t>由</a:t>
            </a:r>
            <a:r>
              <a:rPr lang="zh-CN" altLang="en-US">
                <a:sym typeface="+mn-ea"/>
              </a:rPr>
              <a:t>谷歌打造</a:t>
            </a:r>
            <a:endParaRPr lang="zh-CN" altLang="en-US"/>
          </a:p>
          <a:p>
            <a:r>
              <a:rPr lang="zh-CN" altLang="en-US"/>
              <a:t>跨平台</a:t>
            </a:r>
            <a:r>
              <a:rPr lang="en-US" altLang="zh-CN"/>
              <a:t>-</a:t>
            </a:r>
            <a:r>
              <a:rPr lang="zh-CN" altLang="en-US"/>
              <a:t>一套代码，多平台部署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Flutter is Google’s portable UI toolkit for building beautiful, natively-compiled applications for mobile, web, and desktop from a single codebase.</a:t>
            </a:r>
            <a:endParaRPr lang="zh-CN" altLang="en-US"/>
          </a:p>
          <a:p>
            <a:r>
              <a:rPr lang="zh-CN" altLang="en-US">
                <a:sym typeface="+mn-ea"/>
              </a:rPr>
              <a:t>Fuchsia、</a:t>
            </a:r>
            <a:r>
              <a:rPr lang="en-US" altLang="zh-CN">
                <a:sym typeface="+mn-ea"/>
              </a:rPr>
              <a:t>android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ios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embedded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市面</a:t>
            </a:r>
            <a:r>
              <a:rPr lang="zh-CN" altLang="en-US"/>
              <a:t>跨平台方案</a:t>
            </a:r>
            <a:r>
              <a:rPr lang="zh-CN" altLang="en-US"/>
              <a:t>比较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flutter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</a:t>
                      </a:r>
                      <a:r>
                        <a:rPr lang="en-US" altLang="zh-CN"/>
                        <a:t>t native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Xamarin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phonegap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背后大佬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Google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Facebook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microsoft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alibaba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adobe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主要使用语言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</a:t>
                      </a:r>
                      <a:r>
                        <a:rPr lang="en-US" altLang="zh-CN"/>
                        <a:t>js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vue</a:t>
                      </a:r>
                      <a:r>
                        <a:rPr lang="en-US" altLang="zh-CN" sz="1800">
                          <a:sym typeface="+mn-ea"/>
                        </a:rPr>
                        <a:t>js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nearly </a:t>
                      </a:r>
                      <a:r>
                        <a:rPr lang="en-US" altLang="zh-CN"/>
                        <a:t>native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</a:t>
                      </a:r>
                      <a:r>
                        <a:rPr lang="en-US" altLang="zh-CN"/>
                        <a:t>core bridge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nearly native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js</a:t>
                      </a:r>
                      <a:r>
                        <a:rPr lang="en-US" altLang="zh-CN" sz="1800">
                          <a:sym typeface="+mn-ea"/>
                        </a:rPr>
                        <a:t> V8 bridge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webview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学习成本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初始阶段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部分</a:t>
                      </a:r>
                      <a:r>
                        <a:rPr lang="en-US" altLang="zh-CN" sz="1800">
                          <a:sym typeface="+mn-ea"/>
                        </a:rPr>
                        <a:t>back to native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unknown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unknown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unknown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混合开发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混合开发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flutter_boost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WPS 演示</Application>
  <PresentationFormat>宽屏</PresentationFormat>
  <Paragraphs>89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strever</dc:creator>
  <cp:lastModifiedBy>strever</cp:lastModifiedBy>
  <cp:revision>14</cp:revision>
  <dcterms:created xsi:type="dcterms:W3CDTF">2019-05-22T08:28:21Z</dcterms:created>
  <dcterms:modified xsi:type="dcterms:W3CDTF">2019-05-22T08:28:21Z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