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4" r:id="rId5"/>
    <p:sldId id="259" r:id="rId6"/>
    <p:sldId id="269" r:id="rId8"/>
    <p:sldId id="270" r:id="rId9"/>
    <p:sldId id="271" r:id="rId10"/>
    <p:sldId id="263" r:id="rId11"/>
    <p:sldId id="265" r:id="rId12"/>
    <p:sldId id="268" r:id="rId13"/>
    <p:sldId id="261" r:id="rId14"/>
    <p:sldId id="266" r:id="rId15"/>
    <p:sldId id="26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分享</a:t>
            </a:r>
            <a:r>
              <a:rPr lang="en-US" altLang="zh-CN"/>
              <a:t>flutter</a:t>
            </a:r>
            <a:r>
              <a:rPr lang="zh-CN" altLang="en-US"/>
              <a:t>就</a:t>
            </a:r>
            <a:r>
              <a:rPr lang="en-US" altLang="zh-CN"/>
              <a:t>diss</a:t>
            </a:r>
            <a:r>
              <a:rPr lang="zh-CN" altLang="en-US"/>
              <a:t>竟品，不存在的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、据说此性能在实际中无多大差别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打造跨平台应用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by </a:t>
            </a:r>
            <a:r>
              <a:rPr lang="zh-CN" altLang="en-US"/>
              <a:t>方永祥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2019.05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UI-Widget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Material or Cupertino</a:t>
            </a:r>
            <a:endParaRPr lang="en-US" altLang="zh-CN"/>
          </a:p>
          <a:p>
            <a:r>
              <a:rPr lang="en-US" altLang="zh-CN"/>
              <a:t>- cupertinoDockWidget</a:t>
            </a:r>
            <a:endParaRPr lang="en-US" altLang="zh-CN"/>
          </a:p>
          <a:p>
            <a:r>
              <a:rPr lang="en-US" altLang="zh-CN"/>
              <a:t>- </a:t>
            </a:r>
            <a:endParaRPr lang="en-US" altLang="zh-CN"/>
          </a:p>
          <a:p>
            <a:r>
              <a:rPr lang="en-US" altLang="zh-CN"/>
              <a:t>Stateless or Stateful</a:t>
            </a:r>
            <a:endParaRPr lang="en-US" altLang="zh-CN"/>
          </a:p>
          <a:p>
            <a:r>
              <a:rPr lang="en-US" altLang="zh-CN"/>
              <a:t>FutureBuilder</a:t>
            </a:r>
            <a:endParaRPr lang="en-US" altLang="zh-CN"/>
          </a:p>
          <a:p>
            <a:r>
              <a:rPr lang="en-US" altLang="zh-CN"/>
              <a:t>- await new Future.delayed(Duration(seconds: 5));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混合开发</a:t>
            </a:r>
            <a:endParaRPr lang="zh-CN" altLang="en-US"/>
          </a:p>
          <a:p>
            <a:r>
              <a:rPr lang="en-US" altLang="zh-CN"/>
              <a:t>- </a:t>
            </a:r>
            <a:r>
              <a:rPr lang="en-US" altLang="zh-CN">
                <a:sym typeface="+mn-ea"/>
              </a:rPr>
              <a:t>flutter_boost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flutter web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了解和补充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https://flutter-io.cn/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是什么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为移动应用、浏览器应用、嵌入式应用及桌面应用打造的的便捷响应式</a:t>
            </a:r>
            <a:r>
              <a:rPr lang="en-US" altLang="zh-CN"/>
              <a:t>UI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zh-CN" altLang="en-US"/>
              <a:t>由</a:t>
            </a:r>
            <a:r>
              <a:rPr lang="zh-CN" altLang="en-US">
                <a:sym typeface="+mn-ea"/>
              </a:rPr>
              <a:t>谷歌打造</a:t>
            </a:r>
            <a:endParaRPr lang="zh-CN" altLang="en-US"/>
          </a:p>
          <a:p>
            <a:r>
              <a:rPr lang="zh-CN" altLang="en-US"/>
              <a:t>跨平台</a:t>
            </a:r>
            <a:r>
              <a:rPr lang="en-US" altLang="zh-CN"/>
              <a:t>f</a:t>
            </a:r>
            <a:r>
              <a:rPr lang="zh-CN" altLang="en-US">
                <a:sym typeface="+mn-ea"/>
              </a:rPr>
              <a:t>uchsia、</a:t>
            </a: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ios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embedded</a:t>
            </a:r>
            <a:r>
              <a:rPr lang="en-US" altLang="zh-CN"/>
              <a:t>-</a:t>
            </a:r>
            <a:r>
              <a:rPr lang="zh-CN" altLang="en-US"/>
              <a:t>一套代码，多平台部署 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Flutter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漂亮的</a:t>
            </a:r>
            <a:r>
              <a:rPr lang="en-US" altLang="zh-CN"/>
              <a:t>UI</a:t>
            </a:r>
            <a:r>
              <a:rPr lang="zh-CN" altLang="en-US"/>
              <a:t>（</a:t>
            </a:r>
            <a:r>
              <a:rPr lang="zh-CN" altLang="en-US"/>
              <a:t>丰富的</a:t>
            </a:r>
            <a:r>
              <a:rPr lang="en-US" altLang="zh-CN"/>
              <a:t>widget</a:t>
            </a:r>
            <a:r>
              <a:rPr lang="zh-CN" altLang="en-US"/>
              <a:t>，开箱即用）</a:t>
            </a:r>
            <a:endParaRPr lang="zh-CN" altLang="en-US"/>
          </a:p>
          <a:p>
            <a:r>
              <a:rPr lang="zh-CN" altLang="en-US"/>
              <a:t>平滑的动画和接近原生的性能</a:t>
            </a:r>
            <a:endParaRPr lang="zh-CN" altLang="en-US"/>
          </a:p>
          <a:p>
            <a:r>
              <a:rPr lang="en-US" altLang="zh-CN"/>
              <a:t>last but not least </a:t>
            </a:r>
            <a:r>
              <a:rPr lang="zh-CN" altLang="en-US"/>
              <a:t>跨平台</a:t>
            </a:r>
            <a:endParaRPr lang="zh-CN" altLang="en-US"/>
          </a:p>
          <a:p>
            <a:r>
              <a:rPr lang="zh-CN" altLang="en-US"/>
              <a:t>快速迭代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市面跨平台方案比较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 native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Xamarin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phonegap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背后大佬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Google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Facebook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microsoft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alibaba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adobe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主要使用语言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reactjs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vuejs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nearly 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jscore bridge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nearly 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js V8 bridge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webview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学习成本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起步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初始阶段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部分</a:t>
                      </a:r>
                      <a:r>
                        <a:rPr lang="en-US" altLang="zh-CN" sz="1800">
                          <a:sym typeface="+mn-ea"/>
                        </a:rPr>
                        <a:t>back to native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How-Flutter-interacts-with-native-components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7310" y="1825625"/>
            <a:ext cx="69761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How-React-Native-interacts-with-native-components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7310" y="1825625"/>
            <a:ext cx="69761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why dart</a:t>
            </a:r>
            <a:endParaRPr lang="en-US" altLang="zh-CN"/>
          </a:p>
          <a:p>
            <a:r>
              <a:rPr lang="en-US" altLang="zh-CN"/>
              <a:t>dart</a:t>
            </a:r>
            <a:r>
              <a:rPr lang="zh-CN" altLang="en-US"/>
              <a:t>和</a:t>
            </a:r>
            <a:r>
              <a:rPr lang="en-US" altLang="zh-CN"/>
              <a:t>kotlin</a:t>
            </a:r>
            <a:r>
              <a:rPr lang="zh-CN" altLang="en-US"/>
              <a:t>混合开发有优势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强类型但支持</a:t>
            </a:r>
            <a:r>
              <a:rPr lang="en-US" altLang="zh-CN"/>
              <a:t>var</a:t>
            </a:r>
            <a:r>
              <a:rPr lang="zh-CN" altLang="en-US"/>
              <a:t>和</a:t>
            </a:r>
            <a:r>
              <a:rPr lang="en-US" altLang="zh-CN"/>
              <a:t>dynamic</a:t>
            </a:r>
            <a:endParaRPr lang="en-US" altLang="zh-CN"/>
          </a:p>
          <a:p>
            <a:r>
              <a:rPr lang="zh-CN" altLang="en-US"/>
              <a:t>支持</a:t>
            </a:r>
            <a:r>
              <a:rPr lang="en-US" altLang="zh-CN"/>
              <a:t>async/await</a:t>
            </a:r>
            <a:endParaRPr lang="en-US" altLang="zh-CN"/>
          </a:p>
          <a:p>
            <a:r>
              <a:rPr lang="zh-CN" altLang="en-US"/>
              <a:t>异步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其中ios为iOS部分代码，使用CocoaPods管理依赖，android为Android部分代码，使用Gradle管理依赖，lib为dart代码，使用pub管理依赖。类似iOS中Cocoapods的Podfile和Podfile.lock，pub下对应的是pubspec.yaml和pubspec.lock。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演示</Application>
  <PresentationFormat>宽屏</PresentationFormat>
  <Paragraphs>133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汉仪旗黑KW</vt:lpstr>
      <vt:lpstr>Arial Unicode MS</vt:lpstr>
      <vt:lpstr>Office 主题</vt:lpstr>
      <vt:lpstr>Flutter打造跨平台应用</vt:lpstr>
      <vt:lpstr>Flutter是什么</vt:lpstr>
      <vt:lpstr>PowerPoint 演示文稿</vt:lpstr>
      <vt:lpstr>市面跨平台方案比较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strever</dc:creator>
  <cp:lastModifiedBy>strever</cp:lastModifiedBy>
  <cp:revision>21</cp:revision>
  <dcterms:created xsi:type="dcterms:W3CDTF">2019-05-30T08:20:09Z</dcterms:created>
  <dcterms:modified xsi:type="dcterms:W3CDTF">2019-05-30T08:20:09Z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