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59" r:id="rId3"/>
    <p:sldId id="406" r:id="rId4"/>
    <p:sldId id="458" r:id="rId5"/>
    <p:sldId id="472" r:id="rId6"/>
    <p:sldId id="473" r:id="rId7"/>
    <p:sldId id="471" r:id="rId8"/>
    <p:sldId id="456" r:id="rId9"/>
    <p:sldId id="457" r:id="rId10"/>
    <p:sldId id="455" r:id="rId11"/>
    <p:sldId id="25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E2996B-C590-4B49-A84F-05EC56DAD59A}">
          <p14:sldIdLst>
            <p14:sldId id="256"/>
            <p14:sldId id="459"/>
            <p14:sldId id="406"/>
            <p14:sldId id="458"/>
            <p14:sldId id="472"/>
            <p14:sldId id="473"/>
            <p14:sldId id="471"/>
            <p14:sldId id="456"/>
            <p14:sldId id="457"/>
            <p14:sldId id="45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yu(于广游)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365"/>
    <a:srgbClr val="9F9FA9"/>
    <a:srgbClr val="ABC3FF"/>
    <a:srgbClr val="0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69176" autoAdjust="0"/>
  </p:normalViewPr>
  <p:slideViewPr>
    <p:cSldViewPr>
      <p:cViewPr varScale="1">
        <p:scale>
          <a:sx n="79" d="100"/>
          <a:sy n="79" d="100"/>
        </p:scale>
        <p:origin x="2484" y="78"/>
      </p:cViewPr>
      <p:guideLst>
        <p:guide orient="horz" pos="22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algn="r"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t>2018/8/27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1C0351D-4C8B-4D85-BF17-C08911636F2F}" type="slidenum">
              <a:rPr lang="zh-CN" altLang="en-US"/>
              <a:t>‹#›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8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各位前辈你们好，我叫任豪，就读于西安工业大学的一名本科生。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号入职直播二组实习，导师是</a:t>
            </a:r>
            <a:r>
              <a:rPr lang="en-US" altLang="zh-CN" dirty="0" err="1"/>
              <a:t>yuyang</a:t>
            </a:r>
            <a:r>
              <a:rPr lang="zh-CN" altLang="en-US" dirty="0"/>
              <a:t>。下面给大家概述一下我的工作经历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0351D-4C8B-4D85-BF17-C08911636F2F}" type="slidenum">
              <a:rPr lang="zh-CN" altLang="en-US" smtClean="0"/>
              <a:t>2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46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/>
          <a:p>
            <a:fld id="{E28E6092-69B4-4F5C-90CE-0EAAD58AB039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消息查询小助手是基于微信小程序一款产品，主要功能是对</a:t>
            </a:r>
            <a:r>
              <a:rPr lang="en-US" altLang="zh-CN" dirty="0"/>
              <a:t>4S</a:t>
            </a:r>
            <a:r>
              <a:rPr lang="zh-CN" altLang="en-US" dirty="0"/>
              <a:t>店、售楼处、小区等人流较大的地方进行人员管理，方便销售去做一些推销工作。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搞活动客户多、销售忙不过来？ 填一堆资料麻烦？ 客户失去耐心！！！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0351D-4C8B-4D85-BF17-C08911636F2F}" type="slidenum">
              <a:rPr lang="zh-CN" altLang="en-US" smtClean="0"/>
              <a:t>4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0351D-4C8B-4D85-BF17-C08911636F2F}" type="slidenum">
              <a:rPr lang="zh-CN" altLang="en-US" smtClean="0"/>
              <a:t>8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代码全是警告？  逻辑有问题、 数据有问题？ 新需求不会做？最大的难点，如何去解决，以后遇到怎样解决？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0351D-4C8B-4D85-BF17-C08911636F2F}" type="slidenum">
              <a:rPr lang="zh-CN" altLang="en-US" smtClean="0"/>
              <a:t>9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团队合作能力、学习能力、发现问题及解决问题的方式、遇到问题沟通方式，如何表达清楚问题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技术 </a:t>
            </a:r>
            <a:r>
              <a:rPr lang="en-US" altLang="zh-CN" dirty="0"/>
              <a:t>2.</a:t>
            </a:r>
            <a:r>
              <a:rPr lang="zh-CN" altLang="en-US" dirty="0"/>
              <a:t>能力 </a:t>
            </a:r>
            <a:r>
              <a:rPr lang="en-US" altLang="zh-CN" dirty="0"/>
              <a:t>3. </a:t>
            </a:r>
            <a:r>
              <a:rPr lang="zh-CN" altLang="en-US" dirty="0"/>
              <a:t>产品意识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0351D-4C8B-4D85-BF17-C08911636F2F}" type="slidenum">
              <a:rPr lang="zh-CN" altLang="en-US" smtClean="0"/>
              <a:t>10</a:t>
            </a:fld>
            <a:endParaRPr lang="zh-CN" altLang="en-US" sz="120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31253" y="1"/>
            <a:ext cx="5823670" cy="438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0" baseline="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2295" y="1953369"/>
            <a:ext cx="7759412" cy="33151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75" baseline="0"/>
            </a:lvl1pPr>
            <a:lvl2pPr>
              <a:defRPr sz="1265" baseline="0"/>
            </a:lvl2pPr>
            <a:lvl3pPr>
              <a:defRPr sz="1055" baseline="0"/>
            </a:lvl3pPr>
            <a:lvl4pPr>
              <a:defRPr sz="1475"/>
            </a:lvl4pPr>
            <a:lvl5pPr>
              <a:defRPr sz="1475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65920" y="146145"/>
            <a:ext cx="1602790" cy="42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ChangeArrowheads="1"/>
          </p:cNvSpPr>
          <p:nvPr/>
        </p:nvSpPr>
        <p:spPr bwMode="auto">
          <a:xfrm>
            <a:off x="682625" y="1773238"/>
            <a:ext cx="77724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实习答辩</a:t>
            </a:r>
          </a:p>
        </p:txBody>
      </p:sp>
      <p:sp>
        <p:nvSpPr>
          <p:cNvPr id="3076" name="直接连接符 6"/>
          <p:cNvSpPr>
            <a:spLocks noChangeShapeType="1"/>
          </p:cNvSpPr>
          <p:nvPr/>
        </p:nvSpPr>
        <p:spPr bwMode="auto">
          <a:xfrm flipV="1">
            <a:off x="2267016" y="3149608"/>
            <a:ext cx="4749663" cy="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7" name="标题 1"/>
          <p:cNvSpPr>
            <a:spLocks noChangeArrowheads="1"/>
          </p:cNvSpPr>
          <p:nvPr/>
        </p:nvSpPr>
        <p:spPr bwMode="auto">
          <a:xfrm>
            <a:off x="2911514" y="3149608"/>
            <a:ext cx="3460666" cy="111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andrewren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（任豪）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5"/>
    </mc:Choice>
    <mc:Fallback xmlns="">
      <p:transition spd="slow" advTm="271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41424" y="215992"/>
            <a:ext cx="76327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u="sng" dirty="0">
                <a:solidFill>
                  <a:srgbClr val="4D74C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心得体会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54200" y="3149600"/>
            <a:ext cx="4883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实习期间自己的收获及成长？</a:t>
            </a:r>
          </a:p>
        </p:txBody>
      </p:sp>
    </p:spTree>
  </p:cSld>
  <p:clrMapOvr>
    <a:masterClrMapping/>
  </p:clrMapOvr>
  <p:transition spd="med" advTm="89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/>
          <p:nvPr/>
        </p:nvSpPr>
        <p:spPr>
          <a:xfrm>
            <a:off x="-1644472" y="2451128"/>
            <a:ext cx="12423140" cy="204597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5906293" y="612775"/>
              </a:cxn>
              <a:cxn ang="0">
                <a:pos x="5906293" y="612775"/>
              </a:cxn>
              <a:cxn ang="0">
                <a:pos x="5906293" y="612775"/>
              </a:cxn>
              <a:cxn ang="0">
                <a:pos x="5906293" y="612775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algn="ctr" eaLnBrk="1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</a:rPr>
              <a:t>T</a:t>
            </a:r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</a:rPr>
              <a:t>hanks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</a:rPr>
              <a:t>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"/>
    </mc:Choice>
    <mc:Fallback xmlns="">
      <p:transition spd="slow" advTm="37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4168"/>
            <a:ext cx="8686800" cy="2025591"/>
          </a:xfrm>
        </p:spPr>
        <p:txBody>
          <a:bodyPr/>
          <a:lstStyle/>
          <a:p>
            <a:r>
              <a:rPr lang="zh-CN" altLang="en-US" dirty="0"/>
              <a:t>自我介绍    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4888" y="2730520"/>
            <a:ext cx="5441912" cy="33959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姓名：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andrewren(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任豪）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学校：西安工业大学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导师：  </a:t>
            </a:r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yuyang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（杨宇）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部门：   直播二组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                                                                                 </a:t>
            </a:r>
          </a:p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778080" y="2171736"/>
            <a:ext cx="558784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ChangeArrowheads="1"/>
          </p:cNvSpPr>
          <p:nvPr/>
        </p:nvSpPr>
        <p:spPr bwMode="auto">
          <a:xfrm>
            <a:off x="171576" y="215992"/>
            <a:ext cx="76327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D74C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 sz="4000" b="1" u="sng" dirty="0">
                <a:solidFill>
                  <a:srgbClr val="4D74C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项目经历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576" y="1473256"/>
            <a:ext cx="8029062" cy="327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endParaRPr lang="en-US" altLang="zh-CN" sz="16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2018.5.19-6.5      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参加</a:t>
            </a: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SNG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雏鹰计划</a:t>
            </a: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MINI 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项目，实现接口和测试。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18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2018.6.5-8.4        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安防团队负责微信小程序页面及测试优化。</a:t>
            </a:r>
            <a:endParaRPr lang="en-US" altLang="zh-CN" sz="18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18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2018.8.4-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至今       安防</a:t>
            </a:r>
            <a:r>
              <a:rPr lang="en-US" altLang="zh-CN" sz="1800" dirty="0">
                <a:latin typeface="+mn-ea"/>
                <a:ea typeface="+mn-ea"/>
                <a:sym typeface="微软雅黑" panose="020B0503020204020204" pitchFamily="34" charset="-122"/>
              </a:rPr>
              <a:t>web</a:t>
            </a:r>
            <a:r>
              <a:rPr lang="zh-CN" altLang="en-US" sz="1800">
                <a:latin typeface="+mn-ea"/>
                <a:ea typeface="+mn-ea"/>
                <a:sym typeface="微软雅黑" panose="020B0503020204020204" pitchFamily="34" charset="-122"/>
              </a:rPr>
              <a:t>页面重构</a:t>
            </a:r>
            <a:r>
              <a:rPr lang="zh-CN" altLang="en-US" sz="1800" dirty="0">
                <a:latin typeface="+mn-ea"/>
                <a:ea typeface="+mn-ea"/>
                <a:sym typeface="微软雅黑" panose="020B0503020204020204" pitchFamily="34" charset="-122"/>
              </a:rPr>
              <a:t>。</a:t>
            </a:r>
            <a:endParaRPr lang="zh-CN" altLang="en-US" sz="16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 sz="1600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9"/>
    </mc:Choice>
    <mc:Fallback xmlns="">
      <p:transition spd="slow" advTm="2129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530367" y="266065"/>
            <a:ext cx="14748278" cy="1143000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</a:rPr>
              <a:t>产品背景</a:t>
            </a:r>
            <a:r>
              <a:rPr lang="en-US" altLang="zh-CN" sz="3200" dirty="0">
                <a:solidFill>
                  <a:srgbClr val="0070C0"/>
                </a:solidFill>
              </a:rPr>
              <a:t>:   </a:t>
            </a:r>
            <a:r>
              <a:rPr lang="zh-CN" altLang="en-US" sz="3200" dirty="0">
                <a:solidFill>
                  <a:srgbClr val="0070C0"/>
                </a:solidFill>
              </a:rPr>
              <a:t>消息查询小助手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065E51-C9A9-4272-B901-7550C7F5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6" y="1600200"/>
            <a:ext cx="728756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469255" y="3778250"/>
            <a:ext cx="2021205" cy="2025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43300" y="3778250"/>
            <a:ext cx="1572895" cy="2025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98600" y="3778250"/>
            <a:ext cx="1466850" cy="2025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25800" y="1417955"/>
            <a:ext cx="2243455" cy="915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</a:t>
            </a:r>
            <a:r>
              <a:rPr lang="zh-CN" altLang="en-US" dirty="0"/>
              <a:t>客户管理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客      未               我    人             员   信   资</a:t>
            </a:r>
          </a:p>
          <a:p>
            <a:pPr marL="0" indent="0"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户      分               的    脸             工   息   料</a:t>
            </a:r>
          </a:p>
          <a:p>
            <a:pPr marL="0" indent="0">
              <a:buNone/>
            </a:pPr>
            <a:r>
              <a:rPr lang="zh-CN" altLang="en-US" sz="2400" dirty="0"/>
              <a:t>               消      配               客    上             管   审   修</a:t>
            </a:r>
          </a:p>
          <a:p>
            <a:pPr marL="0" indent="0">
              <a:buNone/>
            </a:pPr>
            <a:r>
              <a:rPr lang="zh-CN" altLang="en-US" sz="2400" dirty="0"/>
              <a:t>               息                         户    传             理   核   改</a:t>
            </a:r>
          </a:p>
          <a:p>
            <a:pPr marL="0" indent="0">
              <a:buNone/>
            </a:pPr>
            <a:r>
              <a:rPr lang="zh-CN" altLang="en-US" sz="2400" dirty="0"/>
              <a:t>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</a:t>
            </a:r>
            <a:r>
              <a:rPr lang="zh-CN" altLang="en-US" sz="2400" dirty="0"/>
              <a:t>                  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479540" y="3009900"/>
            <a:ext cx="0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66950" y="3009900"/>
            <a:ext cx="4191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</p:cNvCxnSpPr>
          <p:nvPr/>
        </p:nvCxnSpPr>
        <p:spPr>
          <a:xfrm>
            <a:off x="4347845" y="2333625"/>
            <a:ext cx="14605" cy="14446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66950" y="3009900"/>
            <a:ext cx="0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66950" y="3778250"/>
            <a:ext cx="0" cy="2025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248400" y="3778250"/>
            <a:ext cx="0" cy="20256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2450" y="3778250"/>
            <a:ext cx="0" cy="2025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84340" y="3776980"/>
            <a:ext cx="22860" cy="2026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D0181FA-3179-4C8B-AD3D-3F463BF0B803}"/>
              </a:ext>
            </a:extLst>
          </p:cNvPr>
          <p:cNvSpPr/>
          <p:nvPr/>
        </p:nvSpPr>
        <p:spPr>
          <a:xfrm>
            <a:off x="660512" y="1892344"/>
            <a:ext cx="4679816" cy="328285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accent5"/>
            </a:solidFill>
            <a:prstDash val="lg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D76FEE-2CE8-4862-B479-237B1ACB6505}"/>
              </a:ext>
            </a:extLst>
          </p:cNvPr>
          <p:cNvSpPr/>
          <p:nvPr/>
        </p:nvSpPr>
        <p:spPr>
          <a:xfrm>
            <a:off x="3384584" y="2381280"/>
            <a:ext cx="1187416" cy="2235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626365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18D8BA-6796-4064-ABC3-6C82956F3071}"/>
              </a:ext>
            </a:extLst>
          </p:cNvPr>
          <p:cNvSpPr/>
          <p:nvPr/>
        </p:nvSpPr>
        <p:spPr>
          <a:xfrm>
            <a:off x="1219296" y="2381280"/>
            <a:ext cx="1257264" cy="2235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26365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131076-4C41-477C-B9CB-34879217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小程序架构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51CD83B-2BC8-45A3-A678-56D17024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48"/>
            <a:ext cx="8229600" cy="43738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   </a:t>
            </a:r>
            <a:r>
              <a:rPr lang="en-US" altLang="zh-CN" sz="1800" dirty="0"/>
              <a:t>Data                                    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request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                               </a:t>
            </a:r>
            <a:r>
              <a:rPr lang="en-US" altLang="zh-CN" sz="1800" dirty="0"/>
              <a:t>Package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                </a:t>
            </a:r>
            <a:r>
              <a:rPr lang="en-US" altLang="zh-CN" sz="2000" dirty="0"/>
              <a:t>Event                              </a:t>
            </a:r>
            <a:r>
              <a:rPr lang="en-US" altLang="zh-CN" sz="1600" dirty="0"/>
              <a:t>        Ajax request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</a:t>
            </a:r>
            <a:r>
              <a:rPr lang="en-US" altLang="zh-CN" sz="1600" dirty="0"/>
              <a:t>JSON Data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          WeChat                                                                                  Network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43A418-69FD-4CEB-A3B4-2A904F799101}"/>
              </a:ext>
            </a:extLst>
          </p:cNvPr>
          <p:cNvCxnSpPr/>
          <p:nvPr/>
        </p:nvCxnSpPr>
        <p:spPr>
          <a:xfrm flipH="1">
            <a:off x="2476560" y="2870216"/>
            <a:ext cx="908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AA6CDD-33D6-4670-9987-C5442F8DD3D4}"/>
              </a:ext>
            </a:extLst>
          </p:cNvPr>
          <p:cNvCxnSpPr/>
          <p:nvPr/>
        </p:nvCxnSpPr>
        <p:spPr>
          <a:xfrm>
            <a:off x="2476560" y="3987784"/>
            <a:ext cx="908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2C142C-412B-4C51-964E-6C24DAF42D5D}"/>
              </a:ext>
            </a:extLst>
          </p:cNvPr>
          <p:cNvSpPr/>
          <p:nvPr/>
        </p:nvSpPr>
        <p:spPr>
          <a:xfrm>
            <a:off x="6946832" y="2476745"/>
            <a:ext cx="1193792" cy="9842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26365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CDN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A307CDE-B5A8-4D84-97DF-1F014F8E5D92}"/>
              </a:ext>
            </a:extLst>
          </p:cNvPr>
          <p:cNvSpPr/>
          <p:nvPr/>
        </p:nvSpPr>
        <p:spPr>
          <a:xfrm>
            <a:off x="6946832" y="3628339"/>
            <a:ext cx="1193792" cy="977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26365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DEB62C0-4E5E-4403-AC9D-743435E89FA5}"/>
              </a:ext>
            </a:extLst>
          </p:cNvPr>
          <p:cNvCxnSpPr>
            <a:cxnSpLocks/>
          </p:cNvCxnSpPr>
          <p:nvPr/>
        </p:nvCxnSpPr>
        <p:spPr>
          <a:xfrm flipH="1">
            <a:off x="5007376" y="3219456"/>
            <a:ext cx="1939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0E2345-7DB8-46EA-91E7-A37369322B90}"/>
              </a:ext>
            </a:extLst>
          </p:cNvPr>
          <p:cNvCxnSpPr>
            <a:cxnSpLocks/>
          </p:cNvCxnSpPr>
          <p:nvPr/>
        </p:nvCxnSpPr>
        <p:spPr>
          <a:xfrm>
            <a:off x="4991088" y="3848088"/>
            <a:ext cx="19557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DB80AD-1F49-4537-8F25-335BCC4E7AA6}"/>
              </a:ext>
            </a:extLst>
          </p:cNvPr>
          <p:cNvCxnSpPr>
            <a:cxnSpLocks/>
          </p:cNvCxnSpPr>
          <p:nvPr/>
        </p:nvCxnSpPr>
        <p:spPr>
          <a:xfrm flipH="1">
            <a:off x="4958512" y="4476720"/>
            <a:ext cx="1988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B44644-F2CF-4017-8262-4A17A9DF0F61}"/>
              </a:ext>
            </a:extLst>
          </p:cNvPr>
          <p:cNvCxnSpPr>
            <a:cxnSpLocks/>
          </p:cNvCxnSpPr>
          <p:nvPr/>
        </p:nvCxnSpPr>
        <p:spPr>
          <a:xfrm>
            <a:off x="5007376" y="2730520"/>
            <a:ext cx="1963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31A23B3D-B17E-4B65-BFC0-E02AFF5D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984320"/>
            <a:ext cx="7278116" cy="55252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40" y="274955"/>
            <a:ext cx="8531860" cy="1143000"/>
          </a:xfrm>
        </p:spPr>
        <p:txBody>
          <a:bodyPr/>
          <a:lstStyle/>
          <a:p>
            <a:r>
              <a:rPr lang="zh-CN" altLang="en-US"/>
              <a:t>数据流图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98FD68-66CC-4C31-9F72-6AADD12A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41424" y="215992"/>
            <a:ext cx="76327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 dirty="0">
                <a:solidFill>
                  <a:srgbClr val="4D74C7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负责模块</a:t>
            </a:r>
          </a:p>
        </p:txBody>
      </p:sp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241496" y="737815"/>
            <a:ext cx="8762880" cy="54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人脸上传页面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UI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调整、逻辑优化、添加小功能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功能测试及修改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BUG</a:t>
            </a: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Web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端实现页面布局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JS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sym typeface="宋体" panose="02010600030101010101" pitchFamily="2" charset="-122"/>
              </a:rPr>
              <a:t>逻辑、接口联调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2816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228848" y="285840"/>
            <a:ext cx="12502792" cy="104772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遇到的问题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2295" y="1333560"/>
            <a:ext cx="7759412" cy="393495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" y="1115146"/>
            <a:ext cx="8811855" cy="41820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352</Words>
  <Application>Microsoft Office PowerPoint</Application>
  <PresentationFormat>全屏显示(4:3)</PresentationFormat>
  <Paragraphs>68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Lato Light</vt:lpstr>
      <vt:lpstr>宋体</vt:lpstr>
      <vt:lpstr>微软雅黑</vt:lpstr>
      <vt:lpstr>Arial</vt:lpstr>
      <vt:lpstr>Impact</vt:lpstr>
      <vt:lpstr>Times New Roman</vt:lpstr>
      <vt:lpstr>Office 主题</vt:lpstr>
      <vt:lpstr>PowerPoint 演示文稿</vt:lpstr>
      <vt:lpstr>自我介绍           </vt:lpstr>
      <vt:lpstr>PowerPoint 演示文稿</vt:lpstr>
      <vt:lpstr>产品背景:   消息查询小助手</vt:lpstr>
      <vt:lpstr>功能需求</vt:lpstr>
      <vt:lpstr>小程序架构</vt:lpstr>
      <vt:lpstr>数据流图</vt:lpstr>
      <vt:lpstr>PowerPoint 演示文稿</vt:lpstr>
      <vt:lpstr>遇到的问题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dreamysun(孙静雯)</dc:creator>
  <cp:lastModifiedBy>T126381</cp:lastModifiedBy>
  <cp:revision>1167</cp:revision>
  <dcterms:created xsi:type="dcterms:W3CDTF">2014-07-19T04:58:00Z</dcterms:created>
  <dcterms:modified xsi:type="dcterms:W3CDTF">2018-08-27T11:43:31Z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