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5" r:id="rId4"/>
    <p:sldId id="267" r:id="rId5"/>
    <p:sldId id="258" r:id="rId6"/>
    <p:sldId id="264" r:id="rId7"/>
    <p:sldId id="266" r:id="rId8"/>
    <p:sldId id="270" r:id="rId9"/>
    <p:sldId id="269" r:id="rId10"/>
    <p:sldId id="268" r:id="rId11"/>
    <p:sldId id="263" r:id="rId12"/>
    <p:sldId id="259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a Zeller" initials="LZ" lastIdx="2" clrIdx="0">
    <p:extLst>
      <p:ext uri="{19B8F6BF-5375-455C-9EA6-DF929625EA0E}">
        <p15:presenceInfo xmlns:p15="http://schemas.microsoft.com/office/powerpoint/2012/main" userId="db37fc1548a01a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5" autoAdjust="0"/>
    <p:restoredTop sz="94660"/>
  </p:normalViewPr>
  <p:slideViewPr>
    <p:cSldViewPr snapToGrid="0">
      <p:cViewPr>
        <p:scale>
          <a:sx n="100" d="100"/>
          <a:sy n="100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4064E8-96C1-43F5-9556-55DD19252191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2588EC1-7585-4B04-B4EA-EE75C9B5F3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89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88EC1-7585-4B04-B4EA-EE75C9B5F3B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70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Ca. 10 Minuten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88EC1-7585-4B04-B4EA-EE75C9B5F3B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Bis zur ersten Pause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88EC1-7585-4B04-B4EA-EE75C9B5F3B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40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CSS Animationen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Tag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59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Wichtige Properties Animation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animation</a:t>
            </a:r>
            <a:r>
              <a:rPr lang="de-DE" b="1" dirty="0"/>
              <a:t>-name</a:t>
            </a:r>
            <a:br>
              <a:rPr lang="de-DE" dirty="0"/>
            </a:br>
            <a:r>
              <a:rPr lang="de-DE" dirty="0"/>
              <a:t>Welche Animation wird aufgerufen? 	Default: </a:t>
            </a:r>
            <a:r>
              <a:rPr lang="de-DE" dirty="0" err="1"/>
              <a:t>none</a:t>
            </a:r>
            <a:r>
              <a:rPr lang="de-DE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animation</a:t>
            </a:r>
            <a:r>
              <a:rPr lang="de-DE" b="1" dirty="0"/>
              <a:t>-iteration-count</a:t>
            </a:r>
            <a:br>
              <a:rPr lang="de-DE" dirty="0"/>
            </a:br>
            <a:r>
              <a:rPr lang="de-DE" dirty="0"/>
              <a:t>Wie oft wird die Animation ausgeführt? 	Default: 1;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animation-direction</a:t>
            </a:r>
            <a:br>
              <a:rPr lang="de-DE" dirty="0"/>
            </a:br>
            <a:r>
              <a:rPr lang="de-DE" dirty="0"/>
              <a:t>Beginnt die Animation hinten oder vorn? 	Default: normal;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animation</a:t>
            </a:r>
            <a:r>
              <a:rPr lang="de-DE" b="1" dirty="0"/>
              <a:t>-</a:t>
            </a:r>
            <a:r>
              <a:rPr lang="de-DE" b="1" dirty="0" err="1"/>
              <a:t>fill</a:t>
            </a:r>
            <a:r>
              <a:rPr lang="de-DE" b="1" dirty="0"/>
              <a:t>-mode</a:t>
            </a:r>
            <a:br>
              <a:rPr lang="de-DE" dirty="0"/>
            </a:br>
            <a:r>
              <a:rPr lang="de-DE" dirty="0"/>
              <a:t>Wie verhält sich das Element vor / nach 	Default: </a:t>
            </a:r>
            <a:r>
              <a:rPr lang="de-DE" dirty="0" err="1"/>
              <a:t>none</a:t>
            </a:r>
            <a:r>
              <a:rPr lang="de-DE" dirty="0"/>
              <a:t>;</a:t>
            </a:r>
            <a:br>
              <a:rPr lang="de-DE" dirty="0"/>
            </a:br>
            <a:r>
              <a:rPr lang="de-DE" dirty="0"/>
              <a:t>der Animation?</a:t>
            </a:r>
          </a:p>
          <a:p>
            <a:r>
              <a:rPr lang="de-DE" sz="1800" b="1" dirty="0"/>
              <a:t>Weitere Properties: </a:t>
            </a:r>
            <a:r>
              <a:rPr lang="de-DE" sz="1800" dirty="0" err="1"/>
              <a:t>animation</a:t>
            </a:r>
            <a:r>
              <a:rPr lang="de-DE" sz="1800" dirty="0"/>
              <a:t>-duration, </a:t>
            </a:r>
            <a:r>
              <a:rPr lang="de-DE" sz="1800" dirty="0" err="1"/>
              <a:t>animation</a:t>
            </a:r>
            <a:r>
              <a:rPr lang="de-DE" sz="1800" dirty="0"/>
              <a:t>-timing-</a:t>
            </a:r>
            <a:r>
              <a:rPr lang="de-DE" sz="1800" dirty="0" err="1"/>
              <a:t>function</a:t>
            </a:r>
            <a:r>
              <a:rPr lang="de-DE" sz="1800" dirty="0"/>
              <a:t>, </a:t>
            </a:r>
            <a:r>
              <a:rPr lang="de-DE" sz="1800" dirty="0" err="1"/>
              <a:t>animation</a:t>
            </a:r>
            <a:r>
              <a:rPr lang="de-DE" sz="1800" dirty="0"/>
              <a:t>-play-</a:t>
            </a:r>
            <a:r>
              <a:rPr lang="de-DE" sz="1800" dirty="0" err="1"/>
              <a:t>state</a:t>
            </a:r>
            <a:endParaRPr lang="de-DE" sz="1800" dirty="0"/>
          </a:p>
          <a:p>
            <a:r>
              <a:rPr lang="de-DE" sz="1800" b="1" dirty="0"/>
              <a:t>Kurzschreibweise</a:t>
            </a:r>
          </a:p>
          <a:p>
            <a:r>
              <a:rPr lang="en-US" sz="1800" dirty="0"/>
              <a:t>animation: </a:t>
            </a:r>
            <a:r>
              <a:rPr lang="en-US" sz="1800" i="1" dirty="0"/>
              <a:t>name duration timing-function delay iteration-count direction fill-mode play-state</a:t>
            </a:r>
            <a:r>
              <a:rPr lang="en-US" sz="1800" dirty="0"/>
              <a:t>;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1671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Keyframes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16339" y="1737360"/>
            <a:ext cx="8577360" cy="1659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hteck 4"/>
          <p:cNvSpPr/>
          <p:nvPr/>
        </p:nvSpPr>
        <p:spPr>
          <a:xfrm>
            <a:off x="1788339" y="3627360"/>
            <a:ext cx="8496000" cy="72000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Freihandform: Form 5"/>
          <p:cNvSpPr/>
          <p:nvPr/>
        </p:nvSpPr>
        <p:spPr>
          <a:xfrm>
            <a:off x="2544339" y="344736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Freihandform: Form 6"/>
          <p:cNvSpPr/>
          <p:nvPr/>
        </p:nvSpPr>
        <p:spPr>
          <a:xfrm>
            <a:off x="4740339" y="344772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Freihandform: Form 7"/>
          <p:cNvSpPr/>
          <p:nvPr/>
        </p:nvSpPr>
        <p:spPr>
          <a:xfrm>
            <a:off x="6900339" y="344808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Freihandform: Form 8"/>
          <p:cNvSpPr/>
          <p:nvPr/>
        </p:nvSpPr>
        <p:spPr>
          <a:xfrm>
            <a:off x="9024339" y="344844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148339" y="4478040"/>
            <a:ext cx="76320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Animation Duration</a:t>
            </a:r>
          </a:p>
        </p:txBody>
      </p:sp>
      <p:sp>
        <p:nvSpPr>
          <p:cNvPr id="11" name="Gerader Verbinder 10"/>
          <p:cNvSpPr/>
          <p:nvPr/>
        </p:nvSpPr>
        <p:spPr>
          <a:xfrm>
            <a:off x="1788339" y="4779360"/>
            <a:ext cx="835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2" name="Freihandform: Form 11"/>
          <p:cNvSpPr/>
          <p:nvPr/>
        </p:nvSpPr>
        <p:spPr>
          <a:xfrm>
            <a:off x="2544699" y="564336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84339" y="5692680"/>
            <a:ext cx="19440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Keyframes</a:t>
            </a:r>
          </a:p>
        </p:txBody>
      </p:sp>
      <p:sp>
        <p:nvSpPr>
          <p:cNvPr id="14" name="Freihandform: Form 13"/>
          <p:cNvSpPr/>
          <p:nvPr/>
        </p:nvSpPr>
        <p:spPr>
          <a:xfrm>
            <a:off x="4524338" y="2281320"/>
            <a:ext cx="648000" cy="648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Freihandform: Form 14"/>
          <p:cNvSpPr/>
          <p:nvPr/>
        </p:nvSpPr>
        <p:spPr>
          <a:xfrm>
            <a:off x="6684339" y="2281320"/>
            <a:ext cx="648000" cy="648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Freihandform: Form 15"/>
          <p:cNvSpPr/>
          <p:nvPr/>
        </p:nvSpPr>
        <p:spPr>
          <a:xfrm>
            <a:off x="8844339" y="2281320"/>
            <a:ext cx="648000" cy="648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CC99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Freihandform: Form 16"/>
          <p:cNvSpPr/>
          <p:nvPr/>
        </p:nvSpPr>
        <p:spPr>
          <a:xfrm>
            <a:off x="2364339" y="2281320"/>
            <a:ext cx="648000" cy="648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99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5842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Baut zu zweit die Uhr oder die Kugeln in der Box nach. Die genauen Masse der Vorlagen sind nicht entscheidend. </a:t>
            </a:r>
          </a:p>
          <a:p>
            <a:r>
              <a:rPr lang="de-CH" dirty="0"/>
              <a:t>Zeit: 45’</a:t>
            </a:r>
          </a:p>
          <a:p>
            <a:endParaRPr lang="de-CH" dirty="0"/>
          </a:p>
          <a:p>
            <a:r>
              <a:rPr lang="de-CH" dirty="0"/>
              <a:t>Regeln: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Diskutiert eure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Seid kritisch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Es gibt nicht DIE Lösung</a:t>
            </a:r>
          </a:p>
        </p:txBody>
      </p:sp>
    </p:spTree>
    <p:extLst>
      <p:ext uri="{BB962C8B-B14F-4D97-AF65-F5344CB8AC3E}">
        <p14:creationId xmlns:p14="http://schemas.microsoft.com/office/powerpoint/2010/main" val="85958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Wer kann was und wo geht’s hin?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Was sind CSS-Animationen?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Probleme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Beispiel Transition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Properties Transition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Aufgabe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Beispiel Animation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Properties &amp; </a:t>
            </a:r>
            <a:r>
              <a:rPr lang="de-CH" dirty="0" err="1"/>
              <a:t>Keyframes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Aufgabe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Feedback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74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Wer kann was und wo geht’s hin?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  Wie sicher bist du in HTML und CSS?</a:t>
            </a:r>
            <a:endParaRPr lang="de-DE" sz="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  Gibt‘s Properties, die du noch nicht verstanden hast?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  Hast du im Webbereich schon eigene Stärken gefunden?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  Was ist das Ziel der Ausbildung? Wo willst du hin?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sz="1800" b="1" dirty="0"/>
              <a:t>Bonusfrage</a:t>
            </a:r>
            <a:endParaRPr lang="de-DE" sz="1800" dirty="0"/>
          </a:p>
          <a:p>
            <a:r>
              <a:rPr lang="de-DE" sz="1800" dirty="0"/>
              <a:t>Hast du verstanden, wie man im CSS die Property </a:t>
            </a:r>
            <a:r>
              <a:rPr lang="de-DE" sz="1800" i="1" dirty="0"/>
              <a:t>‚Position‘ </a:t>
            </a:r>
            <a:r>
              <a:rPr lang="de-DE" sz="1800" dirty="0"/>
              <a:t>korrekt anwendet?</a:t>
            </a:r>
          </a:p>
        </p:txBody>
      </p:sp>
    </p:spTree>
    <p:extLst>
      <p:ext uri="{BB962C8B-B14F-4D97-AF65-F5344CB8AC3E}">
        <p14:creationId xmlns:p14="http://schemas.microsoft.com/office/powerpoint/2010/main" val="332405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AD315-FB8D-4073-8AC3-A99621A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sind CSS-Animationen?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C5C39B-BE12-498F-A942-69C6A2D8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Animation durch CSS-Styles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Kein JavaScript oder Flash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Transition vs. Animation</a:t>
            </a:r>
          </a:p>
        </p:txBody>
      </p:sp>
    </p:spTree>
    <p:extLst>
      <p:ext uri="{BB962C8B-B14F-4D97-AF65-F5344CB8AC3E}">
        <p14:creationId xmlns:p14="http://schemas.microsoft.com/office/powerpoint/2010/main" val="23561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könnten Probleme sein?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dirty="0" err="1"/>
              <a:t>Browserkompatabilität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Präfixes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Optisches Überladen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Keine Abhängigkeiten von anderen Elementen möglich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Nicht animierbare Properties (Tag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Ladezeiten (Tag 2)</a:t>
            </a:r>
          </a:p>
        </p:txBody>
      </p:sp>
    </p:spTree>
    <p:extLst>
      <p:ext uri="{BB962C8B-B14F-4D97-AF65-F5344CB8AC3E}">
        <p14:creationId xmlns:p14="http://schemas.microsoft.com/office/powerpoint/2010/main" val="1290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Transition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B2BC71-7D9A-41E8-9330-E01906BB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01" y="2030967"/>
            <a:ext cx="4357270" cy="39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9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Properties Transition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transition-property</a:t>
            </a:r>
            <a:br>
              <a:rPr lang="de-DE" dirty="0"/>
            </a:br>
            <a:r>
              <a:rPr lang="de-DE" dirty="0"/>
              <a:t>Welche Property wird animiert? 	</a:t>
            </a:r>
            <a:r>
              <a:rPr lang="de-DE" sz="1600" i="1" dirty="0"/>
              <a:t>Default: all</a:t>
            </a:r>
            <a:endParaRPr lang="de-DE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transition</a:t>
            </a:r>
            <a:r>
              <a:rPr lang="de-DE" b="1" dirty="0"/>
              <a:t>-duration</a:t>
            </a:r>
            <a:br>
              <a:rPr lang="de-DE" dirty="0"/>
            </a:br>
            <a:r>
              <a:rPr lang="de-DE" dirty="0"/>
              <a:t>Wie lange dauert die Animation? 	</a:t>
            </a:r>
            <a:r>
              <a:rPr lang="de-DE" sz="1600" i="1" dirty="0"/>
              <a:t>Default: 0s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transition</a:t>
            </a:r>
            <a:r>
              <a:rPr lang="de-DE" b="1" dirty="0"/>
              <a:t>-timing-</a:t>
            </a:r>
            <a:r>
              <a:rPr lang="de-DE" b="1" dirty="0" err="1"/>
              <a:t>function</a:t>
            </a:r>
            <a:br>
              <a:rPr lang="de-DE" dirty="0"/>
            </a:br>
            <a:r>
              <a:rPr lang="de-DE" dirty="0"/>
              <a:t>Wie ist die Animationskurve? 	</a:t>
            </a:r>
            <a:r>
              <a:rPr lang="de-DE" sz="1600" i="1" dirty="0"/>
              <a:t>Default: </a:t>
            </a:r>
            <a:r>
              <a:rPr lang="de-DE" sz="1600" i="1" dirty="0" err="1"/>
              <a:t>ease</a:t>
            </a:r>
            <a:endParaRPr lang="de-DE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transition-delay</a:t>
            </a:r>
            <a:br>
              <a:rPr lang="de-DE" dirty="0"/>
            </a:br>
            <a:r>
              <a:rPr lang="de-DE" dirty="0"/>
              <a:t>Ist die Animation verzögert? 	</a:t>
            </a:r>
            <a:r>
              <a:rPr lang="de-DE" sz="1600" i="1" dirty="0"/>
              <a:t>Default: 0s</a:t>
            </a:r>
            <a:endParaRPr lang="de-DE" i="1" dirty="0"/>
          </a:p>
          <a:p>
            <a:pPr lvl="0"/>
            <a:br>
              <a:rPr lang="de-DE" sz="1800" b="1" dirty="0"/>
            </a:br>
            <a:r>
              <a:rPr lang="de-DE" sz="1800" b="1" dirty="0"/>
              <a:t>Kurzschreibweise</a:t>
            </a:r>
            <a:endParaRPr lang="de-DE" sz="1600" b="1" dirty="0"/>
          </a:p>
          <a:p>
            <a:r>
              <a:rPr lang="de-DE" sz="1800" dirty="0" err="1"/>
              <a:t>transition</a:t>
            </a:r>
            <a:r>
              <a:rPr lang="de-DE" sz="1800" dirty="0"/>
              <a:t>: </a:t>
            </a:r>
            <a:r>
              <a:rPr lang="de-DE" sz="1800" i="1" dirty="0" err="1"/>
              <a:t>property</a:t>
            </a:r>
            <a:r>
              <a:rPr lang="de-DE" sz="1800" i="1" dirty="0"/>
              <a:t> </a:t>
            </a:r>
            <a:r>
              <a:rPr lang="de-DE" sz="1800" i="1" dirty="0" err="1"/>
              <a:t>duration</a:t>
            </a:r>
            <a:r>
              <a:rPr lang="de-DE" sz="1800" i="1" dirty="0"/>
              <a:t> </a:t>
            </a:r>
            <a:r>
              <a:rPr lang="de-DE" sz="1800" i="1" dirty="0" err="1"/>
              <a:t>timing</a:t>
            </a:r>
            <a:r>
              <a:rPr lang="de-DE" sz="1800" i="1" dirty="0"/>
              <a:t> </a:t>
            </a:r>
            <a:r>
              <a:rPr lang="de-DE" sz="1800" i="1" dirty="0" err="1"/>
              <a:t>delay</a:t>
            </a:r>
            <a:r>
              <a:rPr lang="de-DE" sz="1800" i="1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46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07C6A-1AAA-4C05-AD2F-D5BE010F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EEC31-D2B9-4B30-A4AD-8F9D0385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Animiere ein beliebiges, einfaches Element mit einer </a:t>
            </a:r>
            <a:r>
              <a:rPr lang="de-CH" dirty="0" err="1"/>
              <a:t>Transistion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Zeit:</a:t>
            </a:r>
          </a:p>
          <a:p>
            <a:r>
              <a:rPr lang="de-CH" dirty="0"/>
              <a:t>15’</a:t>
            </a:r>
          </a:p>
        </p:txBody>
      </p:sp>
    </p:spTree>
    <p:extLst>
      <p:ext uri="{BB962C8B-B14F-4D97-AF65-F5344CB8AC3E}">
        <p14:creationId xmlns:p14="http://schemas.microsoft.com/office/powerpoint/2010/main" val="357380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Animation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552A4F-3620-4991-853D-F005AA65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15019"/>
            <a:ext cx="6334003" cy="36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7316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1648</TotalTime>
  <Words>224</Words>
  <Application>Microsoft Office PowerPoint</Application>
  <PresentationFormat>Widescreen</PresentationFormat>
  <Paragraphs>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YaHei</vt:lpstr>
      <vt:lpstr>Arial</vt:lpstr>
      <vt:lpstr>Calibri</vt:lpstr>
      <vt:lpstr>Calibri Light</vt:lpstr>
      <vt:lpstr>Wingdings</vt:lpstr>
      <vt:lpstr>Rückblick</vt:lpstr>
      <vt:lpstr>CSS Animationen</vt:lpstr>
      <vt:lpstr>Ablauf</vt:lpstr>
      <vt:lpstr>Wer kann was und wo geht’s hin?</vt:lpstr>
      <vt:lpstr>Was sind CSS-Animationen?</vt:lpstr>
      <vt:lpstr>Was könnten Probleme sein?</vt:lpstr>
      <vt:lpstr>Beispiel Transition</vt:lpstr>
      <vt:lpstr>Properties Transition</vt:lpstr>
      <vt:lpstr>Aufgabe</vt:lpstr>
      <vt:lpstr>Beispiel Animation</vt:lpstr>
      <vt:lpstr>Wichtige Properties Animation</vt:lpstr>
      <vt:lpstr>Keyframes</vt:lpstr>
      <vt:lpstr>Aufgabe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Animations</dc:title>
  <dc:creator>Linda Zeller</dc:creator>
  <cp:lastModifiedBy>Martin Hutchings</cp:lastModifiedBy>
  <cp:revision>30</cp:revision>
  <cp:lastPrinted>2018-11-29T09:30:04Z</cp:lastPrinted>
  <dcterms:created xsi:type="dcterms:W3CDTF">2016-11-22T17:58:52Z</dcterms:created>
  <dcterms:modified xsi:type="dcterms:W3CDTF">2018-11-29T19:24:40Z</dcterms:modified>
</cp:coreProperties>
</file>