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3" r:id="rId4"/>
    <p:sldId id="266" r:id="rId5"/>
    <p:sldId id="269" r:id="rId6"/>
    <p:sldId id="262" r:id="rId7"/>
    <p:sldId id="267" r:id="rId8"/>
    <p:sldId id="270" r:id="rId9"/>
    <p:sldId id="26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da Zeller" initials="LZ" lastIdx="2" clrIdx="0">
    <p:extLst>
      <p:ext uri="{19B8F6BF-5375-455C-9EA6-DF929625EA0E}">
        <p15:presenceInfo xmlns:p15="http://schemas.microsoft.com/office/powerpoint/2012/main" userId="db37fc1548a01a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8" autoAdjust="0"/>
    <p:restoredTop sz="94660"/>
  </p:normalViewPr>
  <p:slideViewPr>
    <p:cSldViewPr snapToGrid="0">
      <p:cViewPr varScale="1">
        <p:scale>
          <a:sx n="63" d="100"/>
          <a:sy n="63" d="100"/>
        </p:scale>
        <p:origin x="7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5B3745-9294-4DBE-B4D6-AB1549672514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CB729B14-F5F7-42E4-9FB5-977AB5E587E0}">
      <dgm:prSet phldrT="[Text]"/>
      <dgm:spPr>
        <a:solidFill>
          <a:srgbClr val="CC3300"/>
        </a:solidFill>
      </dgm:spPr>
      <dgm:t>
        <a:bodyPr/>
        <a:lstStyle/>
        <a:p>
          <a:r>
            <a:rPr lang="de-DE" dirty="0"/>
            <a:t>JS</a:t>
          </a:r>
        </a:p>
      </dgm:t>
    </dgm:pt>
    <dgm:pt modelId="{DFF4FE5D-7032-49B7-BB11-583C3D4EA7EA}" type="parTrans" cxnId="{5B5BA690-8DCC-4819-BB37-24AE42A44724}">
      <dgm:prSet/>
      <dgm:spPr/>
      <dgm:t>
        <a:bodyPr/>
        <a:lstStyle/>
        <a:p>
          <a:endParaRPr lang="de-DE"/>
        </a:p>
      </dgm:t>
    </dgm:pt>
    <dgm:pt modelId="{AEF08437-146A-4B8F-AD86-E41217AB0EE2}" type="sibTrans" cxnId="{5B5BA690-8DCC-4819-BB37-24AE42A44724}">
      <dgm:prSet/>
      <dgm:spPr/>
      <dgm:t>
        <a:bodyPr/>
        <a:lstStyle/>
        <a:p>
          <a:endParaRPr lang="de-DE"/>
        </a:p>
      </dgm:t>
    </dgm:pt>
    <dgm:pt modelId="{2B35607F-6551-411D-8B8F-A6FA4CAD974E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/>
            <a:t>Style</a:t>
          </a:r>
        </a:p>
      </dgm:t>
    </dgm:pt>
    <dgm:pt modelId="{A3BA12D8-99AE-4477-A7FE-8A70E7D43353}" type="parTrans" cxnId="{874F521D-7C17-4D38-B3B6-58F2D8699AD1}">
      <dgm:prSet/>
      <dgm:spPr/>
      <dgm:t>
        <a:bodyPr/>
        <a:lstStyle/>
        <a:p>
          <a:endParaRPr lang="de-DE"/>
        </a:p>
      </dgm:t>
    </dgm:pt>
    <dgm:pt modelId="{96CA3024-89D0-4AE8-9C1A-39CF8767A043}" type="sibTrans" cxnId="{874F521D-7C17-4D38-B3B6-58F2D8699AD1}">
      <dgm:prSet/>
      <dgm:spPr/>
      <dgm:t>
        <a:bodyPr/>
        <a:lstStyle/>
        <a:p>
          <a:endParaRPr lang="de-DE"/>
        </a:p>
      </dgm:t>
    </dgm:pt>
    <dgm:pt modelId="{EF1AB796-F08D-4A85-8D14-3825C52F8FF0}">
      <dgm:prSet phldrT="[Text]"/>
      <dgm:spPr>
        <a:solidFill>
          <a:srgbClr val="00B050"/>
        </a:solidFill>
      </dgm:spPr>
      <dgm:t>
        <a:bodyPr/>
        <a:lstStyle/>
        <a:p>
          <a:r>
            <a:rPr lang="de-DE" dirty="0"/>
            <a:t>Composite</a:t>
          </a:r>
        </a:p>
      </dgm:t>
    </dgm:pt>
    <dgm:pt modelId="{A983A88A-1B77-499D-B1E4-9877FA0A9E84}" type="parTrans" cxnId="{C6DAE567-18E0-429A-92C3-A9AB7BE6B763}">
      <dgm:prSet/>
      <dgm:spPr/>
      <dgm:t>
        <a:bodyPr/>
        <a:lstStyle/>
        <a:p>
          <a:endParaRPr lang="de-DE"/>
        </a:p>
      </dgm:t>
    </dgm:pt>
    <dgm:pt modelId="{2CCE35A8-C097-4DE1-836C-7597E97DE286}" type="sibTrans" cxnId="{C6DAE567-18E0-429A-92C3-A9AB7BE6B763}">
      <dgm:prSet/>
      <dgm:spPr/>
      <dgm:t>
        <a:bodyPr/>
        <a:lstStyle/>
        <a:p>
          <a:endParaRPr lang="de-DE"/>
        </a:p>
      </dgm:t>
    </dgm:pt>
    <dgm:pt modelId="{D5B98E7B-CEAC-46AC-9EC5-9F7B0C1BC1A6}">
      <dgm:prSet/>
      <dgm:spPr>
        <a:solidFill>
          <a:schemeClr val="accent1"/>
        </a:solidFill>
      </dgm:spPr>
      <dgm:t>
        <a:bodyPr/>
        <a:lstStyle/>
        <a:p>
          <a:r>
            <a:rPr lang="de-DE" dirty="0"/>
            <a:t>Layout</a:t>
          </a:r>
        </a:p>
      </dgm:t>
    </dgm:pt>
    <dgm:pt modelId="{08C37382-5214-4449-9B15-F7DBD73A421B}" type="parTrans" cxnId="{F94595B4-3FE8-45D0-B60D-B08ED47C0756}">
      <dgm:prSet/>
      <dgm:spPr/>
      <dgm:t>
        <a:bodyPr/>
        <a:lstStyle/>
        <a:p>
          <a:endParaRPr lang="de-DE"/>
        </a:p>
      </dgm:t>
    </dgm:pt>
    <dgm:pt modelId="{D9AF90C5-31F1-44B5-8582-4F4518FCBCB8}" type="sibTrans" cxnId="{F94595B4-3FE8-45D0-B60D-B08ED47C0756}">
      <dgm:prSet/>
      <dgm:spPr/>
      <dgm:t>
        <a:bodyPr/>
        <a:lstStyle/>
        <a:p>
          <a:endParaRPr lang="de-DE"/>
        </a:p>
      </dgm:t>
    </dgm:pt>
    <dgm:pt modelId="{B7BBC823-1F4D-4410-8EC0-BC4565CBEB7D}">
      <dgm:prSet/>
      <dgm:spPr>
        <a:solidFill>
          <a:srgbClr val="00B050"/>
        </a:solidFill>
      </dgm:spPr>
      <dgm:t>
        <a:bodyPr/>
        <a:lstStyle/>
        <a:p>
          <a:r>
            <a:rPr lang="de-DE" dirty="0"/>
            <a:t>Paint</a:t>
          </a:r>
        </a:p>
      </dgm:t>
    </dgm:pt>
    <dgm:pt modelId="{B37D4903-73C9-4E9E-B73F-B430B806CC90}" type="parTrans" cxnId="{602AC80C-2F5A-4CDB-BB1B-3FF05C0137E2}">
      <dgm:prSet/>
      <dgm:spPr/>
      <dgm:t>
        <a:bodyPr/>
        <a:lstStyle/>
        <a:p>
          <a:endParaRPr lang="de-DE"/>
        </a:p>
      </dgm:t>
    </dgm:pt>
    <dgm:pt modelId="{E9D99BAB-2EA4-40D2-921A-60EB6B96175E}" type="sibTrans" cxnId="{602AC80C-2F5A-4CDB-BB1B-3FF05C0137E2}">
      <dgm:prSet/>
      <dgm:spPr/>
      <dgm:t>
        <a:bodyPr/>
        <a:lstStyle/>
        <a:p>
          <a:endParaRPr lang="de-DE"/>
        </a:p>
      </dgm:t>
    </dgm:pt>
    <dgm:pt modelId="{5E7CF1D1-EA7F-406B-A812-F8C71DA71369}" type="pres">
      <dgm:prSet presAssocID="{285B3745-9294-4DBE-B4D6-AB1549672514}" presName="Name0" presStyleCnt="0">
        <dgm:presLayoutVars>
          <dgm:dir/>
          <dgm:animLvl val="lvl"/>
          <dgm:resizeHandles val="exact"/>
        </dgm:presLayoutVars>
      </dgm:prSet>
      <dgm:spPr/>
    </dgm:pt>
    <dgm:pt modelId="{F0F068A3-2BED-4F7F-B913-847648A372A7}" type="pres">
      <dgm:prSet presAssocID="{CB729B14-F5F7-42E4-9FB5-977AB5E587E0}" presName="parTxOnly" presStyleLbl="node1" presStyleIdx="0" presStyleCnt="5" custScaleX="71364">
        <dgm:presLayoutVars>
          <dgm:chMax val="0"/>
          <dgm:chPref val="0"/>
          <dgm:bulletEnabled val="1"/>
        </dgm:presLayoutVars>
      </dgm:prSet>
      <dgm:spPr/>
    </dgm:pt>
    <dgm:pt modelId="{0329AC08-3B54-41BF-8D6B-8D9D938CC33B}" type="pres">
      <dgm:prSet presAssocID="{AEF08437-146A-4B8F-AD86-E41217AB0EE2}" presName="parTxOnlySpace" presStyleCnt="0"/>
      <dgm:spPr/>
    </dgm:pt>
    <dgm:pt modelId="{943F98BB-2AF3-447A-9C2B-C2DF588A46CF}" type="pres">
      <dgm:prSet presAssocID="{2B35607F-6551-411D-8B8F-A6FA4CAD974E}" presName="parTxOnly" presStyleLbl="node1" presStyleIdx="1" presStyleCnt="5" custScaleX="82200">
        <dgm:presLayoutVars>
          <dgm:chMax val="0"/>
          <dgm:chPref val="0"/>
          <dgm:bulletEnabled val="1"/>
        </dgm:presLayoutVars>
      </dgm:prSet>
      <dgm:spPr/>
    </dgm:pt>
    <dgm:pt modelId="{58A8A625-9816-4940-A41D-5D536E750B72}" type="pres">
      <dgm:prSet presAssocID="{96CA3024-89D0-4AE8-9C1A-39CF8767A043}" presName="parTxOnlySpace" presStyleCnt="0"/>
      <dgm:spPr/>
    </dgm:pt>
    <dgm:pt modelId="{C890D982-FE1D-4616-83A8-C68E6037311F}" type="pres">
      <dgm:prSet presAssocID="{D5B98E7B-CEAC-46AC-9EC5-9F7B0C1BC1A6}" presName="parTxOnly" presStyleLbl="node1" presStyleIdx="2" presStyleCnt="5" custScaleX="280702">
        <dgm:presLayoutVars>
          <dgm:chMax val="0"/>
          <dgm:chPref val="0"/>
          <dgm:bulletEnabled val="1"/>
        </dgm:presLayoutVars>
      </dgm:prSet>
      <dgm:spPr/>
    </dgm:pt>
    <dgm:pt modelId="{63DF7B9A-2384-4D13-99CB-13231EA66C4A}" type="pres">
      <dgm:prSet presAssocID="{D9AF90C5-31F1-44B5-8582-4F4518FCBCB8}" presName="parTxOnlySpace" presStyleCnt="0"/>
      <dgm:spPr/>
    </dgm:pt>
    <dgm:pt modelId="{5C648621-FFD4-49FA-94C2-72F68FF86282}" type="pres">
      <dgm:prSet presAssocID="{B7BBC823-1F4D-4410-8EC0-BC4565CBEB7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BDECC0D-3094-4881-8BB8-D89409927FC2}" type="pres">
      <dgm:prSet presAssocID="{E9D99BAB-2EA4-40D2-921A-60EB6B96175E}" presName="parTxOnlySpace" presStyleCnt="0"/>
      <dgm:spPr/>
    </dgm:pt>
    <dgm:pt modelId="{EDAD167D-4962-4D61-9CEB-CE773BD74A38}" type="pres">
      <dgm:prSet presAssocID="{EF1AB796-F08D-4A85-8D14-3825C52F8FF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2AC80C-2F5A-4CDB-BB1B-3FF05C0137E2}" srcId="{285B3745-9294-4DBE-B4D6-AB1549672514}" destId="{B7BBC823-1F4D-4410-8EC0-BC4565CBEB7D}" srcOrd="3" destOrd="0" parTransId="{B37D4903-73C9-4E9E-B73F-B430B806CC90}" sibTransId="{E9D99BAB-2EA4-40D2-921A-60EB6B96175E}"/>
    <dgm:cxn modelId="{874F521D-7C17-4D38-B3B6-58F2D8699AD1}" srcId="{285B3745-9294-4DBE-B4D6-AB1549672514}" destId="{2B35607F-6551-411D-8B8F-A6FA4CAD974E}" srcOrd="1" destOrd="0" parTransId="{A3BA12D8-99AE-4477-A7FE-8A70E7D43353}" sibTransId="{96CA3024-89D0-4AE8-9C1A-39CF8767A043}"/>
    <dgm:cxn modelId="{0A8EDC42-9A4C-405E-904A-99257432BE69}" type="presOf" srcId="{CB729B14-F5F7-42E4-9FB5-977AB5E587E0}" destId="{F0F068A3-2BED-4F7F-B913-847648A372A7}" srcOrd="0" destOrd="0" presId="urn:microsoft.com/office/officeart/2005/8/layout/chevron1"/>
    <dgm:cxn modelId="{C6DAE567-18E0-429A-92C3-A9AB7BE6B763}" srcId="{285B3745-9294-4DBE-B4D6-AB1549672514}" destId="{EF1AB796-F08D-4A85-8D14-3825C52F8FF0}" srcOrd="4" destOrd="0" parTransId="{A983A88A-1B77-499D-B1E4-9877FA0A9E84}" sibTransId="{2CCE35A8-C097-4DE1-836C-7597E97DE286}"/>
    <dgm:cxn modelId="{CB6A8A4B-662F-4C44-888B-4EF7B67CAFFF}" type="presOf" srcId="{D5B98E7B-CEAC-46AC-9EC5-9F7B0C1BC1A6}" destId="{C890D982-FE1D-4616-83A8-C68E6037311F}" srcOrd="0" destOrd="0" presId="urn:microsoft.com/office/officeart/2005/8/layout/chevron1"/>
    <dgm:cxn modelId="{5A1FA86C-1762-4EE5-8A39-2083C98D0255}" type="presOf" srcId="{2B35607F-6551-411D-8B8F-A6FA4CAD974E}" destId="{943F98BB-2AF3-447A-9C2B-C2DF588A46CF}" srcOrd="0" destOrd="0" presId="urn:microsoft.com/office/officeart/2005/8/layout/chevron1"/>
    <dgm:cxn modelId="{6373E381-3A59-4339-8F43-4830A48F0308}" type="presOf" srcId="{285B3745-9294-4DBE-B4D6-AB1549672514}" destId="{5E7CF1D1-EA7F-406B-A812-F8C71DA71369}" srcOrd="0" destOrd="0" presId="urn:microsoft.com/office/officeart/2005/8/layout/chevron1"/>
    <dgm:cxn modelId="{5B5BA690-8DCC-4819-BB37-24AE42A44724}" srcId="{285B3745-9294-4DBE-B4D6-AB1549672514}" destId="{CB729B14-F5F7-42E4-9FB5-977AB5E587E0}" srcOrd="0" destOrd="0" parTransId="{DFF4FE5D-7032-49B7-BB11-583C3D4EA7EA}" sibTransId="{AEF08437-146A-4B8F-AD86-E41217AB0EE2}"/>
    <dgm:cxn modelId="{F94595B4-3FE8-45D0-B60D-B08ED47C0756}" srcId="{285B3745-9294-4DBE-B4D6-AB1549672514}" destId="{D5B98E7B-CEAC-46AC-9EC5-9F7B0C1BC1A6}" srcOrd="2" destOrd="0" parTransId="{08C37382-5214-4449-9B15-F7DBD73A421B}" sibTransId="{D9AF90C5-31F1-44B5-8582-4F4518FCBCB8}"/>
    <dgm:cxn modelId="{7CD350ED-6354-48EF-B2D7-35D4AF5CB87F}" type="presOf" srcId="{B7BBC823-1F4D-4410-8EC0-BC4565CBEB7D}" destId="{5C648621-FFD4-49FA-94C2-72F68FF86282}" srcOrd="0" destOrd="0" presId="urn:microsoft.com/office/officeart/2005/8/layout/chevron1"/>
    <dgm:cxn modelId="{ABA407F4-A524-4AC4-96CA-48B322892102}" type="presOf" srcId="{EF1AB796-F08D-4A85-8D14-3825C52F8FF0}" destId="{EDAD167D-4962-4D61-9CEB-CE773BD74A38}" srcOrd="0" destOrd="0" presId="urn:microsoft.com/office/officeart/2005/8/layout/chevron1"/>
    <dgm:cxn modelId="{F1C95160-DDA1-44F5-B809-2F871374C174}" type="presParOf" srcId="{5E7CF1D1-EA7F-406B-A812-F8C71DA71369}" destId="{F0F068A3-2BED-4F7F-B913-847648A372A7}" srcOrd="0" destOrd="0" presId="urn:microsoft.com/office/officeart/2005/8/layout/chevron1"/>
    <dgm:cxn modelId="{956B4EC8-274C-422D-83CB-57DD21A309B8}" type="presParOf" srcId="{5E7CF1D1-EA7F-406B-A812-F8C71DA71369}" destId="{0329AC08-3B54-41BF-8D6B-8D9D938CC33B}" srcOrd="1" destOrd="0" presId="urn:microsoft.com/office/officeart/2005/8/layout/chevron1"/>
    <dgm:cxn modelId="{2605D993-4448-4985-9969-1296AB892144}" type="presParOf" srcId="{5E7CF1D1-EA7F-406B-A812-F8C71DA71369}" destId="{943F98BB-2AF3-447A-9C2B-C2DF588A46CF}" srcOrd="2" destOrd="0" presId="urn:microsoft.com/office/officeart/2005/8/layout/chevron1"/>
    <dgm:cxn modelId="{F44EB5C3-68AB-47AA-A026-B205A1F26C54}" type="presParOf" srcId="{5E7CF1D1-EA7F-406B-A812-F8C71DA71369}" destId="{58A8A625-9816-4940-A41D-5D536E750B72}" srcOrd="3" destOrd="0" presId="urn:microsoft.com/office/officeart/2005/8/layout/chevron1"/>
    <dgm:cxn modelId="{AD7C3304-13E3-4C90-83DB-E23406D8127D}" type="presParOf" srcId="{5E7CF1D1-EA7F-406B-A812-F8C71DA71369}" destId="{C890D982-FE1D-4616-83A8-C68E6037311F}" srcOrd="4" destOrd="0" presId="urn:microsoft.com/office/officeart/2005/8/layout/chevron1"/>
    <dgm:cxn modelId="{054F9936-B230-4217-8867-499B165203C3}" type="presParOf" srcId="{5E7CF1D1-EA7F-406B-A812-F8C71DA71369}" destId="{63DF7B9A-2384-4D13-99CB-13231EA66C4A}" srcOrd="5" destOrd="0" presId="urn:microsoft.com/office/officeart/2005/8/layout/chevron1"/>
    <dgm:cxn modelId="{5A15B199-0D14-4A57-B6DF-DE6A847F38AF}" type="presParOf" srcId="{5E7CF1D1-EA7F-406B-A812-F8C71DA71369}" destId="{5C648621-FFD4-49FA-94C2-72F68FF86282}" srcOrd="6" destOrd="0" presId="urn:microsoft.com/office/officeart/2005/8/layout/chevron1"/>
    <dgm:cxn modelId="{B1C75678-F463-40C9-B417-0166CEBE6984}" type="presParOf" srcId="{5E7CF1D1-EA7F-406B-A812-F8C71DA71369}" destId="{BBDECC0D-3094-4881-8BB8-D89409927FC2}" srcOrd="7" destOrd="0" presId="urn:microsoft.com/office/officeart/2005/8/layout/chevron1"/>
    <dgm:cxn modelId="{9DDD0555-EE60-465D-AE27-2DE927BC0E7E}" type="presParOf" srcId="{5E7CF1D1-EA7F-406B-A812-F8C71DA71369}" destId="{EDAD167D-4962-4D61-9CEB-CE773BD74A3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068A3-2BED-4F7F-B913-847648A372A7}">
      <dsp:nvSpPr>
        <dsp:cNvPr id="0" name=""/>
        <dsp:cNvSpPr/>
      </dsp:nvSpPr>
      <dsp:spPr>
        <a:xfrm>
          <a:off x="1850" y="202675"/>
          <a:ext cx="1207445" cy="676781"/>
        </a:xfrm>
        <a:prstGeom prst="chevron">
          <a:avLst/>
        </a:prstGeom>
        <a:solidFill>
          <a:srgbClr val="CC33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JS</a:t>
          </a:r>
        </a:p>
      </dsp:txBody>
      <dsp:txXfrm>
        <a:off x="340241" y="202675"/>
        <a:ext cx="530664" cy="676781"/>
      </dsp:txXfrm>
    </dsp:sp>
    <dsp:sp modelId="{943F98BB-2AF3-447A-9C2B-C2DF588A46CF}">
      <dsp:nvSpPr>
        <dsp:cNvPr id="0" name=""/>
        <dsp:cNvSpPr/>
      </dsp:nvSpPr>
      <dsp:spPr>
        <a:xfrm>
          <a:off x="1040100" y="202675"/>
          <a:ext cx="1390784" cy="676781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Style</a:t>
          </a:r>
        </a:p>
      </dsp:txBody>
      <dsp:txXfrm>
        <a:off x="1378491" y="202675"/>
        <a:ext cx="714003" cy="676781"/>
      </dsp:txXfrm>
    </dsp:sp>
    <dsp:sp modelId="{C890D982-FE1D-4616-83A8-C68E6037311F}">
      <dsp:nvSpPr>
        <dsp:cNvPr id="0" name=""/>
        <dsp:cNvSpPr/>
      </dsp:nvSpPr>
      <dsp:spPr>
        <a:xfrm>
          <a:off x="2261690" y="202675"/>
          <a:ext cx="4749344" cy="676781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Layout</a:t>
          </a:r>
        </a:p>
      </dsp:txBody>
      <dsp:txXfrm>
        <a:off x="2600081" y="202675"/>
        <a:ext cx="4072563" cy="676781"/>
      </dsp:txXfrm>
    </dsp:sp>
    <dsp:sp modelId="{5C648621-FFD4-49FA-94C2-72F68FF86282}">
      <dsp:nvSpPr>
        <dsp:cNvPr id="0" name=""/>
        <dsp:cNvSpPr/>
      </dsp:nvSpPr>
      <dsp:spPr>
        <a:xfrm>
          <a:off x="6841839" y="202675"/>
          <a:ext cx="1691952" cy="676781"/>
        </a:xfrm>
        <a:prstGeom prst="chevron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Paint</a:t>
          </a:r>
        </a:p>
      </dsp:txBody>
      <dsp:txXfrm>
        <a:off x="7180230" y="202675"/>
        <a:ext cx="1015171" cy="676781"/>
      </dsp:txXfrm>
    </dsp:sp>
    <dsp:sp modelId="{EDAD167D-4962-4D61-9CEB-CE773BD74A38}">
      <dsp:nvSpPr>
        <dsp:cNvPr id="0" name=""/>
        <dsp:cNvSpPr/>
      </dsp:nvSpPr>
      <dsp:spPr>
        <a:xfrm>
          <a:off x="8364596" y="202675"/>
          <a:ext cx="1691952" cy="676781"/>
        </a:xfrm>
        <a:prstGeom prst="chevron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Composite</a:t>
          </a:r>
        </a:p>
      </dsp:txBody>
      <dsp:txXfrm>
        <a:off x="8702987" y="202675"/>
        <a:ext cx="1015171" cy="676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064E8-96C1-43F5-9556-55DD19252191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88EC1-7585-4B04-B4EA-EE75C9B5F3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9892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88EC1-7585-4B04-B4EA-EE75C9B5F3B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707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5 Minuten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88EC1-7585-4B04-B4EA-EE75C9B5F3B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89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10 Minuten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88EC1-7585-4B04-B4EA-EE75C9B5F3B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009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_animatable.asp" TargetMode="External"/><Relationship Id="rId2" Type="http://schemas.openxmlformats.org/officeDocument/2006/relationships/hyperlink" Target="https://developers.google.com/web/fundamentals/performance/render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CSS </a:t>
            </a:r>
            <a:r>
              <a:rPr lang="de-CH" dirty="0" err="1"/>
              <a:t>Animations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Tag 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859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2A9198-820B-4D48-A9FF-9A80DF9D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Zum Nachlesen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2A822E-41DF-41F6-9B64-F145CF063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Rendering </a:t>
            </a:r>
            <a:r>
              <a:rPr lang="de-CH" b="1" dirty="0" err="1"/>
              <a:t>Process</a:t>
            </a:r>
            <a:br>
              <a:rPr lang="de-CH" b="1" dirty="0"/>
            </a:br>
            <a:r>
              <a:rPr lang="de-CH" dirty="0">
                <a:hlinkClick r:id="rId2"/>
              </a:rPr>
              <a:t>https://developers.google.com/web/fundamentals/performance/rendering/</a:t>
            </a:r>
            <a:endParaRPr lang="de-CH" dirty="0"/>
          </a:p>
          <a:p>
            <a:r>
              <a:rPr lang="de-CH" b="1" dirty="0"/>
              <a:t>animierbare Properties</a:t>
            </a:r>
            <a:br>
              <a:rPr lang="de-CH" b="1" dirty="0"/>
            </a:br>
            <a:r>
              <a:rPr lang="de-CH" dirty="0">
                <a:hlinkClick r:id="rId3"/>
              </a:rPr>
              <a:t>https://www.w3schools.com/cssref/css_animatable.asp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6116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CH" dirty="0"/>
              <a:t>Repetition </a:t>
            </a:r>
            <a:r>
              <a:rPr lang="de-CH" dirty="0" err="1"/>
              <a:t>Keyframes</a:t>
            </a:r>
            <a:endParaRPr lang="de-CH" dirty="0"/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Repetition Properties Animation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Aufgabe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Rendering </a:t>
            </a:r>
            <a:r>
              <a:rPr lang="de-CH" dirty="0" err="1"/>
              <a:t>Process</a:t>
            </a:r>
            <a:endParaRPr lang="de-CH" dirty="0"/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Animierbare Properties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Moorhuhn-Challenge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Feedback</a:t>
            </a:r>
          </a:p>
          <a:p>
            <a:pPr marL="0" indent="0">
              <a:buNone/>
            </a:pPr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674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CH" dirty="0"/>
              <a:t>Repetition </a:t>
            </a:r>
            <a:r>
              <a:rPr lang="de-CH" dirty="0" err="1"/>
              <a:t>Keyframes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716339" y="1737360"/>
            <a:ext cx="8577360" cy="16595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hteck 4"/>
          <p:cNvSpPr/>
          <p:nvPr/>
        </p:nvSpPr>
        <p:spPr>
          <a:xfrm>
            <a:off x="1788339" y="3627360"/>
            <a:ext cx="8496000" cy="72000"/>
          </a:xfrm>
          <a:prstGeom prst="rect">
            <a:avLst/>
          </a:pr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6" name="Freihandform: Form 5"/>
          <p:cNvSpPr/>
          <p:nvPr/>
        </p:nvSpPr>
        <p:spPr>
          <a:xfrm>
            <a:off x="2544339" y="3447360"/>
            <a:ext cx="432000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FFFF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Freihandform: Form 6"/>
          <p:cNvSpPr/>
          <p:nvPr/>
        </p:nvSpPr>
        <p:spPr>
          <a:xfrm>
            <a:off x="4740339" y="3447720"/>
            <a:ext cx="432000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FFFF66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8" name="Freihandform: Form 7"/>
          <p:cNvSpPr/>
          <p:nvPr/>
        </p:nvSpPr>
        <p:spPr>
          <a:xfrm>
            <a:off x="6900339" y="3448080"/>
            <a:ext cx="432000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FFFF66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9" name="Freihandform: Form 8"/>
          <p:cNvSpPr/>
          <p:nvPr/>
        </p:nvSpPr>
        <p:spPr>
          <a:xfrm>
            <a:off x="9024339" y="3448440"/>
            <a:ext cx="432000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FFFF66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148339" y="4478040"/>
            <a:ext cx="763200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Animation Duration</a:t>
            </a:r>
          </a:p>
        </p:txBody>
      </p:sp>
      <p:sp>
        <p:nvSpPr>
          <p:cNvPr id="11" name="Gerader Verbinder 10"/>
          <p:cNvSpPr/>
          <p:nvPr/>
        </p:nvSpPr>
        <p:spPr>
          <a:xfrm>
            <a:off x="1788339" y="4779360"/>
            <a:ext cx="8352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2" name="Freihandform: Form 11"/>
          <p:cNvSpPr/>
          <p:nvPr/>
        </p:nvSpPr>
        <p:spPr>
          <a:xfrm>
            <a:off x="2544699" y="5643360"/>
            <a:ext cx="432000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FFFF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084339" y="5692680"/>
            <a:ext cx="194400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Keyframes</a:t>
            </a:r>
            <a:endParaRPr lang="de-DE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4" name="Freihandform: Form 13"/>
          <p:cNvSpPr/>
          <p:nvPr/>
        </p:nvSpPr>
        <p:spPr>
          <a:xfrm>
            <a:off x="4524338" y="2281320"/>
            <a:ext cx="648000" cy="6480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FFCC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5" name="Freihandform: Form 14"/>
          <p:cNvSpPr/>
          <p:nvPr/>
        </p:nvSpPr>
        <p:spPr>
          <a:xfrm>
            <a:off x="6684339" y="2281320"/>
            <a:ext cx="648000" cy="6480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FFCCF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6" name="Freihandform: Form 15"/>
          <p:cNvSpPr/>
          <p:nvPr/>
        </p:nvSpPr>
        <p:spPr>
          <a:xfrm>
            <a:off x="8844339" y="2281320"/>
            <a:ext cx="648000" cy="6480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CC9999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7" name="Freihandform: Form 16"/>
          <p:cNvSpPr/>
          <p:nvPr/>
        </p:nvSpPr>
        <p:spPr>
          <a:xfrm>
            <a:off x="2364339" y="2281320"/>
            <a:ext cx="648000" cy="6480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99FFF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5842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Repetition Properties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animation</a:t>
            </a:r>
            <a:r>
              <a:rPr lang="de-DE" dirty="0"/>
              <a:t>-name</a:t>
            </a:r>
            <a:br>
              <a:rPr lang="de-DE" dirty="0"/>
            </a:b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animation</a:t>
            </a:r>
            <a:r>
              <a:rPr lang="de-DE" dirty="0"/>
              <a:t>-duration</a:t>
            </a:r>
            <a:br>
              <a:rPr lang="de-DE" dirty="0"/>
            </a:b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animation</a:t>
            </a:r>
            <a:r>
              <a:rPr lang="de-DE" dirty="0"/>
              <a:t>-timing-</a:t>
            </a:r>
            <a:r>
              <a:rPr lang="de-DE" dirty="0" err="1"/>
              <a:t>function</a:t>
            </a:r>
            <a:br>
              <a:rPr lang="de-DE" dirty="0"/>
            </a:b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animation-delay</a:t>
            </a:r>
            <a:br>
              <a:rPr lang="de-DE" dirty="0"/>
            </a:b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animation</a:t>
            </a:r>
            <a:r>
              <a:rPr lang="de-DE" dirty="0"/>
              <a:t>-iteration-count</a:t>
            </a:r>
            <a:br>
              <a:rPr lang="de-DE" dirty="0"/>
            </a:b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animation-direction</a:t>
            </a:r>
            <a:br>
              <a:rPr lang="de-DE" dirty="0"/>
            </a:b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animation</a:t>
            </a:r>
            <a:r>
              <a:rPr lang="de-DE" dirty="0"/>
              <a:t>-</a:t>
            </a:r>
            <a:r>
              <a:rPr lang="de-DE" dirty="0" err="1"/>
              <a:t>fill</a:t>
            </a:r>
            <a:r>
              <a:rPr lang="de-DE" dirty="0"/>
              <a:t>-mode</a:t>
            </a:r>
            <a:br>
              <a:rPr lang="de-DE" dirty="0"/>
            </a:b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animation</a:t>
            </a:r>
            <a:r>
              <a:rPr lang="de-DE" dirty="0"/>
              <a:t>-play-</a:t>
            </a:r>
            <a:r>
              <a:rPr lang="de-DE" dirty="0" err="1"/>
              <a:t>state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46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97CA96-6D75-4A49-911F-498F7FC2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546298-AE52-4017-A965-C9B24DCAB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1800" dirty="0"/>
              <a:t>Überlegt euch zu zweit / zu dritt eine sinnvolle Animation (Animation / Transition) auf einer Webseite. </a:t>
            </a:r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r>
              <a:rPr lang="de-CH" sz="1800" b="1" dirty="0"/>
              <a:t>   </a:t>
            </a:r>
            <a:r>
              <a:rPr lang="de-CH" sz="1600" b="1" dirty="0"/>
              <a:t>Diskussion</a:t>
            </a:r>
            <a:endParaRPr lang="de-CH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sz="1600" dirty="0"/>
              <a:t>Warum ist eure Idee sinnvoll? (Technisch / Usability)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sz="1600" dirty="0"/>
              <a:t>Welchen Mehrwert bietet die Animation?</a:t>
            </a:r>
          </a:p>
          <a:p>
            <a:pPr marL="201168" lvl="1" indent="0">
              <a:buNone/>
            </a:pPr>
            <a:endParaRPr lang="de-CH" sz="1600" b="1" dirty="0"/>
          </a:p>
          <a:p>
            <a:pPr marL="201168" lvl="1" indent="0">
              <a:buNone/>
            </a:pPr>
            <a:r>
              <a:rPr lang="de-CH" sz="1600" b="1" dirty="0"/>
              <a:t>Umsetzung</a:t>
            </a:r>
          </a:p>
          <a:p>
            <a:pPr marL="201168" lvl="1" indent="0">
              <a:buNone/>
            </a:pPr>
            <a:r>
              <a:rPr lang="de-CH" sz="1600" dirty="0"/>
              <a:t>Setzt die Animation um und präsentiert die Ergebnisse der Klasse.</a:t>
            </a:r>
          </a:p>
          <a:p>
            <a:pPr marL="201168" lvl="1" indent="0">
              <a:buNone/>
            </a:pPr>
            <a:endParaRPr lang="de-CH" sz="1600" dirty="0"/>
          </a:p>
          <a:p>
            <a:pPr marL="201168" lvl="1" indent="0">
              <a:buNone/>
            </a:pPr>
            <a:endParaRPr lang="de-CH" sz="1600" dirty="0"/>
          </a:p>
          <a:p>
            <a:pPr marL="201168" lvl="1" indent="0">
              <a:buNone/>
            </a:pPr>
            <a:r>
              <a:rPr lang="de-CH" sz="1600" dirty="0"/>
              <a:t>Zeit: 30’</a:t>
            </a:r>
          </a:p>
        </p:txBody>
      </p:sp>
    </p:spTree>
    <p:extLst>
      <p:ext uri="{BB962C8B-B14F-4D97-AF65-F5344CB8AC3E}">
        <p14:creationId xmlns:p14="http://schemas.microsoft.com/office/powerpoint/2010/main" val="322801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Rendering </a:t>
            </a:r>
            <a:r>
              <a:rPr lang="de-CH" dirty="0" err="1"/>
              <a:t>Process</a:t>
            </a:r>
            <a:endParaRPr lang="de-DE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ED2A6CFB-D98A-419F-A730-707D6B6442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474517"/>
              </p:ext>
            </p:extLst>
          </p:nvPr>
        </p:nvGraphicFramePr>
        <p:xfrm>
          <a:off x="1096963" y="1846264"/>
          <a:ext cx="10058400" cy="1082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2DB18E17-17F3-49A3-8146-40F1FB01C950}"/>
              </a:ext>
            </a:extLst>
          </p:cNvPr>
          <p:cNvSpPr txBox="1"/>
          <p:nvPr/>
        </p:nvSpPr>
        <p:spPr>
          <a:xfrm>
            <a:off x="9482822" y="2751026"/>
            <a:ext cx="1672541" cy="940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CH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opacity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CH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transform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AFC0BE2-789F-42D4-B80C-F89D8008CC5A}"/>
              </a:ext>
            </a:extLst>
          </p:cNvPr>
          <p:cNvSpPr txBox="1"/>
          <p:nvPr/>
        </p:nvSpPr>
        <p:spPr>
          <a:xfrm>
            <a:off x="7736974" y="2753205"/>
            <a:ext cx="2668666" cy="303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CH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background</a:t>
            </a:r>
            <a:endParaRPr lang="de-CH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CH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border</a:t>
            </a:r>
            <a:r>
              <a:rPr lang="de-CH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-radius</a:t>
            </a:r>
          </a:p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CH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border</a:t>
            </a:r>
            <a:r>
              <a:rPr lang="de-CH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-style</a:t>
            </a:r>
          </a:p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CH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border</a:t>
            </a:r>
            <a:r>
              <a:rPr lang="de-CH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-color</a:t>
            </a:r>
          </a:p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CH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box-</a:t>
            </a:r>
            <a:r>
              <a:rPr lang="de-CH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shadow</a:t>
            </a:r>
            <a:endParaRPr lang="de-CH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CH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color</a:t>
            </a:r>
            <a:endParaRPr lang="de-CH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CH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outline</a:t>
            </a:r>
            <a:endParaRPr lang="de-CH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CH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text-</a:t>
            </a:r>
            <a:r>
              <a:rPr lang="de-CH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decoration</a:t>
            </a:r>
            <a:endParaRPr lang="de-CH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CH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visibility</a:t>
            </a:r>
            <a:endParaRPr lang="de-CH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0413A88-8FE9-432E-9C13-89F8E6C52B9A}"/>
              </a:ext>
            </a:extLst>
          </p:cNvPr>
          <p:cNvSpPr txBox="1"/>
          <p:nvPr/>
        </p:nvSpPr>
        <p:spPr>
          <a:xfrm>
            <a:off x="3385596" y="2742145"/>
            <a:ext cx="1921397" cy="329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CH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border-width</a:t>
            </a:r>
            <a:endParaRPr lang="de-CH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CH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display</a:t>
            </a:r>
            <a:endParaRPr lang="de-CH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CH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float</a:t>
            </a:r>
            <a:endParaRPr lang="de-CH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CH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font-family</a:t>
            </a:r>
            <a:endParaRPr lang="de-CH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CH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font</a:t>
            </a:r>
            <a:r>
              <a:rPr lang="de-CH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-size</a:t>
            </a:r>
          </a:p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CH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font-weight</a:t>
            </a:r>
            <a:endParaRPr lang="de-CH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CH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height</a:t>
            </a:r>
            <a:endParaRPr lang="de-CH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CH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line-height</a:t>
            </a:r>
            <a:endParaRPr lang="de-CH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CH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margin</a:t>
            </a:r>
            <a:endParaRPr lang="de-CH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CH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max-height</a:t>
            </a:r>
            <a:endParaRPr lang="de-CH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CH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min-</a:t>
            </a:r>
            <a:r>
              <a:rPr lang="de-CH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height</a:t>
            </a:r>
            <a:endParaRPr lang="de-CH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CDAA304-7AEC-437F-AA67-09425FF01AD3}"/>
              </a:ext>
            </a:extLst>
          </p:cNvPr>
          <p:cNvSpPr txBox="1"/>
          <p:nvPr/>
        </p:nvSpPr>
        <p:spPr>
          <a:xfrm>
            <a:off x="5371621" y="2776870"/>
            <a:ext cx="2563792" cy="3627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CH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overflow</a:t>
            </a:r>
            <a:endParaRPr lang="de-CH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CH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padding</a:t>
            </a:r>
            <a:endParaRPr lang="de-CH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CH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position</a:t>
            </a:r>
            <a:endParaRPr lang="de-CH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CH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text-</a:t>
            </a:r>
            <a:r>
              <a:rPr lang="de-CH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align</a:t>
            </a:r>
            <a:endParaRPr lang="de-CH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CH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vertical-align</a:t>
            </a:r>
            <a:endParaRPr lang="de-CH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CH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white-space</a:t>
            </a:r>
            <a:endParaRPr lang="de-CH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CH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width</a:t>
            </a:r>
            <a:endParaRPr lang="de-CH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CH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</a:t>
            </a:r>
          </a:p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CH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right</a:t>
            </a:r>
            <a:endParaRPr lang="de-CH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CH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bottom</a:t>
            </a:r>
            <a:endParaRPr lang="de-CH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CH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</a:t>
            </a:r>
            <a:endParaRPr lang="de-CH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0C47B96-DBD5-45A1-9B21-D6A89A78CCC8}"/>
              </a:ext>
            </a:extLst>
          </p:cNvPr>
          <p:cNvSpPr txBox="1"/>
          <p:nvPr/>
        </p:nvSpPr>
        <p:spPr>
          <a:xfrm>
            <a:off x="8524885" y="5924877"/>
            <a:ext cx="6708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Achtung: Listen NICHT vollständig</a:t>
            </a:r>
          </a:p>
        </p:txBody>
      </p:sp>
    </p:spTree>
    <p:extLst>
      <p:ext uri="{BB962C8B-B14F-4D97-AF65-F5344CB8AC3E}">
        <p14:creationId xmlns:p14="http://schemas.microsoft.com/office/powerpoint/2010/main" val="65539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5DF595-9C59-42DD-8BE0-C14A5FAC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animierbare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CA2F5F-1A7B-49B1-BEEB-F4177142D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1521"/>
            <a:ext cx="10058400" cy="4023360"/>
          </a:xfrm>
        </p:spPr>
        <p:txBody>
          <a:bodyPr/>
          <a:lstStyle/>
          <a:p>
            <a:r>
              <a:rPr lang="de-CH" dirty="0"/>
              <a:t>Vollständige Liste:</a:t>
            </a:r>
          </a:p>
          <a:p>
            <a:r>
              <a:rPr lang="de-CH" dirty="0"/>
              <a:t>https://www.w3schools.com/cssref/css_animatable.asp</a:t>
            </a:r>
          </a:p>
        </p:txBody>
      </p:sp>
    </p:spTree>
    <p:extLst>
      <p:ext uri="{BB962C8B-B14F-4D97-AF65-F5344CB8AC3E}">
        <p14:creationId xmlns:p14="http://schemas.microsoft.com/office/powerpoint/2010/main" val="316725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48866-CCD6-45A0-8668-BFF350EC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Moorhuhn-Challenge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1AFF3-54C5-47A4-8832-5545E49E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Erstellt ein Moorhuhn-Spiel mit </a:t>
            </a:r>
            <a:r>
              <a:rPr lang="de-CH" dirty="0" err="1"/>
              <a:t>Hover</a:t>
            </a:r>
            <a:r>
              <a:rPr lang="de-CH" dirty="0"/>
              <a:t>-Effekt.</a:t>
            </a:r>
          </a:p>
          <a:p>
            <a:endParaRPr lang="de-CH" dirty="0"/>
          </a:p>
          <a:p>
            <a:r>
              <a:rPr lang="de-CH" dirty="0"/>
              <a:t>Zeit: nach Bedarf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68437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Präsentation &amp; Feedback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Was hat Probleme bereitet? </a:t>
            </a:r>
          </a:p>
          <a:p>
            <a:r>
              <a:rPr lang="de-CH" dirty="0"/>
              <a:t>Was ging besonders gut?</a:t>
            </a:r>
          </a:p>
          <a:p>
            <a:r>
              <a:rPr lang="de-CH" dirty="0"/>
              <a:t>Tipps &amp; Tricks</a:t>
            </a:r>
          </a:p>
          <a:p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1947279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183</Words>
  <Application>Microsoft Office PowerPoint</Application>
  <PresentationFormat>Breitbild</PresentationFormat>
  <Paragraphs>95</Paragraphs>
  <Slides>10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Microsoft YaHei</vt:lpstr>
      <vt:lpstr>Arial</vt:lpstr>
      <vt:lpstr>Calibri</vt:lpstr>
      <vt:lpstr>Calibri Light</vt:lpstr>
      <vt:lpstr>Rückblick</vt:lpstr>
      <vt:lpstr>CSS Animations</vt:lpstr>
      <vt:lpstr>Ablauf</vt:lpstr>
      <vt:lpstr>Repetition Keyframes</vt:lpstr>
      <vt:lpstr>Repetition Properties</vt:lpstr>
      <vt:lpstr>Aufgabe</vt:lpstr>
      <vt:lpstr>Rendering Process</vt:lpstr>
      <vt:lpstr>animierbare Properties</vt:lpstr>
      <vt:lpstr>Moorhuhn-Challenge</vt:lpstr>
      <vt:lpstr>Präsentation &amp; Feedback</vt:lpstr>
      <vt:lpstr>Zum Nachlesen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Animations</dc:title>
  <dc:creator>Linda Zeller</dc:creator>
  <cp:lastModifiedBy>Linda Zeller</cp:lastModifiedBy>
  <cp:revision>30</cp:revision>
  <dcterms:created xsi:type="dcterms:W3CDTF">2016-11-22T17:58:52Z</dcterms:created>
  <dcterms:modified xsi:type="dcterms:W3CDTF">2017-11-30T16:25:14Z</dcterms:modified>
</cp:coreProperties>
</file>