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6b356f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6b356f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76b356f0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76b356f0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6b356f0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76b356f0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6b356f0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6b356f0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6b356f0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6b356f0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StockCompete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Aaron Nolan - 18423054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 Strickland - 18704489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Staff Consulted: Graham Healy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stock trading web application using gamification to encourage and teach new traders.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Gamification has been very successful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None available outside the US (Robinhood)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Surge of new users trading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Rationale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Target Market Size: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Estimated figure of 38,750,000 customers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Customer Segment: 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New, non-professional traders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u="sng"/>
              <a:t>Main Value Proposition: 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stock trading web application that uses gamification, simple trading information and offers low commission rates.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Primary and Secondary Research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Robinhood: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Based in the United States and only serves the US.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use Social Media and adverts to publicise services.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Purchase for Order Flow (PFOF) as revenue source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offer 0% Commission Fees and some gamified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Validation: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Survey the customer segment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Customer Profiles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Public research and articles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Technical Delivery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Web app with Django backend and vanilla JavaScript frontend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Prototype Content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Stock Data from Alpha Vantage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 Dashboard /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/>
              <a:t>Prototype Features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Search for stocks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Buy and Sell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Leaderboard and points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Timeline of Activities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467325" cy="36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