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8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68" r:id="rId2"/>
    <p:sldMasterId id="2147483780" r:id="rId3"/>
    <p:sldMasterId id="2147483792" r:id="rId4"/>
    <p:sldMasterId id="2147483821" r:id="rId5"/>
    <p:sldMasterId id="2147483850" r:id="rId6"/>
    <p:sldMasterId id="2147483879" r:id="rId7"/>
    <p:sldMasterId id="2147483908" r:id="rId8"/>
    <p:sldMasterId id="2147483932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6788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9326701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4107795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2551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6138672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82513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2480887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6841243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9772704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05765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7650274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02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04700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5690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18011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0538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9169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19299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06333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408097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2222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832383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99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566688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3811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5725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863491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1080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365822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064535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07789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238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374056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012000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7174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168336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073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2711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067466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6937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944760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054385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4453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283319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524093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563665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2785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72362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0979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281437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246710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130076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703560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319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918131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53090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388044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60656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910376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140151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133771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69746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476068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1377991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7402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760490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6640567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7370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7670180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45981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290987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3754276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160670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6025018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8903190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2737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235997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9041108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6354122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2264048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494240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7625888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6204437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628575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9472602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4471695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8980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1457126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3578627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5181510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982344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4049993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865091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5279619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4797071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3803201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26872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9983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2920977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76461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4815132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5890670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9897808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4331198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7806675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3432111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8729498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2772171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21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32938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44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993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59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427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216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60368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54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DB938BD-0694-4292-8283-42F0AF060298}" type="datetimeFigureOut">
              <a:rPr lang="es-GT" smtClean="0"/>
              <a:t>14/08/2017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EAB4CBF-F89A-4FA5-A5BB-DD4F95963D2D}" type="slidenum">
              <a:rPr lang="es-GT" smtClean="0"/>
              <a:t>‹Nº›</a:t>
            </a:fld>
            <a:endParaRPr lang="es-G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364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sid@cognits.co" TargetMode="External"/><Relationship Id="rId2" Type="http://schemas.openxmlformats.org/officeDocument/2006/relationships/hyperlink" Target="http://cognits.co/" TargetMode="External"/><Relationship Id="rId1" Type="http://schemas.openxmlformats.org/officeDocument/2006/relationships/slideLayout" Target="../slideLayouts/slideLayout1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95224" y="4293031"/>
            <a:ext cx="7201548" cy="371959"/>
          </a:xfrm>
        </p:spPr>
        <p:txBody>
          <a:bodyPr>
            <a:normAutofit/>
          </a:bodyPr>
          <a:lstStyle/>
          <a:p>
            <a:r>
              <a:rPr lang="es-GT" sz="1800" dirty="0" smtClean="0">
                <a:latin typeface="Century Gothic" panose="020B0502020202020204" pitchFamily="34" charset="0"/>
                <a:cs typeface="Aharoni" panose="02010803020104030203" pitchFamily="2" charset="-79"/>
              </a:rPr>
              <a:t>ANIMACIÓN </a:t>
            </a:r>
            <a:r>
              <a:rPr lang="es-GT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DIGITAL, CINE, DISEÑO GRÁFICO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256" y="1958275"/>
            <a:ext cx="5633483" cy="183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20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/>
              <a:t>Datos: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 dirty="0" smtClean="0"/>
          </a:p>
          <a:p>
            <a:endParaRPr lang="es-GT" dirty="0"/>
          </a:p>
          <a:p>
            <a:r>
              <a:rPr lang="es-GT" dirty="0" smtClean="0"/>
              <a:t>Nombre: Dilan David Castro Díaz</a:t>
            </a:r>
          </a:p>
          <a:p>
            <a:r>
              <a:rPr lang="es-GT" dirty="0" smtClean="0"/>
              <a:t>Grado: 5to Baco</a:t>
            </a:r>
          </a:p>
          <a:p>
            <a:r>
              <a:rPr lang="es-GT" dirty="0" smtClean="0"/>
              <a:t>Sección: “A”</a:t>
            </a:r>
          </a:p>
          <a:p>
            <a:r>
              <a:rPr lang="es-GT" dirty="0" smtClean="0"/>
              <a:t>Clave: 8</a:t>
            </a:r>
          </a:p>
          <a:p>
            <a:endParaRPr lang="es-GT" dirty="0" smtClean="0"/>
          </a:p>
        </p:txBody>
      </p:sp>
    </p:spTree>
    <p:extLst>
      <p:ext uri="{BB962C8B-B14F-4D97-AF65-F5344CB8AC3E}">
        <p14:creationId xmlns:p14="http://schemas.microsoft.com/office/powerpoint/2010/main" val="229630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/>
              <a:t>Que es Cognits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s-GT" dirty="0" smtClean="0"/>
          </a:p>
          <a:p>
            <a:pPr algn="ctr"/>
            <a:endParaRPr lang="es-GT" dirty="0"/>
          </a:p>
          <a:p>
            <a:pPr marL="0" indent="0" algn="ctr">
              <a:buNone/>
            </a:pPr>
            <a:r>
              <a:rPr lang="es-GT" dirty="0"/>
              <a:t>Somos un consultor digital que le ayuda a entregar un gran valor a su empresa ya sus clientes mejorando su cadena de valor digital. Nuestra misión es extender las últimas prácticas de diseño y desarrollo para aumentar sus capacidades digitales de una manera ágil, eficiente y asequible. Cada compañía que se asocia con nosotros se convierte en parte de nuestra familia, y nos aseguramos de que tiene todos los recursos que pueda.</a:t>
            </a:r>
          </a:p>
        </p:txBody>
      </p:sp>
    </p:spTree>
    <p:extLst>
      <p:ext uri="{BB962C8B-B14F-4D97-AF65-F5344CB8AC3E}">
        <p14:creationId xmlns:p14="http://schemas.microsoft.com/office/powerpoint/2010/main" val="24693598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/>
              <a:t>Servicios Que Ofrecen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UX/UI Design</a:t>
            </a:r>
          </a:p>
          <a:p>
            <a:endParaRPr lang="en-US" dirty="0"/>
          </a:p>
          <a:p>
            <a:r>
              <a:rPr lang="en-US" dirty="0"/>
              <a:t>App design and development</a:t>
            </a:r>
          </a:p>
          <a:p>
            <a:endParaRPr lang="en-US" dirty="0"/>
          </a:p>
          <a:p>
            <a:r>
              <a:rPr lang="en-US" dirty="0"/>
              <a:t>Website design and development</a:t>
            </a:r>
          </a:p>
          <a:p>
            <a:endParaRPr lang="en-US" dirty="0"/>
          </a:p>
          <a:p>
            <a:r>
              <a:rPr lang="en-US" dirty="0"/>
              <a:t>Enterprise Solutions</a:t>
            </a:r>
          </a:p>
          <a:p>
            <a:endParaRPr lang="en-US" dirty="0"/>
          </a:p>
          <a:p>
            <a:r>
              <a:rPr lang="en-US" dirty="0"/>
              <a:t>Fast Prototyping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993510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/>
              <a:t>Especialidades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Enterprise </a:t>
            </a:r>
            <a:r>
              <a:rPr lang="en-US" dirty="0"/>
              <a:t>App Development, Digital Product Design, Full Stack Development, Team Management, Web Design and Development, Front End Development, Interaction Design, UX/UI Design and Research, Prototyping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814213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UX </a:t>
            </a:r>
            <a:r>
              <a:rPr lang="es-GT" dirty="0" err="1"/>
              <a:t>Design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 dirty="0"/>
          </a:p>
          <a:p>
            <a:pPr marL="0" indent="0" algn="ctr">
              <a:buNone/>
            </a:pPr>
            <a:endParaRPr lang="es-GT" dirty="0" smtClean="0"/>
          </a:p>
          <a:p>
            <a:pPr marL="0" indent="0" algn="ctr">
              <a:buNone/>
            </a:pPr>
            <a:r>
              <a:rPr lang="es-GT" dirty="0" smtClean="0"/>
              <a:t>Las </a:t>
            </a:r>
            <a:r>
              <a:rPr lang="es-GT" dirty="0"/>
              <a:t>grandes ideas también necesitan grandes ejecuciones. Este servicio incluye todo nuestro proceso UX / UI. Comenzando con la investigación y la definición del concepto para prototipos y pruebas de usuarios. Trabajamos en todos los niveles del diseño.</a:t>
            </a:r>
          </a:p>
        </p:txBody>
      </p:sp>
    </p:spTree>
    <p:extLst>
      <p:ext uri="{BB962C8B-B14F-4D97-AF65-F5344CB8AC3E}">
        <p14:creationId xmlns:p14="http://schemas.microsoft.com/office/powerpoint/2010/main" val="1279597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Fuente </a:t>
            </a:r>
            <a:r>
              <a:rPr lang="es-GT" dirty="0" smtClean="0"/>
              <a:t>estratégica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GT" dirty="0" smtClean="0"/>
          </a:p>
          <a:p>
            <a:pPr marL="0" indent="0" algn="ctr">
              <a:buNone/>
            </a:pPr>
            <a:endParaRPr lang="es-GT" dirty="0"/>
          </a:p>
          <a:p>
            <a:pPr marL="0" indent="0" algn="ctr">
              <a:buNone/>
            </a:pPr>
            <a:endParaRPr lang="es-GT" dirty="0" smtClean="0"/>
          </a:p>
          <a:p>
            <a:pPr marL="0" indent="0" algn="ctr">
              <a:buNone/>
            </a:pPr>
            <a:r>
              <a:rPr lang="es-GT" dirty="0" smtClean="0"/>
              <a:t>Es </a:t>
            </a:r>
            <a:r>
              <a:rPr lang="es-GT" dirty="0"/>
              <a:t>importante mejorar su fuerza de talento y entendemos el proceso detrás del </a:t>
            </a:r>
            <a:r>
              <a:rPr lang="es-GT" dirty="0" err="1"/>
              <a:t>sourcing</a:t>
            </a:r>
            <a:r>
              <a:rPr lang="es-GT" dirty="0"/>
              <a:t> digital. Evaluamos sus necesidades para ver qué alternativas le ayudarán a crear un equipo sólido.</a:t>
            </a:r>
          </a:p>
        </p:txBody>
      </p:sp>
    </p:spTree>
    <p:extLst>
      <p:ext uri="{BB962C8B-B14F-4D97-AF65-F5344CB8AC3E}">
        <p14:creationId xmlns:p14="http://schemas.microsoft.com/office/powerpoint/2010/main" val="1030743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Desarrollo </a:t>
            </a:r>
            <a:r>
              <a:rPr lang="es-GT" dirty="0" smtClean="0"/>
              <a:t>ágil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GT" dirty="0" smtClean="0"/>
          </a:p>
          <a:p>
            <a:pPr marL="0" indent="0">
              <a:buNone/>
            </a:pPr>
            <a:endParaRPr lang="es-GT" dirty="0"/>
          </a:p>
          <a:p>
            <a:pPr marL="0" indent="0">
              <a:buNone/>
            </a:pPr>
            <a:endParaRPr lang="es-GT" dirty="0" smtClean="0"/>
          </a:p>
          <a:p>
            <a:pPr marL="0" indent="0" algn="ctr">
              <a:buNone/>
            </a:pPr>
            <a:r>
              <a:rPr lang="es-GT" dirty="0" smtClean="0"/>
              <a:t>Proporcionamos </a:t>
            </a:r>
            <a:r>
              <a:rPr lang="es-GT" dirty="0"/>
              <a:t>las últimas prácticas de desarrollo para garantizar calidad, control, velocidad y flexibilidad. Mejorar constantemente sus productos digitales para satisfacer a sus partes interesadas.</a:t>
            </a:r>
          </a:p>
        </p:txBody>
      </p:sp>
    </p:spTree>
    <p:extLst>
      <p:ext uri="{BB962C8B-B14F-4D97-AF65-F5344CB8AC3E}">
        <p14:creationId xmlns:p14="http://schemas.microsoft.com/office/powerpoint/2010/main" val="247644128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/>
              <a:t>Prototipos rápidos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GT" dirty="0" smtClean="0"/>
          </a:p>
          <a:p>
            <a:pPr marL="0" indent="0" algn="ctr">
              <a:buNone/>
            </a:pPr>
            <a:endParaRPr lang="es-GT" dirty="0"/>
          </a:p>
          <a:p>
            <a:pPr marL="0" indent="0" algn="ctr">
              <a:buNone/>
            </a:pPr>
            <a:r>
              <a:rPr lang="es-GT" dirty="0" smtClean="0"/>
              <a:t>Rápido </a:t>
            </a:r>
            <a:r>
              <a:rPr lang="es-GT" dirty="0"/>
              <a:t>y impresionante! Nuestros prototipos son el siguiente gran paso para poner en marcha sus ideas. Un buen prototipo ayuda a nuestros socios a comunicar visualmente las características más relevantes de su concepto de producto.</a:t>
            </a:r>
          </a:p>
        </p:txBody>
      </p:sp>
    </p:spTree>
    <p:extLst>
      <p:ext uri="{BB962C8B-B14F-4D97-AF65-F5344CB8AC3E}">
        <p14:creationId xmlns:p14="http://schemas.microsoft.com/office/powerpoint/2010/main" val="23086534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Datos de </a:t>
            </a:r>
            <a:r>
              <a:rPr lang="es-GT" dirty="0" smtClean="0"/>
              <a:t>contacto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dirty="0" err="1" smtClean="0"/>
              <a:t>Telefono</a:t>
            </a:r>
            <a:r>
              <a:rPr lang="es-GT" dirty="0" smtClean="0"/>
              <a:t>: </a:t>
            </a:r>
            <a:r>
              <a:rPr lang="es-GT" dirty="0"/>
              <a:t>(502) </a:t>
            </a:r>
            <a:r>
              <a:rPr lang="es-GT" dirty="0" smtClean="0"/>
              <a:t>2261-7585</a:t>
            </a:r>
          </a:p>
          <a:p>
            <a:pPr marL="0" indent="0">
              <a:buNone/>
            </a:pPr>
            <a:endParaRPr lang="es-GT" dirty="0"/>
          </a:p>
          <a:p>
            <a:r>
              <a:rPr lang="es-GT" dirty="0"/>
              <a:t>Dirección: Boulevard Los </a:t>
            </a:r>
            <a:r>
              <a:rPr lang="es-GT" dirty="0" err="1"/>
              <a:t>Proceres</a:t>
            </a:r>
            <a:r>
              <a:rPr lang="es-GT" dirty="0"/>
              <a:t> 24-69 z.10 Zona Pradera Torre III oficina 512</a:t>
            </a:r>
          </a:p>
          <a:p>
            <a:endParaRPr lang="es-GT" dirty="0"/>
          </a:p>
          <a:p>
            <a:r>
              <a:rPr lang="es-GT" dirty="0" err="1" smtClean="0"/>
              <a:t>WebSite</a:t>
            </a:r>
            <a:r>
              <a:rPr lang="es-GT" dirty="0"/>
              <a:t>: </a:t>
            </a:r>
            <a:r>
              <a:rPr lang="es-GT" dirty="0">
                <a:hlinkClick r:id="rId2"/>
              </a:rPr>
              <a:t>http://cognits.co</a:t>
            </a:r>
            <a:r>
              <a:rPr lang="es-GT" dirty="0" smtClean="0">
                <a:hlinkClick r:id="rId2"/>
              </a:rPr>
              <a:t>/</a:t>
            </a:r>
            <a:endParaRPr lang="es-GT" dirty="0" smtClean="0"/>
          </a:p>
          <a:p>
            <a:endParaRPr lang="es-GT" dirty="0"/>
          </a:p>
          <a:p>
            <a:r>
              <a:rPr lang="es-GT" dirty="0"/>
              <a:t>Mail: </a:t>
            </a:r>
            <a:r>
              <a:rPr lang="es-GT" dirty="0" smtClean="0">
                <a:hlinkClick r:id="rId3"/>
              </a:rPr>
              <a:t>sid@cognits.co</a:t>
            </a:r>
            <a:r>
              <a:rPr lang="es-GT" dirty="0" smtClean="0"/>
              <a:t>, c@cognits.co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584547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3.xml><?xml version="1.0" encoding="utf-8"?>
<a:theme xmlns:a="http://schemas.openxmlformats.org/drawingml/2006/main" name="1_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ppt/theme/theme4.xml><?xml version="1.0" encoding="utf-8"?>
<a:theme xmlns:a="http://schemas.openxmlformats.org/drawingml/2006/main" name="2_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5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6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7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8.xml><?xml version="1.0" encoding="utf-8"?>
<a:theme xmlns:a="http://schemas.openxmlformats.org/drawingml/2006/main" name="1_Retrospección">
  <a:themeElements>
    <a:clrScheme name="Retrospección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9.xml><?xml version="1.0" encoding="utf-8"?>
<a:theme xmlns:a="http://schemas.openxmlformats.org/drawingml/2006/main" name="3_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</TotalTime>
  <Words>338</Words>
  <Application>Microsoft Office PowerPoint</Application>
  <PresentationFormat>Panorámica</PresentationFormat>
  <Paragraphs>53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9</vt:i4>
      </vt:variant>
      <vt:variant>
        <vt:lpstr>Títulos de diapositiva</vt:lpstr>
      </vt:variant>
      <vt:variant>
        <vt:i4>10</vt:i4>
      </vt:variant>
    </vt:vector>
  </HeadingPairs>
  <TitlesOfParts>
    <vt:vector size="28" baseType="lpstr">
      <vt:lpstr>Aharoni</vt:lpstr>
      <vt:lpstr>Arial</vt:lpstr>
      <vt:lpstr>Calibri</vt:lpstr>
      <vt:lpstr>Calibri Light</vt:lpstr>
      <vt:lpstr>Century Gothic</vt:lpstr>
      <vt:lpstr>Trebuchet MS</vt:lpstr>
      <vt:lpstr>Tw Cen MT</vt:lpstr>
      <vt:lpstr>Tw Cen MT Condensed</vt:lpstr>
      <vt:lpstr>Wingdings 3</vt:lpstr>
      <vt:lpstr>Office Theme</vt:lpstr>
      <vt:lpstr>Integral</vt:lpstr>
      <vt:lpstr>1_Integral</vt:lpstr>
      <vt:lpstr>2_Integral</vt:lpstr>
      <vt:lpstr>Espiral</vt:lpstr>
      <vt:lpstr>Retrospección</vt:lpstr>
      <vt:lpstr>Faceta</vt:lpstr>
      <vt:lpstr>1_Retrospección</vt:lpstr>
      <vt:lpstr>3_Integral</vt:lpstr>
      <vt:lpstr>Presentación de PowerPoint</vt:lpstr>
      <vt:lpstr>Que es Cognits</vt:lpstr>
      <vt:lpstr>Servicios Que Ofrecen</vt:lpstr>
      <vt:lpstr>Especialidades</vt:lpstr>
      <vt:lpstr>UX Design</vt:lpstr>
      <vt:lpstr>Fuente estratégica</vt:lpstr>
      <vt:lpstr>Desarrollo ágil</vt:lpstr>
      <vt:lpstr>Prototipos rápidos</vt:lpstr>
      <vt:lpstr>Datos de contacto</vt:lpstr>
      <vt:lpstr>Datos: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estudiante de Liceo Compu-market</dc:creator>
  <cp:lastModifiedBy>estudiante de Liceo Compu-market</cp:lastModifiedBy>
  <cp:revision>4</cp:revision>
  <dcterms:created xsi:type="dcterms:W3CDTF">2017-08-14T19:42:04Z</dcterms:created>
  <dcterms:modified xsi:type="dcterms:W3CDTF">2017-08-14T20:09:15Z</dcterms:modified>
</cp:coreProperties>
</file>