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32" r:id="rId2"/>
    <p:sldMasterId id="2147483750" r:id="rId3"/>
    <p:sldMasterId id="214748376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0" r:id="rId17"/>
    <p:sldId id="268" r:id="rId18"/>
    <p:sldId id="269" r:id="rId19"/>
    <p:sldId id="271" r:id="rId2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23" autoAdjust="0"/>
    <p:restoredTop sz="94660"/>
  </p:normalViewPr>
  <p:slideViewPr>
    <p:cSldViewPr snapToGrid="0">
      <p:cViewPr varScale="1">
        <p:scale>
          <a:sx n="77" d="100"/>
          <a:sy n="77" d="100"/>
        </p:scale>
        <p:origin x="60"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Uso de los lenguajes de Programación</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Hoja1!$A$2:$A$11</c:f>
              <c:strCache>
                <c:ptCount val="10"/>
                <c:pt idx="0">
                  <c:v>Java</c:v>
                </c:pt>
                <c:pt idx="1">
                  <c:v>Java Script</c:v>
                </c:pt>
                <c:pt idx="2">
                  <c:v>L</c:v>
                </c:pt>
                <c:pt idx="3">
                  <c:v>Python</c:v>
                </c:pt>
                <c:pt idx="4">
                  <c:v>HTML</c:v>
                </c:pt>
                <c:pt idx="5">
                  <c:v>HTML 5</c:v>
                </c:pt>
                <c:pt idx="6">
                  <c:v>PHP</c:v>
                </c:pt>
                <c:pt idx="7">
                  <c:v>Clean</c:v>
                </c:pt>
                <c:pt idx="8">
                  <c:v>Go</c:v>
                </c:pt>
                <c:pt idx="9">
                  <c:v>ABAP</c:v>
                </c:pt>
              </c:strCache>
            </c:strRef>
          </c:cat>
          <c:val>
            <c:numRef>
              <c:f>Hoja1!$B$2:$B$11</c:f>
              <c:numCache>
                <c:formatCode>0%</c:formatCode>
                <c:ptCount val="10"/>
                <c:pt idx="0">
                  <c:v>0.25</c:v>
                </c:pt>
                <c:pt idx="1">
                  <c:v>0.18</c:v>
                </c:pt>
                <c:pt idx="2">
                  <c:v>0.1</c:v>
                </c:pt>
                <c:pt idx="3">
                  <c:v>0.09</c:v>
                </c:pt>
                <c:pt idx="4">
                  <c:v>0.09</c:v>
                </c:pt>
                <c:pt idx="5">
                  <c:v>0.08</c:v>
                </c:pt>
                <c:pt idx="6">
                  <c:v>7.0000000000000007E-2</c:v>
                </c:pt>
                <c:pt idx="7">
                  <c:v>0.05</c:v>
                </c:pt>
                <c:pt idx="8">
                  <c:v>0.05</c:v>
                </c:pt>
                <c:pt idx="9">
                  <c:v>0.05</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23613-0DD6-445B-9248-314C8730DC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GT"/>
        </a:p>
      </dgm:t>
    </dgm:pt>
    <dgm:pt modelId="{EE44E985-EEBC-408E-B19B-24A9AE9E6C75}">
      <dgm:prSet phldrT="[Texto]"/>
      <dgm:spPr/>
      <dgm:t>
        <a:bodyPr/>
        <a:lstStyle/>
        <a:p>
          <a:r>
            <a:rPr lang="es-GT" dirty="0" smtClean="0"/>
            <a:t>Primera Generación</a:t>
          </a:r>
          <a:endParaRPr lang="es-GT" dirty="0"/>
        </a:p>
      </dgm:t>
    </dgm:pt>
    <dgm:pt modelId="{5DF39875-27D2-4A81-806E-D1C230E4BC10}" type="parTrans" cxnId="{1DCF7D09-5D1E-4CE9-BFDB-D1E10341BFF7}">
      <dgm:prSet/>
      <dgm:spPr/>
      <dgm:t>
        <a:bodyPr/>
        <a:lstStyle/>
        <a:p>
          <a:endParaRPr lang="es-GT"/>
        </a:p>
      </dgm:t>
    </dgm:pt>
    <dgm:pt modelId="{B37A8C43-62F2-445D-9E67-7ECAFED8DCAA}" type="sibTrans" cxnId="{1DCF7D09-5D1E-4CE9-BFDB-D1E10341BFF7}">
      <dgm:prSet/>
      <dgm:spPr/>
      <dgm:t>
        <a:bodyPr/>
        <a:lstStyle/>
        <a:p>
          <a:endParaRPr lang="es-GT"/>
        </a:p>
      </dgm:t>
    </dgm:pt>
    <dgm:pt modelId="{D010C900-71FB-4409-8FC9-B77986B1E68B}">
      <dgm:prSet phldrT="[Texto]"/>
      <dgm:spPr/>
      <dgm:t>
        <a:bodyPr/>
        <a:lstStyle/>
        <a:p>
          <a:r>
            <a:rPr lang="es-GT" dirty="0" err="1" smtClean="0"/>
            <a:t>Pascalina</a:t>
          </a:r>
          <a:r>
            <a:rPr lang="es-GT" dirty="0" smtClean="0"/>
            <a:t> primer sistema de operaciones.</a:t>
          </a:r>
          <a:endParaRPr lang="es-GT" dirty="0"/>
        </a:p>
      </dgm:t>
    </dgm:pt>
    <dgm:pt modelId="{BC8E91C2-CD8D-4E99-8991-29D832BE9E36}" type="parTrans" cxnId="{36A4BF8D-A24A-47BE-9F31-A48B6385AC53}">
      <dgm:prSet/>
      <dgm:spPr/>
      <dgm:t>
        <a:bodyPr/>
        <a:lstStyle/>
        <a:p>
          <a:endParaRPr lang="es-GT"/>
        </a:p>
      </dgm:t>
    </dgm:pt>
    <dgm:pt modelId="{FE4DEA82-C27A-45A6-87A8-8953DD81F4A8}" type="sibTrans" cxnId="{36A4BF8D-A24A-47BE-9F31-A48B6385AC53}">
      <dgm:prSet/>
      <dgm:spPr/>
      <dgm:t>
        <a:bodyPr/>
        <a:lstStyle/>
        <a:p>
          <a:endParaRPr lang="es-GT"/>
        </a:p>
      </dgm:t>
    </dgm:pt>
    <dgm:pt modelId="{9BD91878-984F-4FF7-A79B-A5D67CF9DE6D}">
      <dgm:prSet phldrT="[Texto]"/>
      <dgm:spPr/>
      <dgm:t>
        <a:bodyPr/>
        <a:lstStyle/>
        <a:p>
          <a:r>
            <a:rPr lang="es-GT" dirty="0" smtClean="0"/>
            <a:t>Segunda Generación</a:t>
          </a:r>
          <a:endParaRPr lang="es-GT" dirty="0"/>
        </a:p>
      </dgm:t>
    </dgm:pt>
    <dgm:pt modelId="{A78E4FFA-5A5C-4BC2-B024-61A502C97159}" type="parTrans" cxnId="{C8153495-08F8-48B2-9473-BE2B5BE8F79E}">
      <dgm:prSet/>
      <dgm:spPr/>
      <dgm:t>
        <a:bodyPr/>
        <a:lstStyle/>
        <a:p>
          <a:endParaRPr lang="es-GT"/>
        </a:p>
      </dgm:t>
    </dgm:pt>
    <dgm:pt modelId="{D72A4225-8799-47A0-B488-FE1911193E2D}" type="sibTrans" cxnId="{C8153495-08F8-48B2-9473-BE2B5BE8F79E}">
      <dgm:prSet/>
      <dgm:spPr/>
      <dgm:t>
        <a:bodyPr/>
        <a:lstStyle/>
        <a:p>
          <a:endParaRPr lang="es-GT"/>
        </a:p>
      </dgm:t>
    </dgm:pt>
    <dgm:pt modelId="{7C9299CC-6942-499A-8134-4E69D9ED7DA2}">
      <dgm:prSet phldrT="[Texto]"/>
      <dgm:spPr/>
      <dgm:t>
        <a:bodyPr/>
        <a:lstStyle/>
        <a:p>
          <a:r>
            <a:rPr lang="es-GT" dirty="0" smtClean="0"/>
            <a:t>Computadoras mas pequeñas y eficientes.</a:t>
          </a:r>
          <a:endParaRPr lang="es-GT" dirty="0"/>
        </a:p>
      </dgm:t>
    </dgm:pt>
    <dgm:pt modelId="{01806C26-819C-4A3A-9120-5951331576D0}" type="parTrans" cxnId="{B335B388-A92C-49B2-8CF2-052134202BA9}">
      <dgm:prSet/>
      <dgm:spPr/>
      <dgm:t>
        <a:bodyPr/>
        <a:lstStyle/>
        <a:p>
          <a:endParaRPr lang="es-GT"/>
        </a:p>
      </dgm:t>
    </dgm:pt>
    <dgm:pt modelId="{6392F8C1-6683-4A78-8814-3A2B8BE858C7}" type="sibTrans" cxnId="{B335B388-A92C-49B2-8CF2-052134202BA9}">
      <dgm:prSet/>
      <dgm:spPr/>
      <dgm:t>
        <a:bodyPr/>
        <a:lstStyle/>
        <a:p>
          <a:endParaRPr lang="es-GT"/>
        </a:p>
      </dgm:t>
    </dgm:pt>
    <dgm:pt modelId="{34A7DA4E-1E81-4BE4-8ABD-67CC19E3577A}">
      <dgm:prSet phldrT="[Texto]"/>
      <dgm:spPr/>
      <dgm:t>
        <a:bodyPr/>
        <a:lstStyle/>
        <a:p>
          <a:r>
            <a:rPr lang="es-GT" dirty="0" smtClean="0"/>
            <a:t>Tercera Generación</a:t>
          </a:r>
          <a:endParaRPr lang="es-GT" dirty="0"/>
        </a:p>
      </dgm:t>
    </dgm:pt>
    <dgm:pt modelId="{0F01C9BD-E624-4A7B-84FD-1C96345CFF3B}" type="parTrans" cxnId="{75A6222C-B33B-4E54-B908-AEF437E16797}">
      <dgm:prSet/>
      <dgm:spPr/>
      <dgm:t>
        <a:bodyPr/>
        <a:lstStyle/>
        <a:p>
          <a:endParaRPr lang="es-GT"/>
        </a:p>
      </dgm:t>
    </dgm:pt>
    <dgm:pt modelId="{947D513B-68BF-4940-A104-B12DC1CB446E}" type="sibTrans" cxnId="{75A6222C-B33B-4E54-B908-AEF437E16797}">
      <dgm:prSet/>
      <dgm:spPr/>
      <dgm:t>
        <a:bodyPr/>
        <a:lstStyle/>
        <a:p>
          <a:endParaRPr lang="es-GT"/>
        </a:p>
      </dgm:t>
    </dgm:pt>
    <dgm:pt modelId="{6C0C8940-2902-4582-A074-44A7983648B9}">
      <dgm:prSet phldrT="[Texto]"/>
      <dgm:spPr/>
      <dgm:t>
        <a:bodyPr/>
        <a:lstStyle/>
        <a:p>
          <a:r>
            <a:rPr lang="es-GT" dirty="0" smtClean="0"/>
            <a:t>Cuarta Generación</a:t>
          </a:r>
          <a:endParaRPr lang="es-GT" dirty="0"/>
        </a:p>
      </dgm:t>
    </dgm:pt>
    <dgm:pt modelId="{8400647C-F5F6-4BF7-8369-FCF9BB40D5B2}" type="parTrans" cxnId="{45316CE8-3D31-4545-A1F1-4DA5623F9A46}">
      <dgm:prSet/>
      <dgm:spPr/>
      <dgm:t>
        <a:bodyPr/>
        <a:lstStyle/>
        <a:p>
          <a:endParaRPr lang="es-GT"/>
        </a:p>
      </dgm:t>
    </dgm:pt>
    <dgm:pt modelId="{5979C175-263C-47A4-BD74-0A4123BF63F3}" type="sibTrans" cxnId="{45316CE8-3D31-4545-A1F1-4DA5623F9A46}">
      <dgm:prSet/>
      <dgm:spPr/>
      <dgm:t>
        <a:bodyPr/>
        <a:lstStyle/>
        <a:p>
          <a:endParaRPr lang="es-GT"/>
        </a:p>
      </dgm:t>
    </dgm:pt>
    <dgm:pt modelId="{08D33AA7-CC7D-4046-B11E-534969DBD18B}">
      <dgm:prSet phldrT="[Texto]"/>
      <dgm:spPr/>
      <dgm:t>
        <a:bodyPr/>
        <a:lstStyle/>
        <a:p>
          <a:r>
            <a:rPr lang="es-GT" dirty="0" smtClean="0"/>
            <a:t>Circuitos Integrados, compatibilidad con equipo mayor.</a:t>
          </a:r>
          <a:endParaRPr lang="es-GT" dirty="0"/>
        </a:p>
      </dgm:t>
    </dgm:pt>
    <dgm:pt modelId="{C321BFA2-5812-40D4-A0C1-88C7B9372D44}" type="parTrans" cxnId="{83BD9DF5-6EE4-4E1D-86EF-C32F4DB7F67D}">
      <dgm:prSet/>
      <dgm:spPr/>
      <dgm:t>
        <a:bodyPr/>
        <a:lstStyle/>
        <a:p>
          <a:endParaRPr lang="es-GT"/>
        </a:p>
      </dgm:t>
    </dgm:pt>
    <dgm:pt modelId="{A0DF1302-D3EE-4D21-847E-080D973BA8CA}" type="sibTrans" cxnId="{83BD9DF5-6EE4-4E1D-86EF-C32F4DB7F67D}">
      <dgm:prSet/>
      <dgm:spPr/>
      <dgm:t>
        <a:bodyPr/>
        <a:lstStyle/>
        <a:p>
          <a:endParaRPr lang="es-GT"/>
        </a:p>
      </dgm:t>
    </dgm:pt>
    <dgm:pt modelId="{58A38E8B-CCF6-43B3-B0D2-9C41DFC86B6A}">
      <dgm:prSet phldrT="[Texto]"/>
      <dgm:spPr/>
      <dgm:t>
        <a:bodyPr/>
        <a:lstStyle/>
        <a:p>
          <a:r>
            <a:rPr lang="es-GT" dirty="0" smtClean="0"/>
            <a:t>Microprocesadores de chip donde fue posible crear las computadoras personales.</a:t>
          </a:r>
          <a:endParaRPr lang="es-GT" dirty="0"/>
        </a:p>
      </dgm:t>
    </dgm:pt>
    <dgm:pt modelId="{E1F3B7FD-F28A-4653-84AC-5BD095E4C143}" type="parTrans" cxnId="{3955C02B-54F1-45A4-AE70-9C00F83DE9B4}">
      <dgm:prSet/>
      <dgm:spPr/>
      <dgm:t>
        <a:bodyPr/>
        <a:lstStyle/>
        <a:p>
          <a:endParaRPr lang="es-GT"/>
        </a:p>
      </dgm:t>
    </dgm:pt>
    <dgm:pt modelId="{918E622D-C682-4A08-97A8-65DF77E742FB}" type="sibTrans" cxnId="{3955C02B-54F1-45A4-AE70-9C00F83DE9B4}">
      <dgm:prSet/>
      <dgm:spPr/>
      <dgm:t>
        <a:bodyPr/>
        <a:lstStyle/>
        <a:p>
          <a:endParaRPr lang="es-GT"/>
        </a:p>
      </dgm:t>
    </dgm:pt>
    <dgm:pt modelId="{54B40AA5-5643-47DD-8D5B-BFDCECD7113D}" type="pres">
      <dgm:prSet presAssocID="{07D23613-0DD6-445B-9248-314C8730DC69}" presName="linear" presStyleCnt="0">
        <dgm:presLayoutVars>
          <dgm:animLvl val="lvl"/>
          <dgm:resizeHandles val="exact"/>
        </dgm:presLayoutVars>
      </dgm:prSet>
      <dgm:spPr/>
    </dgm:pt>
    <dgm:pt modelId="{19550CC5-9ED3-4671-9F6C-E04DCBC48B93}" type="pres">
      <dgm:prSet presAssocID="{EE44E985-EEBC-408E-B19B-24A9AE9E6C75}" presName="parentText" presStyleLbl="node1" presStyleIdx="0" presStyleCnt="4">
        <dgm:presLayoutVars>
          <dgm:chMax val="0"/>
          <dgm:bulletEnabled val="1"/>
        </dgm:presLayoutVars>
      </dgm:prSet>
      <dgm:spPr/>
    </dgm:pt>
    <dgm:pt modelId="{3DB1735D-FD13-4197-A5E9-65375BB51986}" type="pres">
      <dgm:prSet presAssocID="{EE44E985-EEBC-408E-B19B-24A9AE9E6C75}" presName="childText" presStyleLbl="revTx" presStyleIdx="0" presStyleCnt="4">
        <dgm:presLayoutVars>
          <dgm:bulletEnabled val="1"/>
        </dgm:presLayoutVars>
      </dgm:prSet>
      <dgm:spPr/>
      <dgm:t>
        <a:bodyPr/>
        <a:lstStyle/>
        <a:p>
          <a:endParaRPr lang="es-GT"/>
        </a:p>
      </dgm:t>
    </dgm:pt>
    <dgm:pt modelId="{FEA0B0C7-D91A-4AC4-A9EB-9CDEA2A66739}" type="pres">
      <dgm:prSet presAssocID="{9BD91878-984F-4FF7-A79B-A5D67CF9DE6D}" presName="parentText" presStyleLbl="node1" presStyleIdx="1" presStyleCnt="4">
        <dgm:presLayoutVars>
          <dgm:chMax val="0"/>
          <dgm:bulletEnabled val="1"/>
        </dgm:presLayoutVars>
      </dgm:prSet>
      <dgm:spPr/>
    </dgm:pt>
    <dgm:pt modelId="{6C9EF972-E789-4841-A09B-4E69E6787567}" type="pres">
      <dgm:prSet presAssocID="{9BD91878-984F-4FF7-A79B-A5D67CF9DE6D}" presName="childText" presStyleLbl="revTx" presStyleIdx="1" presStyleCnt="4">
        <dgm:presLayoutVars>
          <dgm:bulletEnabled val="1"/>
        </dgm:presLayoutVars>
      </dgm:prSet>
      <dgm:spPr/>
      <dgm:t>
        <a:bodyPr/>
        <a:lstStyle/>
        <a:p>
          <a:endParaRPr lang="es-GT"/>
        </a:p>
      </dgm:t>
    </dgm:pt>
    <dgm:pt modelId="{8B7B219D-64FC-424A-9BF3-507B97571F3D}" type="pres">
      <dgm:prSet presAssocID="{34A7DA4E-1E81-4BE4-8ABD-67CC19E3577A}" presName="parentText" presStyleLbl="node1" presStyleIdx="2" presStyleCnt="4">
        <dgm:presLayoutVars>
          <dgm:chMax val="0"/>
          <dgm:bulletEnabled val="1"/>
        </dgm:presLayoutVars>
      </dgm:prSet>
      <dgm:spPr/>
    </dgm:pt>
    <dgm:pt modelId="{56F39700-A265-4322-91C3-2DDA149B6632}" type="pres">
      <dgm:prSet presAssocID="{34A7DA4E-1E81-4BE4-8ABD-67CC19E3577A}" presName="childText" presStyleLbl="revTx" presStyleIdx="2" presStyleCnt="4">
        <dgm:presLayoutVars>
          <dgm:bulletEnabled val="1"/>
        </dgm:presLayoutVars>
      </dgm:prSet>
      <dgm:spPr/>
      <dgm:t>
        <a:bodyPr/>
        <a:lstStyle/>
        <a:p>
          <a:endParaRPr lang="es-GT"/>
        </a:p>
      </dgm:t>
    </dgm:pt>
    <dgm:pt modelId="{BE26F269-022D-4356-AF49-0FF16D0A104C}" type="pres">
      <dgm:prSet presAssocID="{6C0C8940-2902-4582-A074-44A7983648B9}" presName="parentText" presStyleLbl="node1" presStyleIdx="3" presStyleCnt="4">
        <dgm:presLayoutVars>
          <dgm:chMax val="0"/>
          <dgm:bulletEnabled val="1"/>
        </dgm:presLayoutVars>
      </dgm:prSet>
      <dgm:spPr/>
      <dgm:t>
        <a:bodyPr/>
        <a:lstStyle/>
        <a:p>
          <a:endParaRPr lang="es-GT"/>
        </a:p>
      </dgm:t>
    </dgm:pt>
    <dgm:pt modelId="{C66F66A9-7961-4B5B-B0FB-74978EC8B958}" type="pres">
      <dgm:prSet presAssocID="{6C0C8940-2902-4582-A074-44A7983648B9}" presName="childText" presStyleLbl="revTx" presStyleIdx="3" presStyleCnt="4">
        <dgm:presLayoutVars>
          <dgm:bulletEnabled val="1"/>
        </dgm:presLayoutVars>
      </dgm:prSet>
      <dgm:spPr/>
      <dgm:t>
        <a:bodyPr/>
        <a:lstStyle/>
        <a:p>
          <a:endParaRPr lang="es-GT"/>
        </a:p>
      </dgm:t>
    </dgm:pt>
  </dgm:ptLst>
  <dgm:cxnLst>
    <dgm:cxn modelId="{872AC7C0-EDDF-49B6-96F3-F6BF866F8152}" type="presOf" srcId="{7C9299CC-6942-499A-8134-4E69D9ED7DA2}" destId="{6C9EF972-E789-4841-A09B-4E69E6787567}" srcOrd="0" destOrd="0" presId="urn:microsoft.com/office/officeart/2005/8/layout/vList2"/>
    <dgm:cxn modelId="{79443A26-01AD-4AB3-9FE1-64D89F533948}" type="presOf" srcId="{08D33AA7-CC7D-4046-B11E-534969DBD18B}" destId="{56F39700-A265-4322-91C3-2DDA149B6632}" srcOrd="0" destOrd="0" presId="urn:microsoft.com/office/officeart/2005/8/layout/vList2"/>
    <dgm:cxn modelId="{45316CE8-3D31-4545-A1F1-4DA5623F9A46}" srcId="{07D23613-0DD6-445B-9248-314C8730DC69}" destId="{6C0C8940-2902-4582-A074-44A7983648B9}" srcOrd="3" destOrd="0" parTransId="{8400647C-F5F6-4BF7-8369-FCF9BB40D5B2}" sibTransId="{5979C175-263C-47A4-BD74-0A4123BF63F3}"/>
    <dgm:cxn modelId="{75A6222C-B33B-4E54-B908-AEF437E16797}" srcId="{07D23613-0DD6-445B-9248-314C8730DC69}" destId="{34A7DA4E-1E81-4BE4-8ABD-67CC19E3577A}" srcOrd="2" destOrd="0" parTransId="{0F01C9BD-E624-4A7B-84FD-1C96345CFF3B}" sibTransId="{947D513B-68BF-4940-A104-B12DC1CB446E}"/>
    <dgm:cxn modelId="{D0A5BE0F-F5CB-4F82-A2C3-D9E53ED7768B}" type="presOf" srcId="{D010C900-71FB-4409-8FC9-B77986B1E68B}" destId="{3DB1735D-FD13-4197-A5E9-65375BB51986}" srcOrd="0" destOrd="0" presId="urn:microsoft.com/office/officeart/2005/8/layout/vList2"/>
    <dgm:cxn modelId="{1DCF7D09-5D1E-4CE9-BFDB-D1E10341BFF7}" srcId="{07D23613-0DD6-445B-9248-314C8730DC69}" destId="{EE44E985-EEBC-408E-B19B-24A9AE9E6C75}" srcOrd="0" destOrd="0" parTransId="{5DF39875-27D2-4A81-806E-D1C230E4BC10}" sibTransId="{B37A8C43-62F2-445D-9E67-7ECAFED8DCAA}"/>
    <dgm:cxn modelId="{3955C02B-54F1-45A4-AE70-9C00F83DE9B4}" srcId="{6C0C8940-2902-4582-A074-44A7983648B9}" destId="{58A38E8B-CCF6-43B3-B0D2-9C41DFC86B6A}" srcOrd="0" destOrd="0" parTransId="{E1F3B7FD-F28A-4653-84AC-5BD095E4C143}" sibTransId="{918E622D-C682-4A08-97A8-65DF77E742FB}"/>
    <dgm:cxn modelId="{62A062E4-7A8F-4702-9884-26CE56677829}" type="presOf" srcId="{07D23613-0DD6-445B-9248-314C8730DC69}" destId="{54B40AA5-5643-47DD-8D5B-BFDCECD7113D}" srcOrd="0" destOrd="0" presId="urn:microsoft.com/office/officeart/2005/8/layout/vList2"/>
    <dgm:cxn modelId="{B335B388-A92C-49B2-8CF2-052134202BA9}" srcId="{9BD91878-984F-4FF7-A79B-A5D67CF9DE6D}" destId="{7C9299CC-6942-499A-8134-4E69D9ED7DA2}" srcOrd="0" destOrd="0" parTransId="{01806C26-819C-4A3A-9120-5951331576D0}" sibTransId="{6392F8C1-6683-4A78-8814-3A2B8BE858C7}"/>
    <dgm:cxn modelId="{6F47A0AC-B5AA-44D4-9D6F-E830BFE5F9C1}" type="presOf" srcId="{EE44E985-EEBC-408E-B19B-24A9AE9E6C75}" destId="{19550CC5-9ED3-4671-9F6C-E04DCBC48B93}" srcOrd="0" destOrd="0" presId="urn:microsoft.com/office/officeart/2005/8/layout/vList2"/>
    <dgm:cxn modelId="{36A4BF8D-A24A-47BE-9F31-A48B6385AC53}" srcId="{EE44E985-EEBC-408E-B19B-24A9AE9E6C75}" destId="{D010C900-71FB-4409-8FC9-B77986B1E68B}" srcOrd="0" destOrd="0" parTransId="{BC8E91C2-CD8D-4E99-8991-29D832BE9E36}" sibTransId="{FE4DEA82-C27A-45A6-87A8-8953DD81F4A8}"/>
    <dgm:cxn modelId="{6F7384CA-7B6A-4C66-A02D-B5BDAB9033B5}" type="presOf" srcId="{58A38E8B-CCF6-43B3-B0D2-9C41DFC86B6A}" destId="{C66F66A9-7961-4B5B-B0FB-74978EC8B958}" srcOrd="0" destOrd="0" presId="urn:microsoft.com/office/officeart/2005/8/layout/vList2"/>
    <dgm:cxn modelId="{83BD9DF5-6EE4-4E1D-86EF-C32F4DB7F67D}" srcId="{34A7DA4E-1E81-4BE4-8ABD-67CC19E3577A}" destId="{08D33AA7-CC7D-4046-B11E-534969DBD18B}" srcOrd="0" destOrd="0" parTransId="{C321BFA2-5812-40D4-A0C1-88C7B9372D44}" sibTransId="{A0DF1302-D3EE-4D21-847E-080D973BA8CA}"/>
    <dgm:cxn modelId="{C8153495-08F8-48B2-9473-BE2B5BE8F79E}" srcId="{07D23613-0DD6-445B-9248-314C8730DC69}" destId="{9BD91878-984F-4FF7-A79B-A5D67CF9DE6D}" srcOrd="1" destOrd="0" parTransId="{A78E4FFA-5A5C-4BC2-B024-61A502C97159}" sibTransId="{D72A4225-8799-47A0-B488-FE1911193E2D}"/>
    <dgm:cxn modelId="{51558B93-3E59-4FB2-A007-A343A51EE3B3}" type="presOf" srcId="{34A7DA4E-1E81-4BE4-8ABD-67CC19E3577A}" destId="{8B7B219D-64FC-424A-9BF3-507B97571F3D}" srcOrd="0" destOrd="0" presId="urn:microsoft.com/office/officeart/2005/8/layout/vList2"/>
    <dgm:cxn modelId="{D057F955-457A-4253-8822-A50900368394}" type="presOf" srcId="{9BD91878-984F-4FF7-A79B-A5D67CF9DE6D}" destId="{FEA0B0C7-D91A-4AC4-A9EB-9CDEA2A66739}" srcOrd="0" destOrd="0" presId="urn:microsoft.com/office/officeart/2005/8/layout/vList2"/>
    <dgm:cxn modelId="{03A4EC5B-D2C4-44F2-B67D-75D3CCFC6F51}" type="presOf" srcId="{6C0C8940-2902-4582-A074-44A7983648B9}" destId="{BE26F269-022D-4356-AF49-0FF16D0A104C}" srcOrd="0" destOrd="0" presId="urn:microsoft.com/office/officeart/2005/8/layout/vList2"/>
    <dgm:cxn modelId="{227DAFCD-3A71-4725-9511-1FC3FDB5E4BF}" type="presParOf" srcId="{54B40AA5-5643-47DD-8D5B-BFDCECD7113D}" destId="{19550CC5-9ED3-4671-9F6C-E04DCBC48B93}" srcOrd="0" destOrd="0" presId="urn:microsoft.com/office/officeart/2005/8/layout/vList2"/>
    <dgm:cxn modelId="{B6D5CC0C-42AE-4336-A90E-5A80F6363F88}" type="presParOf" srcId="{54B40AA5-5643-47DD-8D5B-BFDCECD7113D}" destId="{3DB1735D-FD13-4197-A5E9-65375BB51986}" srcOrd="1" destOrd="0" presId="urn:microsoft.com/office/officeart/2005/8/layout/vList2"/>
    <dgm:cxn modelId="{9EBE6A2C-73AE-4553-BCC9-C2869B773BF7}" type="presParOf" srcId="{54B40AA5-5643-47DD-8D5B-BFDCECD7113D}" destId="{FEA0B0C7-D91A-4AC4-A9EB-9CDEA2A66739}" srcOrd="2" destOrd="0" presId="urn:microsoft.com/office/officeart/2005/8/layout/vList2"/>
    <dgm:cxn modelId="{BD9A8656-89A1-40A4-9DBF-1B4DD89FD6C4}" type="presParOf" srcId="{54B40AA5-5643-47DD-8D5B-BFDCECD7113D}" destId="{6C9EF972-E789-4841-A09B-4E69E6787567}" srcOrd="3" destOrd="0" presId="urn:microsoft.com/office/officeart/2005/8/layout/vList2"/>
    <dgm:cxn modelId="{B897EAF8-7D6C-490F-B0FE-0265A2F248B6}" type="presParOf" srcId="{54B40AA5-5643-47DD-8D5B-BFDCECD7113D}" destId="{8B7B219D-64FC-424A-9BF3-507B97571F3D}" srcOrd="4" destOrd="0" presId="urn:microsoft.com/office/officeart/2005/8/layout/vList2"/>
    <dgm:cxn modelId="{FFEFE8FB-E4B2-43FC-BC73-0465A14FA638}" type="presParOf" srcId="{54B40AA5-5643-47DD-8D5B-BFDCECD7113D}" destId="{56F39700-A265-4322-91C3-2DDA149B6632}" srcOrd="5" destOrd="0" presId="urn:microsoft.com/office/officeart/2005/8/layout/vList2"/>
    <dgm:cxn modelId="{90BE8F2F-D19B-4CAD-9B63-B55E6336B6EC}" type="presParOf" srcId="{54B40AA5-5643-47DD-8D5B-BFDCECD7113D}" destId="{BE26F269-022D-4356-AF49-0FF16D0A104C}" srcOrd="6" destOrd="0" presId="urn:microsoft.com/office/officeart/2005/8/layout/vList2"/>
    <dgm:cxn modelId="{2BB61575-21B0-4E6A-8068-3AAD40D4D69D}" type="presParOf" srcId="{54B40AA5-5643-47DD-8D5B-BFDCECD7113D}" destId="{C66F66A9-7961-4B5B-B0FB-74978EC8B95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50CC5-9ED3-4671-9F6C-E04DCBC48B93}">
      <dsp:nvSpPr>
        <dsp:cNvPr id="0" name=""/>
        <dsp:cNvSpPr/>
      </dsp:nvSpPr>
      <dsp:spPr>
        <a:xfrm>
          <a:off x="0" y="55418"/>
          <a:ext cx="9601200" cy="470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GT" sz="2000" kern="1200" dirty="0" smtClean="0"/>
            <a:t>Primera Generación</a:t>
          </a:r>
          <a:endParaRPr lang="es-GT" sz="2000" kern="1200" dirty="0"/>
        </a:p>
      </dsp:txBody>
      <dsp:txXfrm>
        <a:off x="22971" y="78389"/>
        <a:ext cx="9555258" cy="424617"/>
      </dsp:txXfrm>
    </dsp:sp>
    <dsp:sp modelId="{3DB1735D-FD13-4197-A5E9-65375BB51986}">
      <dsp:nvSpPr>
        <dsp:cNvPr id="0" name=""/>
        <dsp:cNvSpPr/>
      </dsp:nvSpPr>
      <dsp:spPr>
        <a:xfrm>
          <a:off x="0" y="525978"/>
          <a:ext cx="96012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s-GT" sz="1600" kern="1200" dirty="0" err="1" smtClean="0"/>
            <a:t>Pascalina</a:t>
          </a:r>
          <a:r>
            <a:rPr lang="es-GT" sz="1600" kern="1200" dirty="0" smtClean="0"/>
            <a:t> primer sistema de operaciones.</a:t>
          </a:r>
          <a:endParaRPr lang="es-GT" sz="1600" kern="1200" dirty="0"/>
        </a:p>
      </dsp:txBody>
      <dsp:txXfrm>
        <a:off x="0" y="525978"/>
        <a:ext cx="9601200" cy="331200"/>
      </dsp:txXfrm>
    </dsp:sp>
    <dsp:sp modelId="{FEA0B0C7-D91A-4AC4-A9EB-9CDEA2A66739}">
      <dsp:nvSpPr>
        <dsp:cNvPr id="0" name=""/>
        <dsp:cNvSpPr/>
      </dsp:nvSpPr>
      <dsp:spPr>
        <a:xfrm>
          <a:off x="0" y="857178"/>
          <a:ext cx="9601200" cy="470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GT" sz="2000" kern="1200" dirty="0" smtClean="0"/>
            <a:t>Segunda Generación</a:t>
          </a:r>
          <a:endParaRPr lang="es-GT" sz="2000" kern="1200" dirty="0"/>
        </a:p>
      </dsp:txBody>
      <dsp:txXfrm>
        <a:off x="22971" y="880149"/>
        <a:ext cx="9555258" cy="424617"/>
      </dsp:txXfrm>
    </dsp:sp>
    <dsp:sp modelId="{6C9EF972-E789-4841-A09B-4E69E6787567}">
      <dsp:nvSpPr>
        <dsp:cNvPr id="0" name=""/>
        <dsp:cNvSpPr/>
      </dsp:nvSpPr>
      <dsp:spPr>
        <a:xfrm>
          <a:off x="0" y="1327737"/>
          <a:ext cx="96012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s-GT" sz="1600" kern="1200" dirty="0" smtClean="0"/>
            <a:t>Computadoras mas pequeñas y eficientes.</a:t>
          </a:r>
          <a:endParaRPr lang="es-GT" sz="1600" kern="1200" dirty="0"/>
        </a:p>
      </dsp:txBody>
      <dsp:txXfrm>
        <a:off x="0" y="1327737"/>
        <a:ext cx="9601200" cy="331200"/>
      </dsp:txXfrm>
    </dsp:sp>
    <dsp:sp modelId="{8B7B219D-64FC-424A-9BF3-507B97571F3D}">
      <dsp:nvSpPr>
        <dsp:cNvPr id="0" name=""/>
        <dsp:cNvSpPr/>
      </dsp:nvSpPr>
      <dsp:spPr>
        <a:xfrm>
          <a:off x="0" y="1658937"/>
          <a:ext cx="9601200" cy="470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GT" sz="2000" kern="1200" dirty="0" smtClean="0"/>
            <a:t>Tercera Generación</a:t>
          </a:r>
          <a:endParaRPr lang="es-GT" sz="2000" kern="1200" dirty="0"/>
        </a:p>
      </dsp:txBody>
      <dsp:txXfrm>
        <a:off x="22971" y="1681908"/>
        <a:ext cx="9555258" cy="424617"/>
      </dsp:txXfrm>
    </dsp:sp>
    <dsp:sp modelId="{56F39700-A265-4322-91C3-2DDA149B6632}">
      <dsp:nvSpPr>
        <dsp:cNvPr id="0" name=""/>
        <dsp:cNvSpPr/>
      </dsp:nvSpPr>
      <dsp:spPr>
        <a:xfrm>
          <a:off x="0" y="2129496"/>
          <a:ext cx="96012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s-GT" sz="1600" kern="1200" dirty="0" smtClean="0"/>
            <a:t>Circuitos Integrados, compatibilidad con equipo mayor.</a:t>
          </a:r>
          <a:endParaRPr lang="es-GT" sz="1600" kern="1200" dirty="0"/>
        </a:p>
      </dsp:txBody>
      <dsp:txXfrm>
        <a:off x="0" y="2129496"/>
        <a:ext cx="9601200" cy="331200"/>
      </dsp:txXfrm>
    </dsp:sp>
    <dsp:sp modelId="{BE26F269-022D-4356-AF49-0FF16D0A104C}">
      <dsp:nvSpPr>
        <dsp:cNvPr id="0" name=""/>
        <dsp:cNvSpPr/>
      </dsp:nvSpPr>
      <dsp:spPr>
        <a:xfrm>
          <a:off x="0" y="2460696"/>
          <a:ext cx="9601200" cy="470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GT" sz="2000" kern="1200" dirty="0" smtClean="0"/>
            <a:t>Cuarta Generación</a:t>
          </a:r>
          <a:endParaRPr lang="es-GT" sz="2000" kern="1200" dirty="0"/>
        </a:p>
      </dsp:txBody>
      <dsp:txXfrm>
        <a:off x="22971" y="2483667"/>
        <a:ext cx="9555258" cy="424617"/>
      </dsp:txXfrm>
    </dsp:sp>
    <dsp:sp modelId="{C66F66A9-7961-4B5B-B0FB-74978EC8B958}">
      <dsp:nvSpPr>
        <dsp:cNvPr id="0" name=""/>
        <dsp:cNvSpPr/>
      </dsp:nvSpPr>
      <dsp:spPr>
        <a:xfrm>
          <a:off x="0" y="2931256"/>
          <a:ext cx="96012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s-GT" sz="1600" kern="1200" dirty="0" smtClean="0"/>
            <a:t>Microprocesadores de chip donde fue posible crear las computadoras personales.</a:t>
          </a:r>
          <a:endParaRPr lang="es-GT" sz="1600" kern="1200" dirty="0"/>
        </a:p>
      </dsp:txBody>
      <dsp:txXfrm>
        <a:off x="0" y="2931256"/>
        <a:ext cx="9601200"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07423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06321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91062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3572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731712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017168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939491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78008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535342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a:xfrm>
            <a:off x="2692397" y="5037663"/>
            <a:ext cx="5214635" cy="279400"/>
          </a:xfrm>
        </p:spPr>
        <p:txBody>
          <a:bodyPr/>
          <a:lstStyle/>
          <a:p>
            <a:endParaRPr lang="es-GT"/>
          </a:p>
        </p:txBody>
      </p:sp>
      <p:sp>
        <p:nvSpPr>
          <p:cNvPr id="6" name="Slide Number Placeholder 5"/>
          <p:cNvSpPr>
            <a:spLocks noGrp="1"/>
          </p:cNvSpPr>
          <p:nvPr>
            <p:ph type="sldNum" sz="quarter" idx="12"/>
          </p:nvPr>
        </p:nvSpPr>
        <p:spPr>
          <a:xfrm>
            <a:off x="8956900" y="5037663"/>
            <a:ext cx="551167" cy="279400"/>
          </a:xfrm>
        </p:spPr>
        <p:txBody>
          <a:bodyPr/>
          <a:lstStyle/>
          <a:p>
            <a:fld id="{7E27598D-75FA-4F97-AFFB-A84261C1E12E}" type="slidenum">
              <a:rPr lang="es-GT" smtClean="0"/>
              <a:t>‹Nº›</a:t>
            </a:fld>
            <a:endParaRPr lang="es-G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317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6780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49072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475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758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E53CD23-A040-4BE4-8519-4C6703EE8FEA}"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E27598D-75FA-4F97-AFFB-A84261C1E12E}" type="slidenum">
              <a:rPr lang="es-GT" smtClean="0"/>
              <a:t>‹Nº›</a:t>
            </a:fld>
            <a:endParaRPr lang="es-G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9231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E53CD23-A040-4BE4-8519-4C6703EE8FEA}"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7E27598D-75FA-4F97-AFFB-A84261C1E12E}"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6371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3CD23-A040-4BE4-8519-4C6703EE8FEA}"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937871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2176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51895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4216743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803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725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1984442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7078732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598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965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5519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955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338144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9093750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0567895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4177807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E53CD23-A040-4BE4-8519-4C6703EE8FEA}"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72659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168068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E53CD23-A040-4BE4-8519-4C6703EE8FEA}"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8219554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3CD23-A040-4BE4-8519-4C6703EE8FEA}"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8966595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1409661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3029536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6957599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27598D-75FA-4F97-AFFB-A84261C1E12E}"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25751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811987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27598D-75FA-4F97-AFFB-A84261C1E12E}"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75292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2860615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98413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E53CD23-A040-4BE4-8519-4C6703EE8FEA}"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5568656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5885282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8557209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41705998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42153297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8243631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E53CD23-A040-4BE4-8519-4C6703EE8FEA}"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7508948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E53CD23-A040-4BE4-8519-4C6703EE8FEA}"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1632826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3CD23-A040-4BE4-8519-4C6703EE8FEA}"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0129726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6655060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28030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327566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203306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34276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37846807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95904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7865573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6205549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83665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46800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255958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53CD23-A040-4BE4-8519-4C6703EE8FE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E27598D-75FA-4F97-AFFB-A84261C1E12E}" type="slidenum">
              <a:rPr lang="es-GT" smtClean="0"/>
              <a:t>‹Nº›</a:t>
            </a:fld>
            <a:endParaRPr lang="es-GT"/>
          </a:p>
        </p:txBody>
      </p:sp>
    </p:spTree>
    <p:extLst>
      <p:ext uri="{BB962C8B-B14F-4D97-AF65-F5344CB8AC3E}">
        <p14:creationId xmlns:p14="http://schemas.microsoft.com/office/powerpoint/2010/main" val="11821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53CD23-A040-4BE4-8519-4C6703EE8FEA}" type="datetimeFigureOut">
              <a:rPr lang="es-GT" smtClean="0"/>
              <a:t>19/04/2017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27598D-75FA-4F97-AFFB-A84261C1E12E}" type="slidenum">
              <a:rPr lang="es-GT" smtClean="0"/>
              <a:t>‹Nº›</a:t>
            </a:fld>
            <a:endParaRPr lang="es-GT"/>
          </a:p>
        </p:txBody>
      </p:sp>
    </p:spTree>
    <p:extLst>
      <p:ext uri="{BB962C8B-B14F-4D97-AF65-F5344CB8AC3E}">
        <p14:creationId xmlns:p14="http://schemas.microsoft.com/office/powerpoint/2010/main" val="404016385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53CD23-A040-4BE4-8519-4C6703EE8FEA}" type="datetimeFigureOut">
              <a:rPr lang="es-GT" smtClean="0"/>
              <a:t>19/04/2017</a:t>
            </a:fld>
            <a:endParaRPr lang="es-G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27598D-75FA-4F97-AFFB-A84261C1E12E}" type="slidenum">
              <a:rPr lang="es-GT" smtClean="0"/>
              <a:t>‹Nº›</a:t>
            </a:fld>
            <a:endParaRPr lang="es-GT"/>
          </a:p>
        </p:txBody>
      </p:sp>
    </p:spTree>
    <p:extLst>
      <p:ext uri="{BB962C8B-B14F-4D97-AF65-F5344CB8AC3E}">
        <p14:creationId xmlns:p14="http://schemas.microsoft.com/office/powerpoint/2010/main" val="38506465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53CD23-A040-4BE4-8519-4C6703EE8FEA}" type="datetimeFigureOut">
              <a:rPr lang="es-GT" smtClean="0"/>
              <a:t>19/04/2017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27598D-75FA-4F97-AFFB-A84261C1E12E}" type="slidenum">
              <a:rPr lang="es-GT" smtClean="0"/>
              <a:t>‹Nº›</a:t>
            </a:fld>
            <a:endParaRPr lang="es-GT"/>
          </a:p>
        </p:txBody>
      </p:sp>
    </p:spTree>
    <p:extLst>
      <p:ext uri="{BB962C8B-B14F-4D97-AF65-F5344CB8AC3E}">
        <p14:creationId xmlns:p14="http://schemas.microsoft.com/office/powerpoint/2010/main" val="100855459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53CD23-A040-4BE4-8519-4C6703EE8FEA}" type="datetimeFigureOut">
              <a:rPr lang="es-GT" smtClean="0"/>
              <a:t>19/04/2017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27598D-75FA-4F97-AFFB-A84261C1E12E}" type="slidenum">
              <a:rPr lang="es-GT" smtClean="0"/>
              <a:t>‹Nº›</a:t>
            </a:fld>
            <a:endParaRPr lang="es-GT"/>
          </a:p>
        </p:txBody>
      </p:sp>
    </p:spTree>
    <p:extLst>
      <p:ext uri="{BB962C8B-B14F-4D97-AF65-F5344CB8AC3E}">
        <p14:creationId xmlns:p14="http://schemas.microsoft.com/office/powerpoint/2010/main" val="393323308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g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01455" y="338203"/>
            <a:ext cx="2655519" cy="369332"/>
          </a:xfrm>
          <a:prstGeom prst="rect">
            <a:avLst/>
          </a:prstGeom>
          <a:noFill/>
        </p:spPr>
        <p:txBody>
          <a:bodyPr wrap="square" rtlCol="0">
            <a:spAutoFit/>
          </a:bodyPr>
          <a:lstStyle/>
          <a:p>
            <a:r>
              <a:rPr lang="es-GT" dirty="0" smtClean="0"/>
              <a:t>Liceo Compu-Market</a:t>
            </a:r>
            <a:endParaRPr lang="es-GT" dirty="0"/>
          </a:p>
        </p:txBody>
      </p:sp>
      <p:sp>
        <p:nvSpPr>
          <p:cNvPr id="5" name="CuadroTexto 4"/>
          <p:cNvSpPr txBox="1"/>
          <p:nvPr/>
        </p:nvSpPr>
        <p:spPr>
          <a:xfrm>
            <a:off x="839244" y="1102290"/>
            <a:ext cx="1164920" cy="369332"/>
          </a:xfrm>
          <a:prstGeom prst="rect">
            <a:avLst/>
          </a:prstGeom>
          <a:noFill/>
        </p:spPr>
        <p:txBody>
          <a:bodyPr wrap="square" rtlCol="0">
            <a:spAutoFit/>
          </a:bodyPr>
          <a:lstStyle/>
          <a:p>
            <a:r>
              <a:rPr lang="es-GT" dirty="0" smtClean="0"/>
              <a:t>Nombre:</a:t>
            </a:r>
            <a:endParaRPr lang="es-GT" dirty="0"/>
          </a:p>
        </p:txBody>
      </p:sp>
      <p:sp>
        <p:nvSpPr>
          <p:cNvPr id="6" name="CuadroTexto 5"/>
          <p:cNvSpPr txBox="1"/>
          <p:nvPr/>
        </p:nvSpPr>
        <p:spPr>
          <a:xfrm>
            <a:off x="1903956" y="1446199"/>
            <a:ext cx="2793305" cy="369332"/>
          </a:xfrm>
          <a:prstGeom prst="rect">
            <a:avLst/>
          </a:prstGeom>
          <a:noFill/>
        </p:spPr>
        <p:txBody>
          <a:bodyPr wrap="square" rtlCol="0">
            <a:spAutoFit/>
          </a:bodyPr>
          <a:lstStyle/>
          <a:p>
            <a:r>
              <a:rPr lang="es-GT" dirty="0" err="1" smtClean="0"/>
              <a:t>Dilan</a:t>
            </a:r>
            <a:r>
              <a:rPr lang="es-GT" dirty="0" smtClean="0"/>
              <a:t> David Castro Díaz</a:t>
            </a:r>
            <a:endParaRPr lang="es-GT" dirty="0"/>
          </a:p>
        </p:txBody>
      </p:sp>
      <p:sp>
        <p:nvSpPr>
          <p:cNvPr id="7" name="CuadroTexto 6"/>
          <p:cNvSpPr txBox="1"/>
          <p:nvPr/>
        </p:nvSpPr>
        <p:spPr>
          <a:xfrm>
            <a:off x="839244" y="1866377"/>
            <a:ext cx="1064712" cy="369332"/>
          </a:xfrm>
          <a:prstGeom prst="rect">
            <a:avLst/>
          </a:prstGeom>
          <a:noFill/>
        </p:spPr>
        <p:txBody>
          <a:bodyPr wrap="square" rtlCol="0">
            <a:spAutoFit/>
          </a:bodyPr>
          <a:lstStyle/>
          <a:p>
            <a:r>
              <a:rPr lang="es-GT" dirty="0" smtClean="0"/>
              <a:t>Grado:</a:t>
            </a:r>
            <a:endParaRPr lang="es-GT" dirty="0"/>
          </a:p>
        </p:txBody>
      </p:sp>
      <p:sp>
        <p:nvSpPr>
          <p:cNvPr id="8" name="CuadroTexto 7"/>
          <p:cNvSpPr txBox="1"/>
          <p:nvPr/>
        </p:nvSpPr>
        <p:spPr>
          <a:xfrm>
            <a:off x="1903956" y="2184863"/>
            <a:ext cx="2480153" cy="369332"/>
          </a:xfrm>
          <a:prstGeom prst="rect">
            <a:avLst/>
          </a:prstGeom>
          <a:noFill/>
        </p:spPr>
        <p:txBody>
          <a:bodyPr wrap="square" rtlCol="0">
            <a:spAutoFit/>
          </a:bodyPr>
          <a:lstStyle/>
          <a:p>
            <a:r>
              <a:rPr lang="es-GT" dirty="0" smtClean="0"/>
              <a:t>5to BACO “A”</a:t>
            </a:r>
            <a:endParaRPr lang="es-GT" dirty="0"/>
          </a:p>
        </p:txBody>
      </p:sp>
      <p:sp>
        <p:nvSpPr>
          <p:cNvPr id="9" name="CuadroTexto 8"/>
          <p:cNvSpPr txBox="1"/>
          <p:nvPr/>
        </p:nvSpPr>
        <p:spPr>
          <a:xfrm>
            <a:off x="839243" y="2630464"/>
            <a:ext cx="1252603" cy="369332"/>
          </a:xfrm>
          <a:prstGeom prst="rect">
            <a:avLst/>
          </a:prstGeom>
          <a:noFill/>
        </p:spPr>
        <p:txBody>
          <a:bodyPr wrap="square" rtlCol="0">
            <a:spAutoFit/>
          </a:bodyPr>
          <a:lstStyle/>
          <a:p>
            <a:r>
              <a:rPr lang="es-GT" dirty="0" smtClean="0"/>
              <a:t>Catedra:</a:t>
            </a:r>
            <a:endParaRPr lang="es-GT" dirty="0"/>
          </a:p>
        </p:txBody>
      </p:sp>
      <p:sp>
        <p:nvSpPr>
          <p:cNvPr id="10" name="CuadroTexto 9"/>
          <p:cNvSpPr txBox="1"/>
          <p:nvPr/>
        </p:nvSpPr>
        <p:spPr>
          <a:xfrm>
            <a:off x="2004164" y="2999796"/>
            <a:ext cx="1703542" cy="369332"/>
          </a:xfrm>
          <a:prstGeom prst="rect">
            <a:avLst/>
          </a:prstGeom>
          <a:noFill/>
        </p:spPr>
        <p:txBody>
          <a:bodyPr wrap="square" rtlCol="0">
            <a:spAutoFit/>
          </a:bodyPr>
          <a:lstStyle/>
          <a:p>
            <a:r>
              <a:rPr lang="es-GT" dirty="0" smtClean="0"/>
              <a:t>Laboratorio I</a:t>
            </a:r>
            <a:endParaRPr lang="es-GT" dirty="0"/>
          </a:p>
        </p:txBody>
      </p:sp>
      <p:sp>
        <p:nvSpPr>
          <p:cNvPr id="11" name="CuadroTexto 10"/>
          <p:cNvSpPr txBox="1"/>
          <p:nvPr/>
        </p:nvSpPr>
        <p:spPr>
          <a:xfrm>
            <a:off x="5463436" y="3559479"/>
            <a:ext cx="1064712" cy="369332"/>
          </a:xfrm>
          <a:prstGeom prst="rect">
            <a:avLst/>
          </a:prstGeom>
          <a:noFill/>
        </p:spPr>
        <p:txBody>
          <a:bodyPr wrap="square" rtlCol="0">
            <a:spAutoFit/>
          </a:bodyPr>
          <a:lstStyle/>
          <a:p>
            <a:r>
              <a:rPr lang="es-GT" dirty="0" smtClean="0"/>
              <a:t>Temas:</a:t>
            </a:r>
            <a:endParaRPr lang="es-GT" dirty="0"/>
          </a:p>
        </p:txBody>
      </p:sp>
      <p:sp>
        <p:nvSpPr>
          <p:cNvPr id="12" name="CuadroTexto 11"/>
          <p:cNvSpPr txBox="1"/>
          <p:nvPr/>
        </p:nvSpPr>
        <p:spPr>
          <a:xfrm>
            <a:off x="4110625" y="4054071"/>
            <a:ext cx="3770334" cy="923330"/>
          </a:xfrm>
          <a:prstGeom prst="rect">
            <a:avLst/>
          </a:prstGeom>
          <a:noFill/>
        </p:spPr>
        <p:txBody>
          <a:bodyPr wrap="square" rtlCol="0">
            <a:spAutoFit/>
          </a:bodyPr>
          <a:lstStyle/>
          <a:p>
            <a:pPr marL="285750" indent="-285750">
              <a:buFont typeface="Arial" panose="020B0604020202020204" pitchFamily="34" charset="0"/>
              <a:buChar char="•"/>
            </a:pPr>
            <a:r>
              <a:rPr lang="es-GT" dirty="0" smtClean="0"/>
              <a:t>Historia de la Computadora.</a:t>
            </a:r>
          </a:p>
          <a:p>
            <a:pPr marL="285750" indent="-285750">
              <a:buFont typeface="Arial" panose="020B0604020202020204" pitchFamily="34" charset="0"/>
              <a:buChar char="•"/>
            </a:pPr>
            <a:r>
              <a:rPr lang="es-GT" dirty="0" smtClean="0"/>
              <a:t>Historia de la Programación.</a:t>
            </a:r>
          </a:p>
          <a:p>
            <a:pPr marL="285750" indent="-285750">
              <a:buFont typeface="Arial" panose="020B0604020202020204" pitchFamily="34" charset="0"/>
              <a:buChar char="•"/>
            </a:pPr>
            <a:r>
              <a:rPr lang="es-GT" dirty="0" smtClean="0"/>
              <a:t>Mantenimiento Preventivo.</a:t>
            </a:r>
            <a:endParaRPr lang="es-GT" dirty="0"/>
          </a:p>
        </p:txBody>
      </p:sp>
      <p:sp>
        <p:nvSpPr>
          <p:cNvPr id="13" name="CuadroTexto 12"/>
          <p:cNvSpPr txBox="1"/>
          <p:nvPr/>
        </p:nvSpPr>
        <p:spPr>
          <a:xfrm>
            <a:off x="9246295" y="6189944"/>
            <a:ext cx="1064712" cy="369332"/>
          </a:xfrm>
          <a:prstGeom prst="rect">
            <a:avLst/>
          </a:prstGeom>
          <a:noFill/>
        </p:spPr>
        <p:txBody>
          <a:bodyPr wrap="square" rtlCol="0">
            <a:spAutoFit/>
          </a:bodyPr>
          <a:lstStyle/>
          <a:p>
            <a:r>
              <a:rPr lang="es-GT" dirty="0" smtClean="0"/>
              <a:t>Fecha:</a:t>
            </a:r>
            <a:endParaRPr lang="es-GT" dirty="0"/>
          </a:p>
        </p:txBody>
      </p:sp>
      <p:sp>
        <p:nvSpPr>
          <p:cNvPr id="14" name="CuadroTexto 13"/>
          <p:cNvSpPr txBox="1"/>
          <p:nvPr/>
        </p:nvSpPr>
        <p:spPr>
          <a:xfrm>
            <a:off x="10123115" y="6189944"/>
            <a:ext cx="1440495" cy="369332"/>
          </a:xfrm>
          <a:prstGeom prst="rect">
            <a:avLst/>
          </a:prstGeom>
          <a:noFill/>
        </p:spPr>
        <p:txBody>
          <a:bodyPr wrap="square" rtlCol="0">
            <a:spAutoFit/>
          </a:bodyPr>
          <a:lstStyle/>
          <a:p>
            <a:r>
              <a:rPr lang="es-GT" dirty="0" smtClean="0"/>
              <a:t>19/04/2017</a:t>
            </a:r>
            <a:endParaRPr lang="es-GT" dirty="0"/>
          </a:p>
        </p:txBody>
      </p:sp>
    </p:spTree>
    <p:extLst>
      <p:ext uri="{BB962C8B-B14F-4D97-AF65-F5344CB8AC3E}">
        <p14:creationId xmlns:p14="http://schemas.microsoft.com/office/powerpoint/2010/main" val="377851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12779" y="1392194"/>
            <a:ext cx="8915400" cy="3777622"/>
          </a:xfrm>
        </p:spPr>
        <p:txBody>
          <a:bodyPr/>
          <a:lstStyle/>
          <a:p>
            <a:endParaRPr lang="es-GT" dirty="0" smtClean="0"/>
          </a:p>
          <a:p>
            <a:endParaRPr lang="es-GT" dirty="0"/>
          </a:p>
          <a:p>
            <a:endParaRPr lang="es-GT" dirty="0" smtClean="0"/>
          </a:p>
          <a:p>
            <a:pPr algn="ctr"/>
            <a:r>
              <a:rPr lang="es-GT" dirty="0" smtClean="0"/>
              <a:t>De </a:t>
            </a:r>
            <a:r>
              <a:rPr lang="es-GT" dirty="0"/>
              <a:t>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err="1"/>
              <a:t>Assembly</a:t>
            </a:r>
            <a:r>
              <a:rPr lang="es-GT" dirty="0"/>
              <a:t> o lenguaje ensamblador.</a:t>
            </a:r>
          </a:p>
        </p:txBody>
      </p:sp>
    </p:spTree>
    <p:extLst>
      <p:ext uri="{BB962C8B-B14F-4D97-AF65-F5344CB8AC3E}">
        <p14:creationId xmlns:p14="http://schemas.microsoft.com/office/powerpoint/2010/main" val="2262423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 </a:t>
            </a:r>
            <a:r>
              <a:rPr lang="es-GT" dirty="0" err="1" smtClean="0"/>
              <a:t>Assembly</a:t>
            </a:r>
            <a:endParaRPr lang="es-GT" dirty="0"/>
          </a:p>
        </p:txBody>
      </p:sp>
      <p:sp>
        <p:nvSpPr>
          <p:cNvPr id="3" name="Marcador de contenido 2"/>
          <p:cNvSpPr>
            <a:spLocks noGrp="1"/>
          </p:cNvSpPr>
          <p:nvPr>
            <p:ph idx="1"/>
          </p:nvPr>
        </p:nvSpPr>
        <p:spPr/>
        <p:txBody>
          <a:bodyPr/>
          <a:lstStyle/>
          <a:p>
            <a:endParaRPr lang="es-GT" dirty="0" smtClean="0"/>
          </a:p>
          <a:p>
            <a:endParaRPr lang="es-GT" dirty="0"/>
          </a:p>
          <a:p>
            <a:r>
              <a:rPr lang="es-GT" dirty="0"/>
              <a:t>P</a:t>
            </a:r>
            <a:r>
              <a:rPr lang="es-GT" dirty="0" smtClean="0"/>
              <a:t>ara sumar se podría usar la letra A de la palabra inglesa </a:t>
            </a:r>
            <a:r>
              <a:rPr lang="es-GT" dirty="0" err="1" smtClean="0"/>
              <a:t>add</a:t>
            </a:r>
            <a:r>
              <a:rPr lang="es-GT" dirty="0" smtClean="0"/>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a:t>
            </a:r>
            <a:endParaRPr lang="es-GT" dirty="0"/>
          </a:p>
        </p:txBody>
      </p:sp>
    </p:spTree>
    <p:extLst>
      <p:ext uri="{BB962C8B-B14F-4D97-AF65-F5344CB8AC3E}">
        <p14:creationId xmlns:p14="http://schemas.microsoft.com/office/powerpoint/2010/main" val="1878699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62206" y="1552832"/>
            <a:ext cx="8915400" cy="3777622"/>
          </a:xfrm>
        </p:spPr>
        <p:txBody>
          <a:bodyPr/>
          <a:lstStyle/>
          <a:p>
            <a:endParaRPr lang="es-GT" dirty="0" smtClean="0"/>
          </a:p>
          <a:p>
            <a:endParaRPr lang="es-GT" dirty="0"/>
          </a:p>
          <a:p>
            <a:r>
              <a:rPr lang="es-GT" dirty="0" smtClean="0"/>
              <a:t>Entonces</a:t>
            </a:r>
            <a:r>
              <a:rPr lang="es-GT" dirty="0"/>
              <a:t>,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a:t>
            </a:r>
          </a:p>
        </p:txBody>
      </p:sp>
    </p:spTree>
    <p:extLst>
      <p:ext uri="{BB962C8B-B14F-4D97-AF65-F5344CB8AC3E}">
        <p14:creationId xmlns:p14="http://schemas.microsoft.com/office/powerpoint/2010/main" val="3248874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Marcador de contenido 32"/>
          <p:cNvGraphicFramePr>
            <a:graphicFrameLocks noGrp="1"/>
          </p:cNvGraphicFramePr>
          <p:nvPr>
            <p:ph idx="1"/>
            <p:extLst>
              <p:ext uri="{D42A27DB-BD31-4B8C-83A1-F6EECF244321}">
                <p14:modId xmlns:p14="http://schemas.microsoft.com/office/powerpoint/2010/main" val="3429706457"/>
              </p:ext>
            </p:extLst>
          </p:nvPr>
        </p:nvGraphicFramePr>
        <p:xfrm>
          <a:off x="2207268" y="1272745"/>
          <a:ext cx="9984732" cy="5022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2087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sp>
        <p:nvSpPr>
          <p:cNvPr id="3" name="Marcador de contenido 2"/>
          <p:cNvSpPr>
            <a:spLocks noGrp="1"/>
          </p:cNvSpPr>
          <p:nvPr>
            <p:ph idx="1"/>
          </p:nvPr>
        </p:nvSpPr>
        <p:spPr/>
        <p:txBody>
          <a:bodyPr/>
          <a:lstStyle/>
          <a:p>
            <a:r>
              <a:rPr lang="es-GT" dirty="0" smtClean="0"/>
              <a:t> Su finalidad es poder hacerle un mantenimiento al equipo periódicamente para prevenir cualquier inconveniente antes de que ocurra. Este mantenimiento se realiza con las siguientes herramientas:</a:t>
            </a:r>
          </a:p>
          <a:p>
            <a:pPr>
              <a:buFont typeface="+mj-lt"/>
              <a:buAutoNum type="arabicPeriod"/>
            </a:pPr>
            <a:r>
              <a:rPr lang="es-GT" dirty="0" smtClean="0"/>
              <a:t>Aire Comprimido</a:t>
            </a:r>
          </a:p>
          <a:p>
            <a:pPr>
              <a:buFont typeface="+mj-lt"/>
              <a:buAutoNum type="arabicPeriod"/>
            </a:pPr>
            <a:r>
              <a:rPr lang="es-GT" dirty="0" smtClean="0"/>
              <a:t>Espuma</a:t>
            </a:r>
          </a:p>
          <a:p>
            <a:pPr>
              <a:buFont typeface="+mj-lt"/>
              <a:buAutoNum type="arabicPeriod"/>
            </a:pPr>
            <a:r>
              <a:rPr lang="es-GT" dirty="0" smtClean="0"/>
              <a:t>Limpia Contactos</a:t>
            </a:r>
          </a:p>
          <a:p>
            <a:pPr>
              <a:buFont typeface="+mj-lt"/>
              <a:buAutoNum type="arabicPeriod"/>
            </a:pPr>
            <a:r>
              <a:rPr lang="es-GT" dirty="0" smtClean="0"/>
              <a:t>Cepillo</a:t>
            </a:r>
          </a:p>
          <a:p>
            <a:pPr>
              <a:buFont typeface="+mj-lt"/>
              <a:buAutoNum type="arabicPeriod"/>
            </a:pPr>
            <a:r>
              <a:rPr lang="es-GT" dirty="0" smtClean="0"/>
              <a:t>Paño antiestático</a:t>
            </a:r>
          </a:p>
          <a:p>
            <a:pPr>
              <a:buFont typeface="+mj-lt"/>
              <a:buAutoNum type="arabicPeriod"/>
            </a:pPr>
            <a:r>
              <a:rPr lang="es-GT" dirty="0" smtClean="0"/>
              <a:t>Desarmadores</a:t>
            </a:r>
          </a:p>
        </p:txBody>
      </p:sp>
    </p:spTree>
    <p:extLst>
      <p:ext uri="{BB962C8B-B14F-4D97-AF65-F5344CB8AC3E}">
        <p14:creationId xmlns:p14="http://schemas.microsoft.com/office/powerpoint/2010/main" val="666056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Resultados y Consecuencias de los tipos de Mantenimiento</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839406193"/>
              </p:ext>
            </p:extLst>
          </p:nvPr>
        </p:nvGraphicFramePr>
        <p:xfrm>
          <a:off x="677863" y="2160588"/>
          <a:ext cx="8596311" cy="3302000"/>
        </p:xfrm>
        <a:graphic>
          <a:graphicData uri="http://schemas.openxmlformats.org/drawingml/2006/table">
            <a:tbl>
              <a:tblPr firstRow="1" bandRow="1">
                <a:tableStyleId>{5C22544A-7EE6-4342-B048-85BDC9FD1C3A}</a:tableStyleId>
              </a:tblPr>
              <a:tblGrid>
                <a:gridCol w="2865437"/>
                <a:gridCol w="2865437"/>
                <a:gridCol w="2865437"/>
              </a:tblGrid>
              <a:tr h="370840">
                <a:tc>
                  <a:txBody>
                    <a:bodyPr/>
                    <a:lstStyle/>
                    <a:p>
                      <a:r>
                        <a:rPr lang="es-GT" dirty="0" smtClean="0"/>
                        <a:t>Mantenimiento Preventivo</a:t>
                      </a:r>
                      <a:endParaRPr lang="es-GT" dirty="0"/>
                    </a:p>
                  </a:txBody>
                  <a:tcPr/>
                </a:tc>
                <a:tc>
                  <a:txBody>
                    <a:bodyPr/>
                    <a:lstStyle/>
                    <a:p>
                      <a:r>
                        <a:rPr lang="es-GT" dirty="0" smtClean="0"/>
                        <a:t>Mantenimiento Deductivo</a:t>
                      </a:r>
                      <a:endParaRPr lang="es-GT" dirty="0"/>
                    </a:p>
                  </a:txBody>
                  <a:tcPr/>
                </a:tc>
                <a:tc>
                  <a:txBody>
                    <a:bodyPr/>
                    <a:lstStyle/>
                    <a:p>
                      <a:r>
                        <a:rPr lang="es-GT" dirty="0" smtClean="0"/>
                        <a:t>Mantenimiento</a:t>
                      </a:r>
                      <a:r>
                        <a:rPr lang="es-GT" baseline="0" dirty="0" smtClean="0"/>
                        <a:t> Correctivo</a:t>
                      </a:r>
                      <a:endParaRPr lang="es-GT" dirty="0"/>
                    </a:p>
                  </a:txBody>
                  <a:tcPr/>
                </a:tc>
              </a:tr>
              <a:tr h="370840">
                <a:tc>
                  <a:txBody>
                    <a:bodyPr/>
                    <a:lstStyle/>
                    <a:p>
                      <a:r>
                        <a:rPr lang="es-GT" dirty="0" smtClean="0"/>
                        <a:t>Prevenir mal funcionamiento</a:t>
                      </a:r>
                      <a:endParaRPr lang="es-GT" dirty="0"/>
                    </a:p>
                  </a:txBody>
                  <a:tcPr/>
                </a:tc>
                <a:tc>
                  <a:txBody>
                    <a:bodyPr/>
                    <a:lstStyle/>
                    <a:p>
                      <a:r>
                        <a:rPr lang="es-GT" dirty="0" smtClean="0"/>
                        <a:t>Reparar el problema</a:t>
                      </a:r>
                      <a:r>
                        <a:rPr lang="es-GT" baseline="0" dirty="0" smtClean="0"/>
                        <a:t> que tenia el equipo.</a:t>
                      </a:r>
                      <a:endParaRPr lang="es-GT" dirty="0"/>
                    </a:p>
                  </a:txBody>
                  <a:tcPr/>
                </a:tc>
                <a:tc>
                  <a:txBody>
                    <a:bodyPr/>
                    <a:lstStyle/>
                    <a:p>
                      <a:r>
                        <a:rPr lang="es-GT" dirty="0" smtClean="0"/>
                        <a:t>Buen funcionamiento</a:t>
                      </a:r>
                      <a:r>
                        <a:rPr lang="es-GT" baseline="0" dirty="0" smtClean="0"/>
                        <a:t> del equipo</a:t>
                      </a:r>
                      <a:endParaRPr lang="es-GT" dirty="0"/>
                    </a:p>
                  </a:txBody>
                  <a:tcPr/>
                </a:tc>
              </a:tr>
              <a:tr h="370840">
                <a:tc>
                  <a:txBody>
                    <a:bodyPr/>
                    <a:lstStyle/>
                    <a:p>
                      <a:r>
                        <a:rPr lang="es-GT" dirty="0" smtClean="0"/>
                        <a:t>Corregir Problemas</a:t>
                      </a:r>
                      <a:endParaRPr lang="es-GT" dirty="0"/>
                    </a:p>
                  </a:txBody>
                  <a:tcPr/>
                </a:tc>
                <a:tc>
                  <a:txBody>
                    <a:bodyPr/>
                    <a:lstStyle/>
                    <a:p>
                      <a:r>
                        <a:rPr lang="es-GT" dirty="0" smtClean="0"/>
                        <a:t>Mejora en el Software</a:t>
                      </a:r>
                      <a:endParaRPr lang="es-GT" dirty="0"/>
                    </a:p>
                  </a:txBody>
                  <a:tcPr/>
                </a:tc>
                <a:tc>
                  <a:txBody>
                    <a:bodyPr/>
                    <a:lstStyle/>
                    <a:p>
                      <a:r>
                        <a:rPr lang="es-GT" dirty="0" smtClean="0"/>
                        <a:t>Software y Hardware funcionando</a:t>
                      </a:r>
                      <a:r>
                        <a:rPr lang="es-GT" baseline="0" dirty="0" smtClean="0"/>
                        <a:t> bien</a:t>
                      </a:r>
                      <a:endParaRPr lang="es-GT" dirty="0"/>
                    </a:p>
                  </a:txBody>
                  <a:tcPr/>
                </a:tc>
              </a:tr>
              <a:tr h="370840">
                <a:tc>
                  <a:txBody>
                    <a:bodyPr/>
                    <a:lstStyle/>
                    <a:p>
                      <a:r>
                        <a:rPr lang="es-GT" dirty="0" smtClean="0"/>
                        <a:t>Mejorar Rendimiento</a:t>
                      </a:r>
                      <a:endParaRPr lang="es-GT" dirty="0"/>
                    </a:p>
                  </a:txBody>
                  <a:tcPr/>
                </a:tc>
                <a:tc>
                  <a:txBody>
                    <a:bodyPr/>
                    <a:lstStyle/>
                    <a:p>
                      <a:r>
                        <a:rPr lang="es-GT" dirty="0" smtClean="0"/>
                        <a:t>Arranque mas</a:t>
                      </a:r>
                      <a:r>
                        <a:rPr lang="es-GT" baseline="0" dirty="0" smtClean="0"/>
                        <a:t> eficiente</a:t>
                      </a:r>
                      <a:endParaRPr lang="es-GT" dirty="0"/>
                    </a:p>
                  </a:txBody>
                  <a:tcPr/>
                </a:tc>
                <a:tc>
                  <a:txBody>
                    <a:bodyPr/>
                    <a:lstStyle/>
                    <a:p>
                      <a:r>
                        <a:rPr lang="es-GT" dirty="0" smtClean="0"/>
                        <a:t>Mejora en estabilidad</a:t>
                      </a:r>
                      <a:endParaRPr lang="es-GT" dirty="0"/>
                    </a:p>
                  </a:txBody>
                  <a:tcPr/>
                </a:tc>
              </a:tr>
              <a:tr h="370840">
                <a:tc>
                  <a:txBody>
                    <a:bodyPr/>
                    <a:lstStyle/>
                    <a:p>
                      <a:r>
                        <a:rPr lang="es-GT" dirty="0" smtClean="0"/>
                        <a:t>Estética del Equipo</a:t>
                      </a:r>
                      <a:endParaRPr lang="es-GT" dirty="0"/>
                    </a:p>
                  </a:txBody>
                  <a:tcPr/>
                </a:tc>
                <a:tc>
                  <a:txBody>
                    <a:bodyPr/>
                    <a:lstStyle/>
                    <a:p>
                      <a:r>
                        <a:rPr lang="es-GT" dirty="0" smtClean="0"/>
                        <a:t>Sistema Operativo en buen estado</a:t>
                      </a:r>
                      <a:endParaRPr lang="es-GT" dirty="0"/>
                    </a:p>
                  </a:txBody>
                  <a:tcPr/>
                </a:tc>
                <a:tc>
                  <a:txBody>
                    <a:bodyPr/>
                    <a:lstStyle/>
                    <a:p>
                      <a:r>
                        <a:rPr lang="es-GT" dirty="0" smtClean="0"/>
                        <a:t>Mejora en eficiencia </a:t>
                      </a:r>
                      <a:endParaRPr lang="es-GT" dirty="0"/>
                    </a:p>
                  </a:txBody>
                  <a:tcPr/>
                </a:tc>
              </a:tr>
              <a:tr h="370840">
                <a:tc>
                  <a:txBody>
                    <a:bodyPr/>
                    <a:lstStyle/>
                    <a:p>
                      <a:endParaRPr lang="es-GT" dirty="0"/>
                    </a:p>
                  </a:txBody>
                  <a:tcPr/>
                </a:tc>
                <a:tc>
                  <a:txBody>
                    <a:bodyPr/>
                    <a:lstStyle/>
                    <a:p>
                      <a:endParaRPr lang="es-GT"/>
                    </a:p>
                  </a:txBody>
                  <a:tcPr/>
                </a:tc>
                <a:tc>
                  <a:txBody>
                    <a:bodyPr/>
                    <a:lstStyle/>
                    <a:p>
                      <a:endParaRPr lang="es-GT" dirty="0"/>
                    </a:p>
                  </a:txBody>
                  <a:tcPr/>
                </a:tc>
              </a:tr>
            </a:tbl>
          </a:graphicData>
        </a:graphic>
      </p:graphicFrame>
    </p:spTree>
    <p:extLst>
      <p:ext uri="{BB962C8B-B14F-4D97-AF65-F5344CB8AC3E}">
        <p14:creationId xmlns:p14="http://schemas.microsoft.com/office/powerpoint/2010/main" val="2024449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Conclusión</a:t>
            </a:r>
            <a:endParaRPr lang="es-GT" dirty="0"/>
          </a:p>
        </p:txBody>
      </p:sp>
      <p:sp>
        <p:nvSpPr>
          <p:cNvPr id="3" name="Marcador de contenido 2"/>
          <p:cNvSpPr>
            <a:spLocks noGrp="1"/>
          </p:cNvSpPr>
          <p:nvPr>
            <p:ph idx="1"/>
          </p:nvPr>
        </p:nvSpPr>
        <p:spPr/>
        <p:txBody>
          <a:bodyPr/>
          <a:lstStyle/>
          <a:p>
            <a:r>
              <a:rPr lang="es-GT" dirty="0" smtClean="0"/>
              <a:t>Todos estos temas son básicos para poder emplear cualquier tipo de trabajo informático que se nos presente por eso en este se trabajo se abarcan estos temas los cuales los están desarrollados de una manera sencilla y fácil de comprender.</a:t>
            </a:r>
            <a:endParaRPr lang="es-GT" dirty="0"/>
          </a:p>
        </p:txBody>
      </p:sp>
    </p:spTree>
    <p:extLst>
      <p:ext uri="{BB962C8B-B14F-4D97-AF65-F5344CB8AC3E}">
        <p14:creationId xmlns:p14="http://schemas.microsoft.com/office/powerpoint/2010/main" val="2782093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Introducción</a:t>
            </a:r>
            <a:endParaRPr lang="es-GT" dirty="0"/>
          </a:p>
        </p:txBody>
      </p:sp>
      <p:sp>
        <p:nvSpPr>
          <p:cNvPr id="3" name="Marcador de contenido 2"/>
          <p:cNvSpPr>
            <a:spLocks noGrp="1"/>
          </p:cNvSpPr>
          <p:nvPr>
            <p:ph idx="1"/>
          </p:nvPr>
        </p:nvSpPr>
        <p:spPr/>
        <p:txBody>
          <a:bodyPr/>
          <a:lstStyle/>
          <a:p>
            <a:r>
              <a:rPr lang="es-GT" dirty="0" smtClean="0"/>
              <a:t>En la presente diapositiva se desarrollaran los distintos temas acerca de la Historia de la Computadora y la Programación para poder conocer un poco mas de como fue de que lograron estructurar y crear lo que conocemos hoy en día.</a:t>
            </a:r>
          </a:p>
          <a:p>
            <a:r>
              <a:rPr lang="es-GT" dirty="0" smtClean="0"/>
              <a:t>La cual nos ayudara a tener un mejor concepto y a poder analizar mejor estos distintos temas. Ya que nos ayudara a ejecutar mejor nuestro trabajo tanto hardware como software.</a:t>
            </a:r>
            <a:endParaRPr lang="es-GT" dirty="0"/>
          </a:p>
        </p:txBody>
      </p:sp>
    </p:spTree>
    <p:extLst>
      <p:ext uri="{BB962C8B-B14F-4D97-AF65-F5344CB8AC3E}">
        <p14:creationId xmlns:p14="http://schemas.microsoft.com/office/powerpoint/2010/main" val="4091166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smtClean="0"/>
              <a:t>Historia de la computadora </a:t>
            </a:r>
            <a:br>
              <a:rPr lang="es-GT" dirty="0" smtClean="0"/>
            </a:br>
            <a:r>
              <a:rPr lang="es-GT" sz="3100" dirty="0" smtClean="0"/>
              <a:t>Primera Generación</a:t>
            </a:r>
            <a:endParaRPr lang="es-GT" sz="3100" dirty="0"/>
          </a:p>
        </p:txBody>
      </p:sp>
      <p:sp>
        <p:nvSpPr>
          <p:cNvPr id="3" name="Marcador de contenido 2"/>
          <p:cNvSpPr>
            <a:spLocks noGrp="1"/>
          </p:cNvSpPr>
          <p:nvPr>
            <p:ph idx="1"/>
          </p:nvPr>
        </p:nvSpPr>
        <p:spPr/>
        <p:txBody>
          <a:bodyPr/>
          <a:lstStyle/>
          <a:p>
            <a:r>
              <a:rPr lang="es-GT" dirty="0" smtClean="0"/>
              <a:t>En esta generación se creo la primera maquina para poder hacer operaciones básicas como: Multiplicación, División, Suma, Resta. La cual fue llamada la </a:t>
            </a:r>
            <a:r>
              <a:rPr lang="es-GT" dirty="0" err="1" smtClean="0"/>
              <a:t>Pascalina</a:t>
            </a:r>
            <a:r>
              <a:rPr lang="es-GT" dirty="0" smtClean="0"/>
              <a:t> que utilizaba engranajes para poder funcionar y operar. Las primeras maquinas utilizaban bulbos para procesar la información.</a:t>
            </a:r>
            <a:endParaRPr lang="es-GT"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0668" y="4216400"/>
            <a:ext cx="2610661" cy="1865558"/>
          </a:xfrm>
          <a:prstGeom prst="rect">
            <a:avLst/>
          </a:prstGeom>
        </p:spPr>
      </p:pic>
    </p:spTree>
    <p:extLst>
      <p:ext uri="{BB962C8B-B14F-4D97-AF65-F5344CB8AC3E}">
        <p14:creationId xmlns:p14="http://schemas.microsoft.com/office/powerpoint/2010/main" val="3264209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Segunda Generación</a:t>
            </a:r>
            <a:endParaRPr lang="es-GT" dirty="0"/>
          </a:p>
        </p:txBody>
      </p:sp>
      <p:sp>
        <p:nvSpPr>
          <p:cNvPr id="3" name="Marcador de contenido 2"/>
          <p:cNvSpPr>
            <a:spLocks noGrp="1"/>
          </p:cNvSpPr>
          <p:nvPr>
            <p:ph idx="1"/>
          </p:nvPr>
        </p:nvSpPr>
        <p:spPr/>
        <p:txBody>
          <a:bodyPr/>
          <a:lstStyle/>
          <a:p>
            <a:r>
              <a:rPr lang="es-GT" dirty="0" smtClean="0"/>
              <a:t>En esta generación las maquinas fueron reduciendo su tamaño y creciendo en funcionalidades ya se podían hacer mas cosas; utilizaban placas de silicio y su creación fue por la Guerra. IBM fue la compañía que pudo lanzar al mercado estos ordenadores mas compactos, rápidos y funcionales.</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328" y="4341372"/>
            <a:ext cx="2660019" cy="1771880"/>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4307824"/>
            <a:ext cx="3269293" cy="1838977"/>
          </a:xfrm>
          <a:prstGeom prst="rect">
            <a:avLst/>
          </a:prstGeom>
        </p:spPr>
      </p:pic>
    </p:spTree>
    <p:extLst>
      <p:ext uri="{BB962C8B-B14F-4D97-AF65-F5344CB8AC3E}">
        <p14:creationId xmlns:p14="http://schemas.microsoft.com/office/powerpoint/2010/main" val="3227741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Tercera Generación</a:t>
            </a:r>
            <a:endParaRPr lang="es-GT" dirty="0"/>
          </a:p>
        </p:txBody>
      </p:sp>
      <p:sp>
        <p:nvSpPr>
          <p:cNvPr id="3" name="Marcador de contenido 2"/>
          <p:cNvSpPr>
            <a:spLocks noGrp="1"/>
          </p:cNvSpPr>
          <p:nvPr>
            <p:ph idx="1"/>
          </p:nvPr>
        </p:nvSpPr>
        <p:spPr/>
        <p:txBody>
          <a:bodyPr/>
          <a:lstStyle/>
          <a:p>
            <a:r>
              <a:rPr lang="es-GT" dirty="0" smtClean="0"/>
              <a:t>En esta generación se lanzaron los equipos que eran ya mas sencillos de operar. Aquí varias compañías lanzaron distintos equipos una de estas compañías fue Apple, la cual alcanzo mucha fama y hasta hoy se mantiene en unos de los puestos mas altos de prestigio como HP. En esta generación los equipos tenían mas capacidad de almacenamiento y rendimiento. Se implementaron nuevos procesadores y su estructura interna cambio por completo</a:t>
            </a:r>
            <a:endParaRPr lang="es-GT" dirty="0"/>
          </a:p>
        </p:txBody>
      </p:sp>
    </p:spTree>
    <p:extLst>
      <p:ext uri="{BB962C8B-B14F-4D97-AF65-F5344CB8AC3E}">
        <p14:creationId xmlns:p14="http://schemas.microsoft.com/office/powerpoint/2010/main" val="1533082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Cuarta generación</a:t>
            </a:r>
            <a:endParaRPr lang="es-GT" dirty="0"/>
          </a:p>
        </p:txBody>
      </p:sp>
      <p:sp>
        <p:nvSpPr>
          <p:cNvPr id="3" name="Marcador de contenido 2"/>
          <p:cNvSpPr>
            <a:spLocks noGrp="1"/>
          </p:cNvSpPr>
          <p:nvPr>
            <p:ph idx="1"/>
          </p:nvPr>
        </p:nvSpPr>
        <p:spPr/>
        <p:txBody>
          <a:bodyPr/>
          <a:lstStyle/>
          <a:p>
            <a:r>
              <a:rPr lang="es-GT" dirty="0" smtClean="0"/>
              <a:t>En esta generación el tamaño reducido del microprocesador de chips hizo posible la creación de las computadoras personales. Aquí abarca hasta la actualidad con las computadoras que conocemos hoy en </a:t>
            </a:r>
            <a:r>
              <a:rPr lang="es-GT" dirty="0" err="1" smtClean="0"/>
              <a:t>dia</a:t>
            </a:r>
            <a:r>
              <a:rPr lang="es-GT" dirty="0"/>
              <a: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483" y="3963594"/>
            <a:ext cx="2485956" cy="1912274"/>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498" y="4183591"/>
            <a:ext cx="2538416" cy="1692277"/>
          </a:xfrm>
          <a:prstGeom prst="rect">
            <a:avLst/>
          </a:prstGeom>
        </p:spPr>
      </p:pic>
    </p:spTree>
    <p:extLst>
      <p:ext uri="{BB962C8B-B14F-4D97-AF65-F5344CB8AC3E}">
        <p14:creationId xmlns:p14="http://schemas.microsoft.com/office/powerpoint/2010/main" val="111200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Resumen de Historia de la computadora</a:t>
            </a:r>
            <a:endParaRPr lang="es-GT"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33705065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231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Historia de la Programación</a:t>
            </a:r>
            <a:br>
              <a:rPr lang="es-GT" dirty="0" smtClean="0"/>
            </a:br>
            <a:r>
              <a:rPr lang="es-GT" sz="2400" dirty="0" smtClean="0"/>
              <a:t>¿Qué es Programación?</a:t>
            </a:r>
            <a:endParaRPr lang="es-GT" sz="2400" dirty="0"/>
          </a:p>
        </p:txBody>
      </p:sp>
      <p:sp>
        <p:nvSpPr>
          <p:cNvPr id="3" name="Marcador de contenido 2"/>
          <p:cNvSpPr>
            <a:spLocks noGrp="1"/>
          </p:cNvSpPr>
          <p:nvPr>
            <p:ph idx="1"/>
          </p:nvPr>
        </p:nvSpPr>
        <p:spPr/>
        <p:txBody>
          <a:bodyPr/>
          <a:lstStyle/>
          <a:p>
            <a:pPr algn="ctr"/>
            <a:endParaRPr lang="es-GT" dirty="0" smtClean="0"/>
          </a:p>
          <a:p>
            <a:pPr algn="ctr"/>
            <a:endParaRPr lang="es-GT" dirty="0"/>
          </a:p>
          <a:p>
            <a:pPr algn="ctr"/>
            <a:endParaRPr lang="es-GT" dirty="0" smtClean="0"/>
          </a:p>
          <a:p>
            <a:pPr algn="ctr"/>
            <a:r>
              <a:rPr lang="es-GT" dirty="0" smtClean="0"/>
              <a:t>La </a:t>
            </a:r>
            <a:r>
              <a:rPr lang="es-GT" dirty="0"/>
              <a:t>programación informática o programación algorítmica, acortada como programación, es el proceso de diseñar, codificar, depurar y mantener el código fuente de programas de computadora. El código fuente es escrito en un lenguaje de programación</a:t>
            </a:r>
            <a:r>
              <a:rPr lang="es-GT" dirty="0" smtClean="0"/>
              <a:t>.</a:t>
            </a:r>
          </a:p>
        </p:txBody>
      </p:sp>
    </p:spTree>
    <p:extLst>
      <p:ext uri="{BB962C8B-B14F-4D97-AF65-F5344CB8AC3E}">
        <p14:creationId xmlns:p14="http://schemas.microsoft.com/office/powerpoint/2010/main" val="988342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Inicios de la Programación</a:t>
            </a:r>
            <a:endParaRPr lang="es-GT" dirty="0"/>
          </a:p>
        </p:txBody>
      </p:sp>
      <p:sp>
        <p:nvSpPr>
          <p:cNvPr id="3" name="Marcador de contenido 2"/>
          <p:cNvSpPr>
            <a:spLocks noGrp="1"/>
          </p:cNvSpPr>
          <p:nvPr>
            <p:ph idx="1"/>
          </p:nvPr>
        </p:nvSpPr>
        <p:spPr/>
        <p:txBody>
          <a:bodyPr/>
          <a:lstStyle/>
          <a:p>
            <a:pPr marL="0" indent="0">
              <a:buNone/>
            </a:pPr>
            <a:endParaRPr lang="es-GT" dirty="0"/>
          </a:p>
          <a:p>
            <a:endParaRPr lang="es-GT" dirty="0" smtClean="0"/>
          </a:p>
          <a:p>
            <a:pPr algn="ctr"/>
            <a:r>
              <a:rPr lang="es-GT" dirty="0" smtClean="0"/>
              <a:t>Para </a:t>
            </a:r>
            <a:r>
              <a:rPr lang="es-GT" dirty="0"/>
              <a:t>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a:t>
            </a:r>
            <a:r>
              <a:rPr lang="es-GT" dirty="0" smtClean="0"/>
              <a:t>programar</a:t>
            </a:r>
          </a:p>
          <a:p>
            <a:pPr marL="0" indent="0" algn="ctr">
              <a:buNone/>
            </a:pPr>
            <a:endParaRPr lang="es-GT" dirty="0"/>
          </a:p>
        </p:txBody>
      </p:sp>
    </p:spTree>
    <p:extLst>
      <p:ext uri="{BB962C8B-B14F-4D97-AF65-F5344CB8AC3E}">
        <p14:creationId xmlns:p14="http://schemas.microsoft.com/office/powerpoint/2010/main" val="39121796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3.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Template>
  <TotalTime>76</TotalTime>
  <Words>847</Words>
  <Application>Microsoft Office PowerPoint</Application>
  <PresentationFormat>Panorámica</PresentationFormat>
  <Paragraphs>80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16</vt:i4>
      </vt:variant>
    </vt:vector>
  </HeadingPairs>
  <TitlesOfParts>
    <vt:vector size="25" baseType="lpstr">
      <vt:lpstr>Arial</vt:lpstr>
      <vt:lpstr>Century Gothic</vt:lpstr>
      <vt:lpstr>Garamond</vt:lpstr>
      <vt:lpstr>Trebuchet MS</vt:lpstr>
      <vt:lpstr>Wingdings 3</vt:lpstr>
      <vt:lpstr>Ion</vt:lpstr>
      <vt:lpstr>Orgánico</vt:lpstr>
      <vt:lpstr>Espiral</vt:lpstr>
      <vt:lpstr>Faceta</vt:lpstr>
      <vt:lpstr>Presentación de PowerPoint</vt:lpstr>
      <vt:lpstr>Introducción</vt:lpstr>
      <vt:lpstr>Historia de la computadora  Primera Generación</vt:lpstr>
      <vt:lpstr>Segunda Generación</vt:lpstr>
      <vt:lpstr>Tercera Generación</vt:lpstr>
      <vt:lpstr>Cuarta generación</vt:lpstr>
      <vt:lpstr>Resumen de Historia de la computadora</vt:lpstr>
      <vt:lpstr>Historia de la Programación ¿Qué es Programación?</vt:lpstr>
      <vt:lpstr>Inicios de la Programación</vt:lpstr>
      <vt:lpstr>Presentación de PowerPoint</vt:lpstr>
      <vt:lpstr>Lenguaje Assembly</vt:lpstr>
      <vt:lpstr>Presentación de PowerPoint</vt:lpstr>
      <vt:lpstr>Presentación de PowerPoint</vt:lpstr>
      <vt:lpstr>Mantenimiento Preventivo</vt:lpstr>
      <vt:lpstr>Resultados y Consecuencias de los tipos de Mantenimiento</vt:lpstr>
      <vt:lpstr>Conclusión</vt:lpstr>
    </vt:vector>
  </TitlesOfParts>
  <Company>fsdg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10</cp:revision>
  <dcterms:created xsi:type="dcterms:W3CDTF">2017-04-19T18:53:38Z</dcterms:created>
  <dcterms:modified xsi:type="dcterms:W3CDTF">2017-04-19T20:10:11Z</dcterms:modified>
</cp:coreProperties>
</file>