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662A4-09C1-43BE-B4B4-CB5FCA5B7626}" v="95" dt="2020-03-05T21:33:33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5732F-D0E9-47C9-8514-49F9C18D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17C3B-5C41-4A91-A6A9-7310AD3C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D1A83-C781-4BBE-B808-1DC10C47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50D6F-6C24-4761-B68F-E1FFC1B8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2880A-C476-4115-B355-1A08EBD3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53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76751-033D-431F-B3AD-E8016F28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2CED3B-648C-4AAB-90F7-E5BB4E2EF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5DAD0-0B37-40C1-ADA8-D6C2C0BF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28B02-7751-4240-B61B-D587C3C3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B408C-577C-4235-A9AB-BD0DDD5E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9D8C37-6E50-4D09-B8D2-39198A596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6D77FD-DA3E-4AE9-A1A9-3B10F4B4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0A91E-D96D-41AB-AEB6-CE57B34E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04E72-41F6-4FA3-94C8-EA642BBB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0EF4A-2B9F-4DD6-BEC4-56881D84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6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E166D-B8A1-47E6-BDC9-CF718A7D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A6B05-C627-4BB1-A9D4-BE978C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835D0-9AD5-4E71-B9A4-D4D3B2E5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A8436-D87E-49CE-9D33-A0676810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D55BB-9D45-4A64-9250-7C28BF9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0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2F617-8344-44F8-A5DB-E9855AB8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3577B3-7637-4C8F-899C-ABA9E86D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DEC3-A913-4954-9697-78BCEDD4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3DF94-D8C0-47CD-BB5C-9A0E1374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19A10-846B-4CBF-A384-FFC79B1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27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2AC37-8583-4DEF-8D1F-4D097EBE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F3568-63FF-45B8-BF95-0DB77573F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A0B673-1823-436F-A728-F674C71F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929B7-AA92-46B4-B8C8-D3982A00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33999-3F2F-4F65-850C-2E64DB7F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9876E-0E1F-477E-9487-2FCDBE3A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93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1ABC8-6324-4A3F-AB1F-0FBB136E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0791B-B5F1-45E3-82DE-73289358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F55A8B-D9BD-4370-B59A-BA9752809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C65D0-10E2-4DA4-B186-443A1210C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0796DF-889F-4863-B6D8-24A29E85E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E6D6C5-116C-42C9-8D1A-96D21E1B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C7AC15-7276-48F3-A53D-DCEB15F5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640421-0670-4A2C-88C8-6B3A40EA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83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7AE7D-5267-4537-B539-DC0F0ADA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6F55A8-BEF5-402B-B309-3CC3E451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4F824C-85D4-4ABC-93D4-5BC9546E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2B271E-8FC8-434B-9EBB-D287A18A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67B181-9EB4-4706-96D6-04449440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FD7BBF-EDBB-475E-AA4E-6782B874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2E2D84-3E2A-4818-8BDD-413718E1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4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E65D-59FF-4DF9-99D8-88A68848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1EB2B-CCB2-4B8D-8AF4-F9739415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E8815A-C8C2-4E98-A7E4-478F98C9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9E42DA-FB7C-43B2-B34A-8AF9588C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A5341-0B12-4E05-A14E-B9E3E79D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7A5240-92DD-4CB0-884B-D5DCE8D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7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F2A0-68E7-498E-BCC5-3E2DB6AB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EB5C43-257D-4704-9E7C-546DDF976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62E13B-996D-44E7-AECE-3A2EA6AC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82430-36C4-4BC2-B3A9-F26040BD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3E0BB-D72D-413E-B347-9113B46C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16886-A026-4FAD-ABD0-76B962D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4C12B1-DAE6-40D0-8295-1EDD0954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CDAB0-1261-4B71-8E99-FEC5648E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417CA-00BD-46ED-832A-D716D4F10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2C64-1F53-407B-BDA5-9B565EFAB2BC}" type="datetimeFigureOut">
              <a:rPr lang="es-ES" smtClean="0"/>
              <a:t>05/03/2020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735D8-FBE8-47DE-8432-4EEFE2D41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3621D-FEC5-4AF4-886F-C280013E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E948-CBDD-4ACA-A7E4-C3AAA7F605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99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B47DE-FC84-4940-A0DC-099056D6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Introdución a Docker</a:t>
            </a:r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desarrolladores</a:t>
            </a:r>
          </a:p>
        </p:txBody>
      </p:sp>
      <p:pic>
        <p:nvPicPr>
          <p:cNvPr id="8" name="Imagen 7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3A21ED-A5EC-4CF0-B253-8E3CBE5A3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961812"/>
            <a:ext cx="5778501" cy="493098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Docker Ejemplos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apache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B17436-6F63-455A-949B-0ED747A04969}"/>
              </a:ext>
            </a:extLst>
          </p:cNvPr>
          <p:cNvSpPr txBox="1"/>
          <p:nvPr/>
        </p:nvSpPr>
        <p:spPr>
          <a:xfrm>
            <a:off x="366354" y="1773520"/>
            <a:ext cx="112989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docker run –d --name apache1 -p 8081:80 httpd:2.4</a:t>
            </a:r>
          </a:p>
          <a:p>
            <a:endParaRPr lang="en-US" sz="1600" dirty="0"/>
          </a:p>
          <a:p>
            <a:endParaRPr lang="es-ES" sz="1600" dirty="0"/>
          </a:p>
          <a:p>
            <a:r>
              <a:rPr lang="es-ES" sz="1600" dirty="0"/>
              <a:t>Docker volumen créate mydb2_vol</a:t>
            </a:r>
          </a:p>
          <a:p>
            <a:r>
              <a:rPr lang="es-ES" sz="1600" dirty="0"/>
              <a:t>Docker run –d –</a:t>
            </a:r>
            <a:r>
              <a:rPr lang="es-ES" sz="1600" dirty="0" err="1"/>
              <a:t>name</a:t>
            </a:r>
            <a:r>
              <a:rPr lang="es-ES" sz="1600" dirty="0"/>
              <a:t> mydb2  -v mydb2_vol:/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lib</a:t>
            </a:r>
            <a:r>
              <a:rPr lang="es-ES" sz="1600" dirty="0"/>
              <a:t>/</a:t>
            </a:r>
            <a:r>
              <a:rPr lang="es-ES" sz="1600" dirty="0" err="1"/>
              <a:t>mysql</a:t>
            </a:r>
            <a:r>
              <a:rPr lang="es-ES" sz="1600" dirty="0"/>
              <a:t> –p 6001:3306 –e MYSQL_ROOT_PASSWORD=pass1234 –e MYSQL_DATABASE=</a:t>
            </a:r>
            <a:r>
              <a:rPr lang="es-ES" sz="1600" dirty="0" err="1"/>
              <a:t>bdname</a:t>
            </a:r>
            <a:r>
              <a:rPr lang="es-ES" sz="1600" dirty="0"/>
              <a:t> mysql:5.7.29</a:t>
            </a:r>
          </a:p>
          <a:p>
            <a:endParaRPr lang="es-ES" sz="1600" dirty="0"/>
          </a:p>
          <a:p>
            <a:r>
              <a:rPr lang="es-ES" sz="1600" dirty="0"/>
              <a:t>Docker volumen créate mydb3_vol</a:t>
            </a:r>
          </a:p>
          <a:p>
            <a:r>
              <a:rPr lang="es-ES" sz="1600" dirty="0"/>
              <a:t>Docker run -d --</a:t>
            </a:r>
            <a:r>
              <a:rPr lang="es-ES" sz="1600" dirty="0" err="1"/>
              <a:t>name</a:t>
            </a:r>
            <a:r>
              <a:rPr lang="es-ES" sz="1600" dirty="0"/>
              <a:t> mydb3  -v mydb3_vol:/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lib</a:t>
            </a:r>
            <a:r>
              <a:rPr lang="es-ES" sz="1600" dirty="0"/>
              <a:t>/</a:t>
            </a:r>
            <a:r>
              <a:rPr lang="es-ES" sz="1600" dirty="0" err="1"/>
              <a:t>mysql</a:t>
            </a:r>
            <a:r>
              <a:rPr lang="es-ES" sz="1600" dirty="0"/>
              <a:t> -v "c:\Users\manuel.millan\Desktop\doce monos\</a:t>
            </a:r>
            <a:r>
              <a:rPr lang="es-ES" sz="1600" dirty="0" err="1"/>
              <a:t>docker</a:t>
            </a:r>
            <a:r>
              <a:rPr lang="es-ES" sz="1600" dirty="0"/>
              <a:t>\</a:t>
            </a:r>
            <a:r>
              <a:rPr lang="es-ES" sz="1600" dirty="0" err="1"/>
              <a:t>mysqlsampledatabase.sql</a:t>
            </a:r>
            <a:r>
              <a:rPr lang="es-ES" sz="1600" dirty="0"/>
              <a:t>":/</a:t>
            </a:r>
            <a:r>
              <a:rPr lang="es-ES" sz="1600" dirty="0" err="1"/>
              <a:t>docker-entrypoint-initdb.d</a:t>
            </a:r>
            <a:r>
              <a:rPr lang="es-ES" sz="1600" dirty="0"/>
              <a:t>/</a:t>
            </a:r>
            <a:r>
              <a:rPr lang="es-ES" sz="1600" dirty="0" err="1"/>
              <a:t>sample.sql</a:t>
            </a:r>
            <a:r>
              <a:rPr lang="es-ES" sz="1600" dirty="0"/>
              <a:t> -p 6002:3306 -e MYSQL_ROOT_PASSWORD=pass1234 -e MYSQL_DATABASE=</a:t>
            </a:r>
            <a:r>
              <a:rPr lang="es-ES" sz="1600" dirty="0" err="1"/>
              <a:t>bdname</a:t>
            </a:r>
            <a:r>
              <a:rPr lang="es-ES" sz="1600" dirty="0"/>
              <a:t> mysql:5.7.29</a:t>
            </a:r>
          </a:p>
          <a:p>
            <a:r>
              <a:rPr lang="es-ES" sz="1600" dirty="0" err="1"/>
              <a:t>docker</a:t>
            </a:r>
            <a:r>
              <a:rPr lang="es-ES" sz="1600" dirty="0"/>
              <a:t> run --</a:t>
            </a:r>
            <a:r>
              <a:rPr lang="es-ES" sz="1600" dirty="0" err="1"/>
              <a:t>name</a:t>
            </a:r>
            <a:r>
              <a:rPr lang="es-ES" sz="1600" dirty="0"/>
              <a:t> </a:t>
            </a:r>
            <a:r>
              <a:rPr lang="es-ES" sz="1600" dirty="0" err="1"/>
              <a:t>myadmin</a:t>
            </a:r>
            <a:r>
              <a:rPr lang="es-ES" sz="1600" dirty="0"/>
              <a:t> -d --link mydb3:db -p 8082:80 </a:t>
            </a:r>
            <a:r>
              <a:rPr lang="es-ES" sz="1600" dirty="0" err="1"/>
              <a:t>phpmyadmin</a:t>
            </a:r>
            <a:r>
              <a:rPr lang="es-ES" sz="1600" dirty="0"/>
              <a:t>/</a:t>
            </a:r>
            <a:r>
              <a:rPr lang="es-ES" sz="1600" dirty="0" err="1"/>
              <a:t>phpmyadmin</a:t>
            </a:r>
            <a:endParaRPr lang="es-ES" sz="1600" dirty="0"/>
          </a:p>
          <a:p>
            <a:endParaRPr lang="es-ES" sz="1600" dirty="0"/>
          </a:p>
          <a:p>
            <a:endParaRPr lang="es-ES" sz="1600" u="sng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2934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Entorno de Desarrollo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 problemática Actual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204803-E03A-4AB7-8DB2-D4E578627A82}"/>
              </a:ext>
            </a:extLst>
          </p:cNvPr>
          <p:cNvSpPr/>
          <p:nvPr/>
        </p:nvSpPr>
        <p:spPr>
          <a:xfrm>
            <a:off x="366356" y="2564558"/>
            <a:ext cx="7191373" cy="2900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/>
                </a:solidFill>
              </a:rPr>
              <a:t>Pc Desarrollo</a:t>
            </a:r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F52BC2D2-2374-49FE-B56B-01DA2D769E7C}"/>
              </a:ext>
            </a:extLst>
          </p:cNvPr>
          <p:cNvSpPr/>
          <p:nvPr/>
        </p:nvSpPr>
        <p:spPr>
          <a:xfrm>
            <a:off x="5824184" y="2875402"/>
            <a:ext cx="1466850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PostgresSQL</a:t>
            </a:r>
            <a:endParaRPr lang="es-ES" dirty="0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0E76C04E-4CD5-459A-B59A-99101BEE21AE}"/>
              </a:ext>
            </a:extLst>
          </p:cNvPr>
          <p:cNvSpPr/>
          <p:nvPr/>
        </p:nvSpPr>
        <p:spPr>
          <a:xfrm>
            <a:off x="5824184" y="3778995"/>
            <a:ext cx="1466850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MySQL </a:t>
            </a:r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0BEC62F8-76F5-4119-8BDB-7FEAB263EA4F}"/>
              </a:ext>
            </a:extLst>
          </p:cNvPr>
          <p:cNvSpPr/>
          <p:nvPr/>
        </p:nvSpPr>
        <p:spPr>
          <a:xfrm>
            <a:off x="5824184" y="4593383"/>
            <a:ext cx="1466850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Mongo DB</a:t>
            </a:r>
          </a:p>
        </p:txBody>
      </p:sp>
      <p:sp>
        <p:nvSpPr>
          <p:cNvPr id="21" name="Rectángulo: una sola esquina redondeada 20">
            <a:extLst>
              <a:ext uri="{FF2B5EF4-FFF2-40B4-BE49-F238E27FC236}">
                <a16:creationId xmlns:a16="http://schemas.microsoft.com/office/drawing/2014/main" id="{B9B9E16B-C9FB-4FE9-8725-3B7046A64876}"/>
              </a:ext>
            </a:extLst>
          </p:cNvPr>
          <p:cNvSpPr/>
          <p:nvPr/>
        </p:nvSpPr>
        <p:spPr>
          <a:xfrm>
            <a:off x="2871432" y="3132184"/>
            <a:ext cx="1857375" cy="80938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Jetty</a:t>
            </a:r>
            <a:endParaRPr lang="es-ES" dirty="0"/>
          </a:p>
        </p:txBody>
      </p:sp>
      <p:sp>
        <p:nvSpPr>
          <p:cNvPr id="22" name="Rectángulo: una sola esquina redondeada 21">
            <a:extLst>
              <a:ext uri="{FF2B5EF4-FFF2-40B4-BE49-F238E27FC236}">
                <a16:creationId xmlns:a16="http://schemas.microsoft.com/office/drawing/2014/main" id="{3691D88C-2AC3-4243-8AD6-FC1651F7E46B}"/>
              </a:ext>
            </a:extLst>
          </p:cNvPr>
          <p:cNvSpPr/>
          <p:nvPr/>
        </p:nvSpPr>
        <p:spPr>
          <a:xfrm>
            <a:off x="2871431" y="4156300"/>
            <a:ext cx="1857375" cy="80938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NodeJs</a:t>
            </a:r>
            <a:endParaRPr lang="es-ES" dirty="0"/>
          </a:p>
        </p:txBody>
      </p:sp>
      <p:sp>
        <p:nvSpPr>
          <p:cNvPr id="23" name="Rectángulo: una sola esquina redondeada 22">
            <a:extLst>
              <a:ext uri="{FF2B5EF4-FFF2-40B4-BE49-F238E27FC236}">
                <a16:creationId xmlns:a16="http://schemas.microsoft.com/office/drawing/2014/main" id="{7A8C6FEE-A673-41A5-9C95-E946FADC5985}"/>
              </a:ext>
            </a:extLst>
          </p:cNvPr>
          <p:cNvSpPr/>
          <p:nvPr/>
        </p:nvSpPr>
        <p:spPr>
          <a:xfrm>
            <a:off x="566382" y="3536878"/>
            <a:ext cx="1347786" cy="80938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Apache</a:t>
            </a:r>
          </a:p>
        </p:txBody>
      </p:sp>
      <p:sp>
        <p:nvSpPr>
          <p:cNvPr id="24" name="Flecha: arriba y abajo 23">
            <a:extLst>
              <a:ext uri="{FF2B5EF4-FFF2-40B4-BE49-F238E27FC236}">
                <a16:creationId xmlns:a16="http://schemas.microsoft.com/office/drawing/2014/main" id="{A761AAF9-3708-4D47-AB5E-7162DDC6E84E}"/>
              </a:ext>
            </a:extLst>
          </p:cNvPr>
          <p:cNvSpPr/>
          <p:nvPr/>
        </p:nvSpPr>
        <p:spPr>
          <a:xfrm rot="15329284">
            <a:off x="5160415" y="2869715"/>
            <a:ext cx="342900" cy="9283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rriba y abajo 24">
            <a:extLst>
              <a:ext uri="{FF2B5EF4-FFF2-40B4-BE49-F238E27FC236}">
                <a16:creationId xmlns:a16="http://schemas.microsoft.com/office/drawing/2014/main" id="{1223BC7D-21E5-4C27-BC85-B911C85DA614}"/>
              </a:ext>
            </a:extLst>
          </p:cNvPr>
          <p:cNvSpPr/>
          <p:nvPr/>
        </p:nvSpPr>
        <p:spPr>
          <a:xfrm rot="17121466">
            <a:off x="5161094" y="3550722"/>
            <a:ext cx="342900" cy="9283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rriba y abajo 25">
            <a:extLst>
              <a:ext uri="{FF2B5EF4-FFF2-40B4-BE49-F238E27FC236}">
                <a16:creationId xmlns:a16="http://schemas.microsoft.com/office/drawing/2014/main" id="{780934EC-FAA0-4DD2-B203-4E4C3A0D12E7}"/>
              </a:ext>
            </a:extLst>
          </p:cNvPr>
          <p:cNvSpPr/>
          <p:nvPr/>
        </p:nvSpPr>
        <p:spPr>
          <a:xfrm rot="17121466">
            <a:off x="5161092" y="4302940"/>
            <a:ext cx="342900" cy="9283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rriba y abajo 26">
            <a:extLst>
              <a:ext uri="{FF2B5EF4-FFF2-40B4-BE49-F238E27FC236}">
                <a16:creationId xmlns:a16="http://schemas.microsoft.com/office/drawing/2014/main" id="{470FD5CB-22A0-495A-A476-5B92C424E9A0}"/>
              </a:ext>
            </a:extLst>
          </p:cNvPr>
          <p:cNvSpPr/>
          <p:nvPr/>
        </p:nvSpPr>
        <p:spPr>
          <a:xfrm rot="17121466">
            <a:off x="2235717" y="3882102"/>
            <a:ext cx="342900" cy="9283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rriba y abajo 27">
            <a:extLst>
              <a:ext uri="{FF2B5EF4-FFF2-40B4-BE49-F238E27FC236}">
                <a16:creationId xmlns:a16="http://schemas.microsoft.com/office/drawing/2014/main" id="{2CB1C379-2E06-4D54-98C2-E15D51E58C4F}"/>
              </a:ext>
            </a:extLst>
          </p:cNvPr>
          <p:cNvSpPr/>
          <p:nvPr/>
        </p:nvSpPr>
        <p:spPr>
          <a:xfrm rot="15329284">
            <a:off x="2235717" y="3204187"/>
            <a:ext cx="342900" cy="9283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C3D4EE-F58A-4C5A-AEAC-FDB4B555F31A}"/>
              </a:ext>
            </a:extLst>
          </p:cNvPr>
          <p:cNvSpPr txBox="1"/>
          <p:nvPr/>
        </p:nvSpPr>
        <p:spPr>
          <a:xfrm>
            <a:off x="7985845" y="2787410"/>
            <a:ext cx="380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Instalación software  pesado uso temporal</a:t>
            </a:r>
          </a:p>
          <a:p>
            <a:endParaRPr lang="es-ES" sz="1600" dirty="0"/>
          </a:p>
          <a:p>
            <a:r>
              <a:rPr lang="es-ES" sz="1600" dirty="0"/>
              <a:t>Incompatibilidad de versiones</a:t>
            </a:r>
          </a:p>
          <a:p>
            <a:endParaRPr lang="es-ES" sz="1600" dirty="0"/>
          </a:p>
          <a:p>
            <a:r>
              <a:rPr lang="es-ES" sz="1600" dirty="0"/>
              <a:t>conflicto de puertos y configuraciones</a:t>
            </a:r>
          </a:p>
          <a:p>
            <a:endParaRPr lang="es-ES" sz="1600" dirty="0"/>
          </a:p>
          <a:p>
            <a:r>
              <a:rPr lang="es-ES" sz="1600" dirty="0"/>
              <a:t>Inversión en hardware (RAM , HD , … )</a:t>
            </a:r>
          </a:p>
          <a:p>
            <a:endParaRPr lang="es-ES" sz="1600" dirty="0"/>
          </a:p>
          <a:p>
            <a:r>
              <a:rPr lang="es-ES" sz="1600" dirty="0"/>
              <a:t>Basura residual</a:t>
            </a:r>
          </a:p>
        </p:txBody>
      </p:sp>
    </p:spTree>
    <p:extLst>
      <p:ext uri="{BB962C8B-B14F-4D97-AF65-F5344CB8AC3E}">
        <p14:creationId xmlns:p14="http://schemas.microsoft.com/office/powerpoint/2010/main" val="245994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Entorno de Desarrollo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Alternativa Maquinas Virtuales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104EC33-7C9A-41D7-9BD6-5E9372CDF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6" y="1797170"/>
            <a:ext cx="4981575" cy="387234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09FE5BC-47BD-47EA-BC8B-8A6D99C57F17}"/>
              </a:ext>
            </a:extLst>
          </p:cNvPr>
          <p:cNvSpPr txBox="1"/>
          <p:nvPr/>
        </p:nvSpPr>
        <p:spPr>
          <a:xfrm>
            <a:off x="5753100" y="1797170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Ventajas</a:t>
            </a:r>
          </a:p>
          <a:p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Liberamos nuestro OS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Separamos configuraciones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Reducción basura residual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Solucionamos parcialmente incompatibilidad de versiones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B6458B-0A1B-4217-ABA8-EDD54DA9E381}"/>
              </a:ext>
            </a:extLst>
          </p:cNvPr>
          <p:cNvSpPr txBox="1"/>
          <p:nvPr/>
        </p:nvSpPr>
        <p:spPr>
          <a:xfrm>
            <a:off x="8820150" y="179717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inconvenientes</a:t>
            </a:r>
          </a:p>
          <a:p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Cargamos 1 S.O. / </a:t>
            </a:r>
            <a:r>
              <a:rPr lang="es-ES" sz="1600" dirty="0" err="1"/>
              <a:t>M.Virtual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Duplicidad de </a:t>
            </a:r>
            <a:r>
              <a:rPr lang="es-ES" sz="1600" dirty="0" err="1"/>
              <a:t>librerias</a:t>
            </a:r>
            <a:endParaRPr lang="es-ES" sz="1600" dirty="0"/>
          </a:p>
          <a:p>
            <a:pPr marL="285750" indent="-285750">
              <a:buFontTx/>
              <a:buChar char="-"/>
            </a:pPr>
            <a:r>
              <a:rPr lang="es-ES" sz="1600" dirty="0"/>
              <a:t>No soluciona peso </a:t>
            </a:r>
            <a:r>
              <a:rPr lang="es-ES" sz="1600" dirty="0" err="1"/>
              <a:t>Hardw</a:t>
            </a:r>
            <a:r>
              <a:rPr lang="es-ES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sz="1600" dirty="0"/>
              <a:t>Para versiones del mismo software incompatibles 2 Maquinas Virtuales</a:t>
            </a:r>
          </a:p>
          <a:p>
            <a:pPr marL="285750" indent="-285750">
              <a:buFontTx/>
              <a:buChar char="-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31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Entorno de Desarrollo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Solución Docker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A3B876C-3FD8-4BFA-B1BB-5DDEEF723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6" y="1938757"/>
            <a:ext cx="7454224" cy="36333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CDB88A5-2D1E-4EE7-9FA6-CD1D6A134AE4}"/>
              </a:ext>
            </a:extLst>
          </p:cNvPr>
          <p:cNvSpPr txBox="1"/>
          <p:nvPr/>
        </p:nvSpPr>
        <p:spPr>
          <a:xfrm>
            <a:off x="8018060" y="2656849"/>
            <a:ext cx="38075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Cada contenedor tiene solo la aplicación</a:t>
            </a:r>
          </a:p>
          <a:p>
            <a:endParaRPr lang="es-ES" sz="1600" dirty="0"/>
          </a:p>
          <a:p>
            <a:r>
              <a:rPr lang="es-ES" sz="1600" dirty="0"/>
              <a:t>Creación/destrucción contenedor</a:t>
            </a:r>
          </a:p>
          <a:p>
            <a:endParaRPr lang="es-ES" sz="1600" dirty="0"/>
          </a:p>
          <a:p>
            <a:r>
              <a:rPr lang="es-ES" sz="1600" dirty="0"/>
              <a:t>Levantar/para contenedor a demanda</a:t>
            </a:r>
          </a:p>
          <a:p>
            <a:endParaRPr lang="es-ES" sz="1600" dirty="0"/>
          </a:p>
          <a:p>
            <a:r>
              <a:rPr lang="es-ES" sz="1600" dirty="0"/>
              <a:t>Comunicación entre contenedores</a:t>
            </a:r>
          </a:p>
          <a:p>
            <a:endParaRPr lang="es-ES" sz="1600" dirty="0"/>
          </a:p>
          <a:p>
            <a:r>
              <a:rPr lang="es-ES" sz="1600" dirty="0"/>
              <a:t>Configuraciones independientes por contenedor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416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Arquitectura Docker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Imágenes y Contenedores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EC0B1-6D29-41EF-B642-CC3774838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2000"/>
                    </a14:imgEffect>
                    <a14:imgEffect>
                      <a14:brightnessContrast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6" y="1637167"/>
            <a:ext cx="6173868" cy="433750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263B44A-B696-4486-A675-C9CB50160B41}"/>
              </a:ext>
            </a:extLst>
          </p:cNvPr>
          <p:cNvSpPr/>
          <p:nvPr/>
        </p:nvSpPr>
        <p:spPr>
          <a:xfrm>
            <a:off x="7173157" y="2494625"/>
            <a:ext cx="156247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ubuntu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16E65D2-D058-4A8E-AB24-2F5425300D55}"/>
              </a:ext>
            </a:extLst>
          </p:cNvPr>
          <p:cNvSpPr/>
          <p:nvPr/>
        </p:nvSpPr>
        <p:spPr>
          <a:xfrm>
            <a:off x="7173157" y="2016710"/>
            <a:ext cx="156247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MySql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3FEC3D0-DF23-4686-A40A-8381D0C3854A}"/>
              </a:ext>
            </a:extLst>
          </p:cNvPr>
          <p:cNvSpPr/>
          <p:nvPr/>
        </p:nvSpPr>
        <p:spPr>
          <a:xfrm>
            <a:off x="7173157" y="1538795"/>
            <a:ext cx="1562470" cy="390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BD 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88938E-2603-43A2-A9B6-4F1953BB7AC6}"/>
              </a:ext>
            </a:extLst>
          </p:cNvPr>
          <p:cNvSpPr/>
          <p:nvPr/>
        </p:nvSpPr>
        <p:spPr>
          <a:xfrm>
            <a:off x="9074458" y="2494625"/>
            <a:ext cx="156247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ubuntu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F75722-5CC3-4A51-977A-BB1537CA2B37}"/>
              </a:ext>
            </a:extLst>
          </p:cNvPr>
          <p:cNvSpPr/>
          <p:nvPr/>
        </p:nvSpPr>
        <p:spPr>
          <a:xfrm>
            <a:off x="9074458" y="2016710"/>
            <a:ext cx="156247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MySql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88B6F24-AFDC-4082-B945-80EE98C859E1}"/>
              </a:ext>
            </a:extLst>
          </p:cNvPr>
          <p:cNvSpPr/>
          <p:nvPr/>
        </p:nvSpPr>
        <p:spPr>
          <a:xfrm>
            <a:off x="9074458" y="1538795"/>
            <a:ext cx="1562470" cy="390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BD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237BEC0-E813-44A7-88BD-B93F93B02FB9}"/>
              </a:ext>
            </a:extLst>
          </p:cNvPr>
          <p:cNvSpPr/>
          <p:nvPr/>
        </p:nvSpPr>
        <p:spPr>
          <a:xfrm>
            <a:off x="8231079" y="4928588"/>
            <a:ext cx="156247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ubuntu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5BE0AC-E0FB-40D6-AEB1-CEABA4FCBBD6}"/>
              </a:ext>
            </a:extLst>
          </p:cNvPr>
          <p:cNvSpPr/>
          <p:nvPr/>
        </p:nvSpPr>
        <p:spPr>
          <a:xfrm>
            <a:off x="8231079" y="4450673"/>
            <a:ext cx="1562470" cy="39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MySql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E4DFA6-2A10-499C-A383-6B82D21478B3}"/>
              </a:ext>
            </a:extLst>
          </p:cNvPr>
          <p:cNvSpPr/>
          <p:nvPr/>
        </p:nvSpPr>
        <p:spPr>
          <a:xfrm>
            <a:off x="7325557" y="3901741"/>
            <a:ext cx="1562470" cy="390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BD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185DC6-4124-4CC5-B750-C5DA7F8C0941}"/>
              </a:ext>
            </a:extLst>
          </p:cNvPr>
          <p:cNvSpPr/>
          <p:nvPr/>
        </p:nvSpPr>
        <p:spPr>
          <a:xfrm>
            <a:off x="9226858" y="3901741"/>
            <a:ext cx="1562470" cy="3906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BD 2</a:t>
            </a:r>
          </a:p>
        </p:txBody>
      </p:sp>
    </p:spTree>
    <p:extLst>
      <p:ext uri="{BB962C8B-B14F-4D97-AF65-F5344CB8AC3E}">
        <p14:creationId xmlns:p14="http://schemas.microsoft.com/office/powerpoint/2010/main" val="45783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Entorno de Desarrollo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Alternativa Maquinas Virtuales</a:t>
            </a: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4BBFC48-E35D-4AAF-9235-B95E211C4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11" y="1719135"/>
            <a:ext cx="6524625" cy="34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Docker </a:t>
            </a:r>
            <a:r>
              <a:rPr lang="es-ES" sz="2000" dirty="0" err="1"/>
              <a:t>imagenes</a:t>
            </a:r>
            <a:endParaRPr lang="es-ES" sz="2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Comandos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B9F92-A707-4FD4-A1A9-A40FDEAB1D05}"/>
              </a:ext>
            </a:extLst>
          </p:cNvPr>
          <p:cNvSpPr txBox="1"/>
          <p:nvPr/>
        </p:nvSpPr>
        <p:spPr>
          <a:xfrm>
            <a:off x="366355" y="1773520"/>
            <a:ext cx="885754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Traer imágenes de </a:t>
            </a:r>
            <a:r>
              <a:rPr lang="es-ES" sz="1600" dirty="0" err="1"/>
              <a:t>DockerHub</a:t>
            </a:r>
            <a:r>
              <a:rPr lang="es-ES" sz="1600" dirty="0"/>
              <a:t>:    Docker </a:t>
            </a:r>
            <a:r>
              <a:rPr lang="es-ES" sz="1600" dirty="0" err="1"/>
              <a:t>images</a:t>
            </a:r>
            <a:r>
              <a:rPr lang="es-ES" sz="1600" dirty="0"/>
              <a:t> </a:t>
            </a:r>
            <a:r>
              <a:rPr lang="es-ES" sz="1600" dirty="0" err="1"/>
              <a:t>pull</a:t>
            </a:r>
            <a:r>
              <a:rPr lang="es-ES" sz="1600" dirty="0"/>
              <a:t> (</a:t>
            </a:r>
            <a:r>
              <a:rPr lang="es-ES" sz="1600" dirty="0" err="1"/>
              <a:t>image</a:t>
            </a:r>
            <a:r>
              <a:rPr lang="es-ES" sz="1600" dirty="0"/>
              <a:t>):(tag)</a:t>
            </a:r>
          </a:p>
          <a:p>
            <a:endParaRPr lang="es-ES" sz="1600" dirty="0"/>
          </a:p>
          <a:p>
            <a:r>
              <a:rPr lang="es-ES" sz="1600" dirty="0"/>
              <a:t>Listar Imágenes en Docker Host:  Docker </a:t>
            </a:r>
            <a:r>
              <a:rPr lang="es-ES" sz="1600" dirty="0" err="1"/>
              <a:t>images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Eliminar una imagen : “Docker </a:t>
            </a:r>
            <a:r>
              <a:rPr lang="es-ES" sz="1600" dirty="0" err="1"/>
              <a:t>rmi</a:t>
            </a:r>
            <a:r>
              <a:rPr lang="es-ES" sz="1600" dirty="0"/>
              <a:t> </a:t>
            </a:r>
            <a:r>
              <a:rPr lang="es-ES" sz="1600" dirty="0" err="1"/>
              <a:t>nombreimagen:tag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Información imagen: “Docker </a:t>
            </a:r>
            <a:r>
              <a:rPr lang="es-ES" sz="1600" dirty="0" err="1"/>
              <a:t>inspect</a:t>
            </a:r>
            <a:r>
              <a:rPr lang="es-ES" sz="1600" dirty="0"/>
              <a:t> </a:t>
            </a:r>
            <a:r>
              <a:rPr lang="es-ES" sz="1600" dirty="0" err="1"/>
              <a:t>nombreimagen:tag</a:t>
            </a:r>
            <a:r>
              <a:rPr lang="es-ES" sz="1600" dirty="0"/>
              <a:t>”</a:t>
            </a:r>
          </a:p>
          <a:p>
            <a:endParaRPr lang="es-ES" sz="1600" dirty="0"/>
          </a:p>
          <a:p>
            <a:r>
              <a:rPr lang="es-ES" sz="1600" dirty="0"/>
              <a:t>Buscar imagen en </a:t>
            </a:r>
            <a:r>
              <a:rPr lang="es-ES" sz="1600" dirty="0" err="1"/>
              <a:t>dockerhub</a:t>
            </a:r>
            <a:r>
              <a:rPr lang="es-ES" sz="1600" dirty="0"/>
              <a:t>: Docker </a:t>
            </a:r>
            <a:r>
              <a:rPr lang="es-ES" sz="1600" dirty="0" err="1"/>
              <a:t>search</a:t>
            </a:r>
            <a:r>
              <a:rPr lang="es-ES" sz="1600" dirty="0"/>
              <a:t> </a:t>
            </a:r>
            <a:r>
              <a:rPr lang="es-ES" sz="1600" dirty="0" err="1"/>
              <a:t>nombrebusqueda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Crear una imagen desde un contenedor:  </a:t>
            </a:r>
            <a:r>
              <a:rPr lang="es-ES" sz="1600" dirty="0" err="1"/>
              <a:t>docker</a:t>
            </a:r>
            <a:r>
              <a:rPr lang="es-ES" sz="1600" dirty="0"/>
              <a:t> </a:t>
            </a:r>
            <a:r>
              <a:rPr lang="es-ES" sz="1600" dirty="0" err="1"/>
              <a:t>commit</a:t>
            </a:r>
            <a:r>
              <a:rPr lang="es-ES" sz="1600" dirty="0"/>
              <a:t> (container) (nombre imagen):tag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Ayuda comandos:    </a:t>
            </a:r>
            <a:r>
              <a:rPr lang="es-ES" sz="1600" dirty="0" err="1"/>
              <a:t>docker</a:t>
            </a:r>
            <a:r>
              <a:rPr lang="es-ES" sz="1600" dirty="0"/>
              <a:t> –</a:t>
            </a:r>
            <a:r>
              <a:rPr lang="es-ES" sz="1600" dirty="0" err="1"/>
              <a:t>help</a:t>
            </a:r>
            <a:r>
              <a:rPr lang="es-ES" sz="1600" dirty="0"/>
              <a:t> </a:t>
            </a:r>
            <a:r>
              <a:rPr lang="es-ES" sz="1600" dirty="0" err="1"/>
              <a:t>ó</a:t>
            </a:r>
            <a:r>
              <a:rPr lang="es-ES" sz="1600" dirty="0"/>
              <a:t> </a:t>
            </a:r>
            <a:r>
              <a:rPr lang="es-ES" sz="1600" dirty="0" err="1"/>
              <a:t>docker</a:t>
            </a:r>
            <a:r>
              <a:rPr lang="es-ES" sz="1600" dirty="0"/>
              <a:t> (comando) --</a:t>
            </a:r>
            <a:r>
              <a:rPr lang="es-ES" sz="1600" dirty="0" err="1"/>
              <a:t>help</a:t>
            </a: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948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/>
              <a:t>Docker Contenedores</a:t>
            </a:r>
            <a:endParaRPr lang="es-ES" sz="2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Comandos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1C94F6-FB6F-415F-88AB-46200BA78F64}"/>
              </a:ext>
            </a:extLst>
          </p:cNvPr>
          <p:cNvSpPr txBox="1"/>
          <p:nvPr/>
        </p:nvSpPr>
        <p:spPr>
          <a:xfrm>
            <a:off x="366355" y="1773520"/>
            <a:ext cx="88575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Crear contenedor : Docker run –d –</a:t>
            </a:r>
            <a:r>
              <a:rPr lang="es-ES" sz="1600" dirty="0" err="1"/>
              <a:t>it</a:t>
            </a:r>
            <a:r>
              <a:rPr lang="es-ES" sz="1600" dirty="0"/>
              <a:t> –</a:t>
            </a:r>
            <a:r>
              <a:rPr lang="es-ES" sz="1600" dirty="0" err="1"/>
              <a:t>name</a:t>
            </a:r>
            <a:r>
              <a:rPr lang="es-ES" sz="1600" dirty="0"/>
              <a:t> </a:t>
            </a:r>
            <a:r>
              <a:rPr lang="es-ES" sz="1600" dirty="0" err="1"/>
              <a:t>nombrecont</a:t>
            </a:r>
            <a:r>
              <a:rPr lang="es-ES" sz="1600" dirty="0"/>
              <a:t> –v </a:t>
            </a:r>
            <a:r>
              <a:rPr lang="es-ES" sz="1600" dirty="0" err="1"/>
              <a:t>localfoder:hostfolder</a:t>
            </a:r>
            <a:r>
              <a:rPr lang="es-ES" sz="1600" dirty="0"/>
              <a:t> –p </a:t>
            </a:r>
            <a:r>
              <a:rPr lang="es-ES" sz="1600" dirty="0" err="1"/>
              <a:t>localport:Dockerport</a:t>
            </a:r>
            <a:r>
              <a:rPr lang="es-ES" sz="1600" dirty="0"/>
              <a:t> </a:t>
            </a:r>
            <a:r>
              <a:rPr lang="es-ES" sz="1600" dirty="0" err="1"/>
              <a:t>nombreimagen:tag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Levantar/pausar/parar contenedor:  Docker </a:t>
            </a:r>
            <a:r>
              <a:rPr lang="es-ES" sz="1600" dirty="0" err="1"/>
              <a:t>start</a:t>
            </a:r>
            <a:r>
              <a:rPr lang="es-ES" sz="1600" dirty="0"/>
              <a:t>/pause/stop nombre contenedor</a:t>
            </a:r>
          </a:p>
          <a:p>
            <a:endParaRPr lang="es-ES" sz="1600" dirty="0"/>
          </a:p>
          <a:p>
            <a:r>
              <a:rPr lang="es-ES" sz="1600" dirty="0"/>
              <a:t>Ver contenedores en ejecución: Docker </a:t>
            </a:r>
            <a:r>
              <a:rPr lang="es-ES" sz="1600" dirty="0" err="1"/>
              <a:t>ps</a:t>
            </a:r>
            <a:r>
              <a:rPr lang="es-ES" sz="1600" dirty="0"/>
              <a:t> –a        // -a muestra todos en ejecución o parados</a:t>
            </a:r>
          </a:p>
          <a:p>
            <a:endParaRPr lang="es-ES" sz="1600" dirty="0"/>
          </a:p>
          <a:p>
            <a:r>
              <a:rPr lang="es-ES" sz="1600" dirty="0"/>
              <a:t>Información contenedor: “Docker </a:t>
            </a:r>
            <a:r>
              <a:rPr lang="es-ES" sz="1600" dirty="0" err="1"/>
              <a:t>inspect</a:t>
            </a:r>
            <a:r>
              <a:rPr lang="es-ES" sz="1600" dirty="0"/>
              <a:t> contenedor”</a:t>
            </a:r>
          </a:p>
          <a:p>
            <a:endParaRPr lang="es-ES" sz="1600" dirty="0"/>
          </a:p>
          <a:p>
            <a:r>
              <a:rPr lang="es-ES" sz="1600" dirty="0"/>
              <a:t>Borrar un contenedor: Docker </a:t>
            </a:r>
            <a:r>
              <a:rPr lang="es-ES" sz="1600" dirty="0" err="1"/>
              <a:t>rm</a:t>
            </a:r>
            <a:r>
              <a:rPr lang="es-ES" sz="1600" dirty="0"/>
              <a:t> –f contenedor</a:t>
            </a:r>
          </a:p>
          <a:p>
            <a:endParaRPr lang="es-ES" sz="1600" dirty="0"/>
          </a:p>
          <a:p>
            <a:r>
              <a:rPr lang="es-ES" sz="1600" dirty="0"/>
              <a:t>Entrar dentro de un contenedor (-</a:t>
            </a:r>
            <a:r>
              <a:rPr lang="es-ES" sz="1600" dirty="0" err="1"/>
              <a:t>it</a:t>
            </a:r>
            <a:r>
              <a:rPr lang="es-ES" sz="1600" dirty="0"/>
              <a:t>) : Docker </a:t>
            </a:r>
            <a:r>
              <a:rPr lang="es-ES" sz="1600" dirty="0" err="1"/>
              <a:t>attach</a:t>
            </a:r>
            <a:r>
              <a:rPr lang="es-ES" sz="1600" dirty="0"/>
              <a:t> nombre contenedor</a:t>
            </a:r>
          </a:p>
          <a:p>
            <a:endParaRPr lang="es-ES" sz="1600" dirty="0"/>
          </a:p>
          <a:p>
            <a:r>
              <a:rPr lang="es-ES" sz="1600" dirty="0"/>
              <a:t>Salir del contenedor: </a:t>
            </a:r>
            <a:r>
              <a:rPr lang="es-ES" sz="1600" dirty="0" err="1"/>
              <a:t>ctrl</a:t>
            </a:r>
            <a:r>
              <a:rPr lang="es-ES" sz="1600" dirty="0"/>
              <a:t> + p  </a:t>
            </a:r>
            <a:r>
              <a:rPr lang="es-ES" sz="1600" dirty="0" err="1"/>
              <a:t>ctrl</a:t>
            </a:r>
            <a:r>
              <a:rPr lang="es-ES" sz="1600" dirty="0"/>
              <a:t> + q</a:t>
            </a:r>
          </a:p>
          <a:p>
            <a:endParaRPr lang="es-ES" sz="1600" dirty="0"/>
          </a:p>
          <a:p>
            <a:r>
              <a:rPr lang="es-ES" sz="1600" dirty="0"/>
              <a:t>Ejecutar comando dentro de un contenedor:  Docker </a:t>
            </a:r>
            <a:r>
              <a:rPr lang="es-ES" sz="1600" dirty="0" err="1"/>
              <a:t>exec</a:t>
            </a:r>
            <a:r>
              <a:rPr lang="es-ES" sz="1600" dirty="0"/>
              <a:t> </a:t>
            </a:r>
            <a:r>
              <a:rPr lang="es-ES" sz="1600" dirty="0" err="1"/>
              <a:t>nombre_contenedor</a:t>
            </a:r>
            <a:r>
              <a:rPr lang="es-ES" sz="1600" dirty="0"/>
              <a:t> comando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6284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B66F70B-B027-4D80-B0ED-7D9F59ED6E7E}"/>
              </a:ext>
            </a:extLst>
          </p:cNvPr>
          <p:cNvSpPr/>
          <p:nvPr/>
        </p:nvSpPr>
        <p:spPr>
          <a:xfrm>
            <a:off x="0" y="5974671"/>
            <a:ext cx="12192000" cy="88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D09A8E-A06E-47B3-B097-0C562B05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0242" y="6089762"/>
            <a:ext cx="628024" cy="6531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368533-9C03-473C-9D32-D83770A97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36" b="17543"/>
          <a:stretch/>
        </p:blipFill>
        <p:spPr>
          <a:xfrm>
            <a:off x="10535402" y="5974670"/>
            <a:ext cx="1314425" cy="8833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6572625-5BAD-4739-BFF3-3BC16239511A}"/>
              </a:ext>
            </a:extLst>
          </p:cNvPr>
          <p:cNvSpPr txBox="1"/>
          <p:nvPr/>
        </p:nvSpPr>
        <p:spPr>
          <a:xfrm>
            <a:off x="542925" y="623827"/>
            <a:ext cx="380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Docker Ejemplos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DAF75-A1E5-4D07-A2AA-3A4F4B211CA9}"/>
              </a:ext>
            </a:extLst>
          </p:cNvPr>
          <p:cNvSpPr/>
          <p:nvPr/>
        </p:nvSpPr>
        <p:spPr>
          <a:xfrm>
            <a:off x="366356" y="657225"/>
            <a:ext cx="176569" cy="671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BEBF7-7CBD-4ED2-914E-40BEE0F06723}"/>
              </a:ext>
            </a:extLst>
          </p:cNvPr>
          <p:cNvSpPr txBox="1"/>
          <p:nvPr/>
        </p:nvSpPr>
        <p:spPr>
          <a:xfrm>
            <a:off x="542925" y="990540"/>
            <a:ext cx="38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MySql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B17436-6F63-455A-949B-0ED747A04969}"/>
              </a:ext>
            </a:extLst>
          </p:cNvPr>
          <p:cNvSpPr txBox="1"/>
          <p:nvPr/>
        </p:nvSpPr>
        <p:spPr>
          <a:xfrm>
            <a:off x="366354" y="1773520"/>
            <a:ext cx="112989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Docker run –d –</a:t>
            </a:r>
            <a:r>
              <a:rPr lang="es-ES" sz="1600" dirty="0" err="1"/>
              <a:t>name</a:t>
            </a:r>
            <a:r>
              <a:rPr lang="es-ES" sz="1600" dirty="0"/>
              <a:t> </a:t>
            </a:r>
            <a:r>
              <a:rPr lang="es-ES" sz="1600" dirty="0" err="1"/>
              <a:t>mydb</a:t>
            </a:r>
            <a:r>
              <a:rPr lang="es-ES" sz="1600" dirty="0"/>
              <a:t> –p 6000:3306 –e MYSQL_ROOT_PASSWORD=pass1234 –e MYSQL_DATABASE=</a:t>
            </a:r>
            <a:r>
              <a:rPr lang="es-ES" sz="1600" dirty="0" err="1"/>
              <a:t>bdname</a:t>
            </a:r>
            <a:r>
              <a:rPr lang="es-ES" sz="1600" dirty="0"/>
              <a:t> mysql:5.7.29</a:t>
            </a:r>
          </a:p>
          <a:p>
            <a:endParaRPr lang="es-ES" sz="1600" dirty="0"/>
          </a:p>
          <a:p>
            <a:r>
              <a:rPr lang="es-ES" sz="1600" dirty="0"/>
              <a:t>Docker volumen créate mydb2_vol</a:t>
            </a:r>
          </a:p>
          <a:p>
            <a:r>
              <a:rPr lang="es-ES" sz="1600" dirty="0"/>
              <a:t>Docker run –d –</a:t>
            </a:r>
            <a:r>
              <a:rPr lang="es-ES" sz="1600" dirty="0" err="1"/>
              <a:t>name</a:t>
            </a:r>
            <a:r>
              <a:rPr lang="es-ES" sz="1600" dirty="0"/>
              <a:t> mydb2  -v mydb2_vol:/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lib</a:t>
            </a:r>
            <a:r>
              <a:rPr lang="es-ES" sz="1600" dirty="0"/>
              <a:t>/</a:t>
            </a:r>
            <a:r>
              <a:rPr lang="es-ES" sz="1600" dirty="0" err="1"/>
              <a:t>mysql</a:t>
            </a:r>
            <a:r>
              <a:rPr lang="es-ES" sz="1600" dirty="0"/>
              <a:t> –p 6001:3306 –e MYSQL_ROOT_PASSWORD=pass1234 –e MYSQL_DATABASE=</a:t>
            </a:r>
            <a:r>
              <a:rPr lang="es-ES" sz="1600" dirty="0" err="1"/>
              <a:t>bdname</a:t>
            </a:r>
            <a:r>
              <a:rPr lang="es-ES" sz="1600" dirty="0"/>
              <a:t> mysql:5.7.29</a:t>
            </a:r>
          </a:p>
          <a:p>
            <a:endParaRPr lang="es-ES" sz="1600" dirty="0"/>
          </a:p>
          <a:p>
            <a:r>
              <a:rPr lang="es-ES" sz="1600" dirty="0"/>
              <a:t>Docker volumen créate mydb3_vol</a:t>
            </a:r>
          </a:p>
          <a:p>
            <a:r>
              <a:rPr lang="es-ES" sz="1600" dirty="0"/>
              <a:t>Docker run -d --</a:t>
            </a:r>
            <a:r>
              <a:rPr lang="es-ES" sz="1600" dirty="0" err="1"/>
              <a:t>name</a:t>
            </a:r>
            <a:r>
              <a:rPr lang="es-ES" sz="1600" dirty="0"/>
              <a:t> mydb3  -v mydb3_vol:/</a:t>
            </a:r>
            <a:r>
              <a:rPr lang="es-ES" sz="1600" dirty="0" err="1"/>
              <a:t>var</a:t>
            </a:r>
            <a:r>
              <a:rPr lang="es-ES" sz="1600" dirty="0"/>
              <a:t>/</a:t>
            </a:r>
            <a:r>
              <a:rPr lang="es-ES" sz="1600" dirty="0" err="1"/>
              <a:t>lib</a:t>
            </a:r>
            <a:r>
              <a:rPr lang="es-ES" sz="1600" dirty="0"/>
              <a:t>/</a:t>
            </a:r>
            <a:r>
              <a:rPr lang="es-ES" sz="1600" dirty="0" err="1"/>
              <a:t>mysql</a:t>
            </a:r>
            <a:r>
              <a:rPr lang="es-ES" sz="1600" dirty="0"/>
              <a:t> -v "c:\Users\manuel.millan\Desktop\doce monos\</a:t>
            </a:r>
            <a:r>
              <a:rPr lang="es-ES" sz="1600" dirty="0" err="1"/>
              <a:t>docker</a:t>
            </a:r>
            <a:r>
              <a:rPr lang="es-ES" sz="1600" dirty="0"/>
              <a:t>\</a:t>
            </a:r>
            <a:r>
              <a:rPr lang="es-ES" sz="1600" dirty="0" err="1"/>
              <a:t>mysqlsampledatabase.sql</a:t>
            </a:r>
            <a:r>
              <a:rPr lang="es-ES" sz="1600" dirty="0"/>
              <a:t>":/</a:t>
            </a:r>
            <a:r>
              <a:rPr lang="es-ES" sz="1600" dirty="0" err="1"/>
              <a:t>docker-entrypoint-initdb.d</a:t>
            </a:r>
            <a:r>
              <a:rPr lang="es-ES" sz="1600" dirty="0"/>
              <a:t>/</a:t>
            </a:r>
            <a:r>
              <a:rPr lang="es-ES" sz="1600" dirty="0" err="1"/>
              <a:t>sample.sql</a:t>
            </a:r>
            <a:r>
              <a:rPr lang="es-ES" sz="1600" dirty="0"/>
              <a:t> -p 6002:3306 -e MYSQL_ROOT_PASSWORD=pass1234 -e MYSQL_DATABASE=</a:t>
            </a:r>
            <a:r>
              <a:rPr lang="es-ES" sz="1600" dirty="0" err="1"/>
              <a:t>bdname</a:t>
            </a:r>
            <a:r>
              <a:rPr lang="es-ES" sz="1600" dirty="0"/>
              <a:t> mysql:5.7.29</a:t>
            </a:r>
          </a:p>
          <a:p>
            <a:r>
              <a:rPr lang="es-ES" sz="1600" dirty="0" err="1"/>
              <a:t>docker</a:t>
            </a:r>
            <a:r>
              <a:rPr lang="es-ES" sz="1600" dirty="0"/>
              <a:t> run --</a:t>
            </a:r>
            <a:r>
              <a:rPr lang="es-ES" sz="1600" dirty="0" err="1"/>
              <a:t>name</a:t>
            </a:r>
            <a:r>
              <a:rPr lang="es-ES" sz="1600" dirty="0"/>
              <a:t> </a:t>
            </a:r>
            <a:r>
              <a:rPr lang="es-ES" sz="1600" dirty="0" err="1"/>
              <a:t>myadmin</a:t>
            </a:r>
            <a:r>
              <a:rPr lang="es-ES" sz="1600" dirty="0"/>
              <a:t> -d --link mydb3:db -p 8082:80 </a:t>
            </a:r>
            <a:r>
              <a:rPr lang="es-ES" sz="1600" dirty="0" err="1"/>
              <a:t>phpmyadmin</a:t>
            </a:r>
            <a:r>
              <a:rPr lang="es-ES" sz="1600" dirty="0"/>
              <a:t>/</a:t>
            </a:r>
            <a:r>
              <a:rPr lang="es-ES" sz="1600" dirty="0" err="1"/>
              <a:t>phpmyadmin</a:t>
            </a:r>
            <a:endParaRPr lang="es-ES" sz="1600" dirty="0"/>
          </a:p>
          <a:p>
            <a:endParaRPr lang="es-ES" sz="1600" dirty="0"/>
          </a:p>
          <a:p>
            <a:endParaRPr lang="es-ES" sz="1600" u="sng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1BF6F0-1638-4FA5-886B-68872844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/docker-entrypoint-initdb.d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94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2136D4F8132A44989171CD43A18735" ma:contentTypeVersion="10" ma:contentTypeDescription="Crear nuevo documento." ma:contentTypeScope="" ma:versionID="d46b6c9150fbd7aa9000262d7f322b1c">
  <xsd:schema xmlns:xsd="http://www.w3.org/2001/XMLSchema" xmlns:xs="http://www.w3.org/2001/XMLSchema" xmlns:p="http://schemas.microsoft.com/office/2006/metadata/properties" xmlns:ns3="f248e33c-64a5-41e1-9d3b-cbd1ff9f6ab5" xmlns:ns4="597f99a5-551f-4a18-b937-da134e04f1bf" targetNamespace="http://schemas.microsoft.com/office/2006/metadata/properties" ma:root="true" ma:fieldsID="fc66e60f63bd8fc368738d8ce0765d35" ns3:_="" ns4:_="">
    <xsd:import namespace="f248e33c-64a5-41e1-9d3b-cbd1ff9f6ab5"/>
    <xsd:import namespace="597f99a5-551f-4a18-b937-da134e04f1b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e33c-64a5-41e1-9d3b-cbd1ff9f6a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f99a5-551f-4a18-b937-da134e04f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DC686-2254-4FA9-A704-6455386D37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3DE29-E3CB-4B46-9213-1F9B65AFB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49EBE4-07D5-4810-A2F4-CE7F50B61B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e33c-64a5-41e1-9d3b-cbd1ff9f6ab5"/>
    <ds:schemaRef ds:uri="597f99a5-551f-4a18-b937-da134e04f1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673</Words>
  <Application>Microsoft Office PowerPoint</Application>
  <PresentationFormat>Panorámica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Tema de Office</vt:lpstr>
      <vt:lpstr>Introdución a Docker para desarrolladores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Introdución a Docker para desarrolladores</dc:title>
  <dc:creator>Manuel Millán</dc:creator>
  <cp:lastModifiedBy>Manuel Millán</cp:lastModifiedBy>
  <cp:revision>6</cp:revision>
  <dcterms:created xsi:type="dcterms:W3CDTF">2020-03-02T22:13:59Z</dcterms:created>
  <dcterms:modified xsi:type="dcterms:W3CDTF">2020-03-07T08:01:21Z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0x0101006F2136D4F8132A44989171CD43A18735</vt:lpwstr>
  </property>
</Properties>
</file>