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82" r:id="rId3"/>
    <p:sldId id="256" r:id="rId4"/>
    <p:sldId id="258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51777-EC8E-453B-B75A-6573E68194E9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86B71-56E7-4299-8DC3-4337EFB4D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0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3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A70D-C750-8C30-7908-008AE3AA5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BCFEB8-7B45-1725-D553-24F537A84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9F9B6-59EC-05AD-4C08-95DF6339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3367A-22C7-FD07-0FDE-0649E3A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62F23-8D1A-1518-1FEA-59B382B4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80A6C-11CE-C1E3-C1EC-FFACC0B1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AC4484-9A04-09F2-ACFF-E96AECE3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EB73C-90F5-8C4A-6BA3-EFAB1A60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67416-EE85-F46D-B1A7-2F70CDD7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98E63-5A7F-5E6F-33E6-F0F03904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1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AB5762-E405-FBB5-6DA8-5D879C4E1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C01FD-7D17-9194-E25E-4BD6FA0B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0C628-34E4-299B-5F78-AF8D78C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28381-962A-0C92-4ED0-AAE1C2A5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A8CB7-C2E1-D69E-2F04-A35CCD70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4ECA2-D13A-FC9A-BD72-C9E90E1F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EDD47-58CC-3CD9-0AD4-00543036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3985C-8692-4199-9E8F-62DF496A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0774F-1F77-CA8E-A866-B3ADEBB1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6E204-1206-D6F3-8843-4E87DBE7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8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7BF6-2C3B-5B6D-08CD-653FBA9D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2E79E-37B4-52C7-7E18-B3CFA23F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9819-B0CA-1B97-90DD-6CA0245E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DB905-C314-265E-6F04-D052B6FB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99836-C0B5-3DA2-EF3A-0ABB7F26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219A-634E-DB09-0B5C-8C3FF741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0C445-85AA-7C72-D946-8CBF2855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4C6DF-2547-0C68-BBB9-20A00FC2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A9FCF-F74B-450E-3F92-44AF051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B287A-3F0B-52C4-B326-123FB50C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0EEC0-B040-A2D2-03FB-0C4133B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C261-2767-88B8-66D2-78EDA51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6D470-59D8-A910-B6CC-8250CFF1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A5F67-5B4C-6274-6C76-32592BF1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3E2C4-460A-2C5E-915D-4676E38C9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5D603-D347-07E3-4CBB-AAC3A815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1152CB-C441-0022-4546-09A0F47D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F9E29-65FD-77D6-A009-BD53E8A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CCE53-3C11-AE7A-9601-B7704DE0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3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8D04-7A24-E8B7-25C7-F8E25536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685EE-614C-EC68-850D-2FC9DD01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E8BBC-072F-AF45-3E4E-BA53D523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6A8EA-E629-31B2-81A7-4F55149F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2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28E2A2-C574-F77A-C7D3-1B9AAF69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D863C-B2BC-19EC-E49A-EC863EB3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6A902-6698-742B-2FB9-363B47B3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5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72846-702E-A772-93AD-4ED2E21E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F66F7-7E62-5F43-810A-62E12410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07DCB-A7C6-57F6-9D41-CB4EC6DA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C4006-D1D8-36B3-FDF4-642269DE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753E6-4A48-8981-BB83-B50152D6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0816C-8AFC-E66F-5E57-2D386901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3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813B-651F-ECF8-F71B-8B06A0FF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42EC2-686E-2D7D-195F-7B9DB5F32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FB28A-5F60-E7C9-8490-73ED906C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228A4-9F29-1652-60C6-D7280781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1AF19-2A21-29C9-AF9D-4455D665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2871E-0D28-66A1-0996-1B057F21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08CE55-DD65-DC92-79B3-0C7B9013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4FF5C-19A9-0B75-086D-65899B86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CDF4-3439-EEE9-3D89-E8D660E9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8403-05EB-47AE-BA9D-33724282AE9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5D458-2B4A-B533-5AF8-3C26D3A4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6B123-F873-1A99-02E3-401E82F6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A6E5-F631-4D3D-A0FF-96A55B01F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F59C07-1AE2-B032-700D-79C1D8D6396D}"/>
              </a:ext>
            </a:extLst>
          </p:cNvPr>
          <p:cNvSpPr txBox="1">
            <a:spLocks/>
          </p:cNvSpPr>
          <p:nvPr/>
        </p:nvSpPr>
        <p:spPr>
          <a:xfrm>
            <a:off x="144033" y="226116"/>
            <a:ext cx="3050270" cy="6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1CB15E-C6CC-6FBF-94F8-E9B8112DA654}"/>
              </a:ext>
            </a:extLst>
          </p:cNvPr>
          <p:cNvSpPr txBox="1"/>
          <p:nvPr/>
        </p:nvSpPr>
        <p:spPr>
          <a:xfrm>
            <a:off x="619299" y="1228436"/>
            <a:ext cx="109446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推荐系统：</a:t>
            </a:r>
            <a:endParaRPr lang="en-US" altLang="zh-CN" sz="2000" b="1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后端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前端</a:t>
            </a:r>
            <a:r>
              <a:rPr lang="zh-CN" altLang="en-US" dirty="0"/>
              <a:t>：业务系统使用</a:t>
            </a:r>
            <a:r>
              <a:rPr lang="en-US" altLang="zh-CN" dirty="0"/>
              <a:t>Java Web</a:t>
            </a:r>
            <a:r>
              <a:rPr lang="zh-CN" altLang="en-US" dirty="0"/>
              <a:t>技术，</a:t>
            </a:r>
            <a:r>
              <a:rPr lang="en-US" altLang="zh-CN" dirty="0"/>
              <a:t>Java</a:t>
            </a:r>
            <a:r>
              <a:rPr lang="zh-CN" altLang="en-US" dirty="0"/>
              <a:t>语言开发</a:t>
            </a:r>
            <a:endParaRPr lang="en-US" altLang="zh-CN" dirty="0"/>
          </a:p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算法</a:t>
            </a:r>
            <a:r>
              <a:rPr lang="zh-CN" altLang="en-US" dirty="0"/>
              <a:t>：</a:t>
            </a:r>
            <a:r>
              <a:rPr lang="en-US" altLang="zh-CN" dirty="0"/>
              <a:t> Spark</a:t>
            </a:r>
            <a:r>
              <a:rPr lang="zh-CN" altLang="en-US" dirty="0"/>
              <a:t>技术、</a:t>
            </a:r>
            <a:r>
              <a:rPr lang="en-US" altLang="zh-CN" dirty="0"/>
              <a:t>Scala</a:t>
            </a:r>
            <a:r>
              <a:rPr lang="zh-CN" altLang="en-US" dirty="0"/>
              <a:t>语言开发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数据库</a:t>
            </a:r>
            <a:r>
              <a:rPr lang="zh-CN" altLang="en-US" dirty="0"/>
              <a:t>：使用</a:t>
            </a:r>
            <a:r>
              <a:rPr lang="en-US" altLang="zh-CN" dirty="0"/>
              <a:t>MongoDB</a:t>
            </a:r>
            <a:r>
              <a:rPr lang="zh-CN" altLang="en-US" dirty="0"/>
              <a:t>和</a:t>
            </a:r>
            <a:r>
              <a:rPr lang="en-US" altLang="zh-CN" dirty="0"/>
              <a:t>ES</a:t>
            </a:r>
            <a:r>
              <a:rPr lang="zh-CN" altLang="en-US" dirty="0"/>
              <a:t>存储数据。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购买</a:t>
            </a:r>
            <a:r>
              <a:rPr lang="zh-CN" altLang="en-US" sz="1800" b="1" dirty="0"/>
              <a:t>系统：</a:t>
            </a:r>
            <a:endParaRPr lang="en-US" altLang="zh-CN" sz="1800" b="1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前端</a:t>
            </a:r>
            <a:r>
              <a:rPr lang="zh-CN" altLang="en-US" dirty="0"/>
              <a:t>：使用</a:t>
            </a:r>
            <a:r>
              <a:rPr lang="en-US" altLang="zh-CN" dirty="0"/>
              <a:t>VUE</a:t>
            </a:r>
            <a:r>
              <a:rPr lang="zh-CN" altLang="en-US" dirty="0"/>
              <a:t>和</a:t>
            </a:r>
            <a:r>
              <a:rPr lang="en-US" altLang="zh-CN" dirty="0"/>
              <a:t>NUXT</a:t>
            </a:r>
            <a:r>
              <a:rPr lang="zh-CN" altLang="en-US" dirty="0"/>
              <a:t>技术作为开发工具</a:t>
            </a:r>
            <a:r>
              <a:rPr lang="en-US" altLang="zh-CN" dirty="0"/>
              <a:t>,</a:t>
            </a:r>
            <a:r>
              <a:rPr lang="zh-CN" altLang="en-US" dirty="0"/>
              <a:t>组件：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进行展示</a:t>
            </a:r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后端</a:t>
            </a:r>
            <a:r>
              <a:rPr lang="zh-CN" altLang="en-US" dirty="0"/>
              <a:t>：</a:t>
            </a:r>
            <a:r>
              <a:rPr lang="en-US" altLang="zh-CN" dirty="0"/>
              <a:t>Spring Boot</a:t>
            </a:r>
            <a:r>
              <a:rPr lang="zh-CN" altLang="en-US" dirty="0"/>
              <a:t>技术，使用</a:t>
            </a:r>
            <a:r>
              <a:rPr lang="en-US" altLang="zh-CN" dirty="0"/>
              <a:t>Java</a:t>
            </a:r>
            <a:r>
              <a:rPr lang="zh-CN" altLang="en-US" dirty="0"/>
              <a:t>语言开发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数据库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和</a:t>
            </a:r>
            <a:r>
              <a:rPr lang="en-US" altLang="zh-CN" dirty="0" err="1"/>
              <a:t>MongDB</a:t>
            </a:r>
            <a:endParaRPr lang="en-US" altLang="zh-CN" sz="1800" b="1" dirty="0"/>
          </a:p>
          <a:p>
            <a:endParaRPr lang="en-US" altLang="zh-CN" b="1" dirty="0"/>
          </a:p>
          <a:p>
            <a:r>
              <a:rPr lang="zh-CN" altLang="en-US" b="1" dirty="0"/>
              <a:t>可视化</a:t>
            </a:r>
            <a:r>
              <a:rPr lang="zh-CN" altLang="en-US" sz="1800" b="1" dirty="0"/>
              <a:t>系统：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前端</a:t>
            </a:r>
            <a:r>
              <a:rPr lang="zh-CN" altLang="en-US" dirty="0"/>
              <a:t>：使用</a:t>
            </a:r>
            <a:r>
              <a:rPr lang="en-US" altLang="zh-CN" dirty="0"/>
              <a:t>VUE</a:t>
            </a:r>
            <a:r>
              <a:rPr lang="zh-CN" altLang="en-US" dirty="0"/>
              <a:t>技术作为开发工具  组件：采用</a:t>
            </a:r>
            <a:r>
              <a:rPr lang="en-US" altLang="zh-CN" dirty="0" err="1"/>
              <a:t>echarts</a:t>
            </a:r>
            <a:r>
              <a:rPr lang="zh-CN" altLang="en-US" dirty="0"/>
              <a:t>组件进行数据可视</a:t>
            </a:r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后端</a:t>
            </a:r>
            <a:r>
              <a:rPr lang="zh-CN" altLang="en-US" dirty="0"/>
              <a:t>：</a:t>
            </a:r>
            <a:r>
              <a:rPr lang="en-US" altLang="zh-CN" dirty="0"/>
              <a:t>Spring Boot</a:t>
            </a:r>
            <a:r>
              <a:rPr lang="zh-CN" altLang="en-US" dirty="0"/>
              <a:t>技术使用</a:t>
            </a:r>
            <a:r>
              <a:rPr lang="en-US" altLang="zh-CN" dirty="0"/>
              <a:t>Java</a:t>
            </a:r>
            <a:r>
              <a:rPr lang="zh-CN" altLang="en-US" dirty="0"/>
              <a:t>语言开发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数据库</a:t>
            </a:r>
            <a:r>
              <a:rPr lang="zh-CN" altLang="en-US" dirty="0"/>
              <a:t>：使用</a:t>
            </a:r>
            <a:r>
              <a:rPr lang="en-US" altLang="zh-CN" dirty="0" err="1"/>
              <a:t>Mysql</a:t>
            </a:r>
            <a:r>
              <a:rPr lang="zh-CN" altLang="en-US" dirty="0"/>
              <a:t>存储用户数据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2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E5810C-01F2-B4F0-E3F1-09E60B2B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4" y="4078860"/>
            <a:ext cx="2250451" cy="82143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BADEE15-436F-2EE1-72D4-CF075376D853}"/>
              </a:ext>
            </a:extLst>
          </p:cNvPr>
          <p:cNvGrpSpPr/>
          <p:nvPr/>
        </p:nvGrpSpPr>
        <p:grpSpPr>
          <a:xfrm>
            <a:off x="3879986" y="4078860"/>
            <a:ext cx="2216014" cy="805545"/>
            <a:chOff x="4450448" y="5746959"/>
            <a:chExt cx="2216014" cy="8055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1B549C2-5C92-7803-ECA5-C78D49267705}"/>
                </a:ext>
              </a:extLst>
            </p:cNvPr>
            <p:cNvSpPr/>
            <p:nvPr/>
          </p:nvSpPr>
          <p:spPr>
            <a:xfrm>
              <a:off x="4450448" y="6148071"/>
              <a:ext cx="2216014" cy="404433"/>
            </a:xfrm>
            <a:prstGeom prst="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检索数据库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EE9C28-36AC-C89E-349A-3765DC162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6" t="28434" r="11132" b="32003"/>
            <a:stretch/>
          </p:blipFill>
          <p:spPr>
            <a:xfrm>
              <a:off x="4960517" y="5746959"/>
              <a:ext cx="1705945" cy="397551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CA9F8E-8B99-5DA5-A571-1DAED8C92D92}"/>
              </a:ext>
            </a:extLst>
          </p:cNvPr>
          <p:cNvGrpSpPr/>
          <p:nvPr/>
        </p:nvGrpSpPr>
        <p:grpSpPr>
          <a:xfrm>
            <a:off x="7883081" y="3808263"/>
            <a:ext cx="2216014" cy="1085750"/>
            <a:chOff x="7883081" y="4242362"/>
            <a:chExt cx="2216014" cy="10857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504EAD-9122-90EC-0FB1-F695585BC454}"/>
                </a:ext>
              </a:extLst>
            </p:cNvPr>
            <p:cNvSpPr/>
            <p:nvPr/>
          </p:nvSpPr>
          <p:spPr>
            <a:xfrm>
              <a:off x="7883081" y="4923679"/>
              <a:ext cx="2216014" cy="404433"/>
            </a:xfrm>
            <a:prstGeom prst="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关系数据库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944CA9D-23A6-58A8-AD3E-6FA433E7D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545" y="4242362"/>
              <a:ext cx="1324550" cy="681318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3A81BD-33A0-9D9F-01E4-0313D36C968B}"/>
              </a:ext>
            </a:extLst>
          </p:cNvPr>
          <p:cNvGrpSpPr/>
          <p:nvPr/>
        </p:nvGrpSpPr>
        <p:grpSpPr>
          <a:xfrm>
            <a:off x="5343913" y="2498052"/>
            <a:ext cx="1911927" cy="892436"/>
            <a:chOff x="5328670" y="1830363"/>
            <a:chExt cx="1911927" cy="8924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03CB48-63A7-BF76-4CDE-1F07C4D583CA}"/>
                </a:ext>
              </a:extLst>
            </p:cNvPr>
            <p:cNvSpPr/>
            <p:nvPr/>
          </p:nvSpPr>
          <p:spPr>
            <a:xfrm>
              <a:off x="5328670" y="2318365"/>
              <a:ext cx="1911927" cy="40443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后端接口</a:t>
              </a:r>
              <a:endParaRPr lang="en-US" altLang="zh-CN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ED9F8D6-C23C-0DB3-0269-25DBF2E86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833" y="1830363"/>
              <a:ext cx="1031691" cy="541638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15C08CC-9712-68D4-5FF8-C3DBBB0CC82C}"/>
              </a:ext>
            </a:extLst>
          </p:cNvPr>
          <p:cNvGrpSpPr/>
          <p:nvPr/>
        </p:nvGrpSpPr>
        <p:grpSpPr>
          <a:xfrm>
            <a:off x="5343913" y="916794"/>
            <a:ext cx="1911927" cy="923435"/>
            <a:chOff x="5343913" y="916794"/>
            <a:chExt cx="1911927" cy="9234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AA05D5-5048-AB8D-BD73-34F2C0B6AB5F}"/>
                </a:ext>
              </a:extLst>
            </p:cNvPr>
            <p:cNvSpPr/>
            <p:nvPr/>
          </p:nvSpPr>
          <p:spPr>
            <a:xfrm>
              <a:off x="5343913" y="1435795"/>
              <a:ext cx="1911927" cy="4044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前端</a:t>
              </a:r>
              <a:endParaRPr lang="en-US" altLang="zh-CN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4D97556-9FF3-50BD-4DD4-5A1A520AD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193" y="916794"/>
              <a:ext cx="1025647" cy="615388"/>
            </a:xfrm>
            <a:prstGeom prst="rect">
              <a:avLst/>
            </a:prstGeom>
          </p:spPr>
        </p:pic>
      </p:grp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DF5A044C-D61A-192C-DFE5-0C283D97E95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5726965" y="2413140"/>
            <a:ext cx="114582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30637A-182C-D7D3-792C-E935E2129988}"/>
              </a:ext>
            </a:extLst>
          </p:cNvPr>
          <p:cNvGrpSpPr/>
          <p:nvPr/>
        </p:nvGrpSpPr>
        <p:grpSpPr>
          <a:xfrm>
            <a:off x="2478128" y="5772782"/>
            <a:ext cx="1911927" cy="808869"/>
            <a:chOff x="2478128" y="5772782"/>
            <a:chExt cx="1911927" cy="808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AE6573-1C85-2768-5D01-132C97E550F9}"/>
                </a:ext>
              </a:extLst>
            </p:cNvPr>
            <p:cNvSpPr/>
            <p:nvPr/>
          </p:nvSpPr>
          <p:spPr>
            <a:xfrm>
              <a:off x="2478128" y="6177217"/>
              <a:ext cx="1911927" cy="40443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算法接口</a:t>
              </a:r>
              <a:endParaRPr lang="en-US" altLang="zh-CN" dirty="0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88ECBB1-25C9-1CE6-A55F-40F7BC98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128" y="5772782"/>
              <a:ext cx="777759" cy="40443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5C12B1E-0032-44E0-E618-3121026FA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296" y="5821134"/>
              <a:ext cx="777759" cy="356083"/>
            </a:xfrm>
            <a:prstGeom prst="rect">
              <a:avLst/>
            </a:prstGeom>
          </p:spPr>
        </p:pic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08E6565-C49F-431F-293A-70E5167DCC6E}"/>
              </a:ext>
            </a:extLst>
          </p:cNvPr>
          <p:cNvCxnSpPr>
            <a:stCxn id="27" idx="0"/>
            <a:endCxn id="4" idx="2"/>
          </p:cNvCxnSpPr>
          <p:nvPr/>
        </p:nvCxnSpPr>
        <p:spPr>
          <a:xfrm rot="16200000" flipV="1">
            <a:off x="2135702" y="4878827"/>
            <a:ext cx="1276918" cy="1319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AA0FC96-C57D-5B33-1287-C2929D676DDA}"/>
              </a:ext>
            </a:extLst>
          </p:cNvPr>
          <p:cNvCxnSpPr>
            <a:stCxn id="27" idx="0"/>
            <a:endCxn id="6" idx="2"/>
          </p:cNvCxnSpPr>
          <p:nvPr/>
        </p:nvCxnSpPr>
        <p:spPr>
          <a:xfrm rot="5400000" flipH="1" flipV="1">
            <a:off x="3564636" y="4753861"/>
            <a:ext cx="1292812" cy="155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C6F5CED-780E-11A1-6864-2DD85D33AC33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3862868" y="1641851"/>
            <a:ext cx="688372" cy="4185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D54F302-655C-241A-30D1-58F19375044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5427267" y="3206250"/>
            <a:ext cx="688372" cy="1056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5103F03-E4D2-89F3-FD6E-72D62310419E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7659461" y="2030903"/>
            <a:ext cx="417775" cy="3136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9CDC0E7E-EA1F-4203-472B-53ED191E31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245" y="361309"/>
            <a:ext cx="4876254" cy="2631629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9D1A0400-0361-4DA5-9415-6809BDC90E3D}"/>
              </a:ext>
            </a:extLst>
          </p:cNvPr>
          <p:cNvSpPr/>
          <p:nvPr/>
        </p:nvSpPr>
        <p:spPr>
          <a:xfrm>
            <a:off x="1182967" y="902860"/>
            <a:ext cx="1375506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7B72CB5-F9BB-9634-57E4-8293C2FABCF2}"/>
              </a:ext>
            </a:extLst>
          </p:cNvPr>
          <p:cNvSpPr/>
          <p:nvPr/>
        </p:nvSpPr>
        <p:spPr>
          <a:xfrm>
            <a:off x="901258" y="2290566"/>
            <a:ext cx="1015287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5809E68-B817-6AEE-D051-025FD9D1A7B9}"/>
              </a:ext>
            </a:extLst>
          </p:cNvPr>
          <p:cNvCxnSpPr>
            <a:cxnSpLocks/>
            <a:stCxn id="49" idx="6"/>
            <a:endCxn id="19" idx="1"/>
          </p:cNvCxnSpPr>
          <p:nvPr/>
        </p:nvCxnSpPr>
        <p:spPr>
          <a:xfrm flipV="1">
            <a:off x="1916545" y="1638012"/>
            <a:ext cx="3427368" cy="80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4951C8A5-237D-6F82-1111-D579876CEC89}"/>
              </a:ext>
            </a:extLst>
          </p:cNvPr>
          <p:cNvSpPr/>
          <p:nvPr/>
        </p:nvSpPr>
        <p:spPr>
          <a:xfrm>
            <a:off x="726256" y="1623214"/>
            <a:ext cx="1015287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7E365A3-0A43-70DF-5204-E118B81463E5}"/>
              </a:ext>
            </a:extLst>
          </p:cNvPr>
          <p:cNvSpPr/>
          <p:nvPr/>
        </p:nvSpPr>
        <p:spPr>
          <a:xfrm>
            <a:off x="726255" y="2487028"/>
            <a:ext cx="1015287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C4F7E347-08E0-A87A-CBB8-0F441E0B156C}"/>
              </a:ext>
            </a:extLst>
          </p:cNvPr>
          <p:cNvCxnSpPr>
            <a:cxnSpLocks/>
            <a:stCxn id="71" idx="6"/>
            <a:endCxn id="8" idx="1"/>
          </p:cNvCxnSpPr>
          <p:nvPr/>
        </p:nvCxnSpPr>
        <p:spPr>
          <a:xfrm>
            <a:off x="1741543" y="1773535"/>
            <a:ext cx="3602370" cy="141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CA778FB4-6554-0C3B-5970-4202E841CA6C}"/>
              </a:ext>
            </a:extLst>
          </p:cNvPr>
          <p:cNvCxnSpPr>
            <a:cxnSpLocks/>
            <a:stCxn id="72" idx="6"/>
            <a:endCxn id="8" idx="1"/>
          </p:cNvCxnSpPr>
          <p:nvPr/>
        </p:nvCxnSpPr>
        <p:spPr>
          <a:xfrm>
            <a:off x="1741542" y="2637349"/>
            <a:ext cx="3602371" cy="550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109E3E6D-473F-4AD9-C3D0-3BBA88C87DB3}"/>
              </a:ext>
            </a:extLst>
          </p:cNvPr>
          <p:cNvSpPr/>
          <p:nvPr/>
        </p:nvSpPr>
        <p:spPr>
          <a:xfrm>
            <a:off x="991670" y="1439424"/>
            <a:ext cx="1015287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0D93F11-69C1-5788-BA1E-03CC67224549}"/>
              </a:ext>
            </a:extLst>
          </p:cNvPr>
          <p:cNvSpPr/>
          <p:nvPr/>
        </p:nvSpPr>
        <p:spPr>
          <a:xfrm>
            <a:off x="832932" y="1823352"/>
            <a:ext cx="1904303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99E3E49-243E-25E3-B686-ECB8968A3E5F}"/>
              </a:ext>
            </a:extLst>
          </p:cNvPr>
          <p:cNvSpPr/>
          <p:nvPr/>
        </p:nvSpPr>
        <p:spPr>
          <a:xfrm>
            <a:off x="828666" y="2685412"/>
            <a:ext cx="1540405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0337D7CD-6D5E-C2EC-CEA7-0B9A3CE03D68}"/>
              </a:ext>
            </a:extLst>
          </p:cNvPr>
          <p:cNvCxnSpPr>
            <a:cxnSpLocks/>
            <a:stCxn id="83" idx="6"/>
            <a:endCxn id="19" idx="1"/>
          </p:cNvCxnSpPr>
          <p:nvPr/>
        </p:nvCxnSpPr>
        <p:spPr>
          <a:xfrm>
            <a:off x="2006957" y="1589745"/>
            <a:ext cx="3336956" cy="482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1" animBg="1"/>
      <p:bldP spid="49" grpId="2" animBg="1"/>
      <p:bldP spid="71" grpId="0" animBg="1"/>
      <p:bldP spid="71" grpId="1" animBg="1"/>
      <p:bldP spid="72" grpId="0" animBg="1"/>
      <p:bldP spid="72" grpId="1" animBg="1"/>
      <p:bldP spid="83" grpId="0" animBg="1"/>
      <p:bldP spid="83" grpId="1" animBg="1"/>
      <p:bldP spid="89" grpId="0" animBg="1"/>
      <p:bldP spid="89" grpId="1" animBg="1"/>
      <p:bldP spid="94" grpId="0" animBg="1"/>
      <p:bldP spid="9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C04AE6-1A3D-56BD-05E7-D1FF821E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34" y="4416322"/>
            <a:ext cx="2250451" cy="8214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DCF108-DB60-1CC0-682D-8E4B0DDA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734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61C64C-9913-178C-D4F0-11751A62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06" y="1196752"/>
            <a:ext cx="2448272" cy="781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A17CFE-7D08-3D99-3D95-F59130D57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06" y="2765899"/>
            <a:ext cx="2317708" cy="874074"/>
          </a:xfrm>
          <a:prstGeom prst="rect">
            <a:avLst/>
          </a:prstGeom>
        </p:spPr>
      </p:pic>
      <p:sp>
        <p:nvSpPr>
          <p:cNvPr id="14" name="任意多边形 19">
            <a:extLst>
              <a:ext uri="{FF2B5EF4-FFF2-40B4-BE49-F238E27FC236}">
                <a16:creationId xmlns:a16="http://schemas.microsoft.com/office/drawing/2014/main" id="{FADB96A7-A2ED-DD5C-B99E-C7822B82B8AA}"/>
              </a:ext>
            </a:extLst>
          </p:cNvPr>
          <p:cNvSpPr/>
          <p:nvPr/>
        </p:nvSpPr>
        <p:spPr>
          <a:xfrm>
            <a:off x="5586986" y="1938908"/>
            <a:ext cx="1222" cy="844550"/>
          </a:xfrm>
          <a:custGeom>
            <a:avLst/>
            <a:gdLst>
              <a:gd name="connsiteX0" fmla="*/ 1222 w 1222"/>
              <a:gd name="connsiteY0" fmla="*/ 0 h 844550"/>
              <a:gd name="connsiteX1" fmla="*/ 1222 w 1222"/>
              <a:gd name="connsiteY1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2" h="844550">
                <a:moveTo>
                  <a:pt x="1222" y="0"/>
                </a:moveTo>
                <a:cubicBezTo>
                  <a:pt x="163" y="357716"/>
                  <a:pt x="-895" y="715433"/>
                  <a:pt x="1222" y="84455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20">
            <a:extLst>
              <a:ext uri="{FF2B5EF4-FFF2-40B4-BE49-F238E27FC236}">
                <a16:creationId xmlns:a16="http://schemas.microsoft.com/office/drawing/2014/main" id="{3DABC347-5DFD-6338-080F-C3B37C950DB8}"/>
              </a:ext>
            </a:extLst>
          </p:cNvPr>
          <p:cNvSpPr/>
          <p:nvPr/>
        </p:nvSpPr>
        <p:spPr>
          <a:xfrm>
            <a:off x="5603877" y="3602608"/>
            <a:ext cx="0" cy="813714"/>
          </a:xfrm>
          <a:custGeom>
            <a:avLst/>
            <a:gdLst>
              <a:gd name="connsiteX0" fmla="*/ 0 w 12700"/>
              <a:gd name="connsiteY0" fmla="*/ 0 h 952500"/>
              <a:gd name="connsiteX1" fmla="*/ 12700 w 1270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52500">
                <a:moveTo>
                  <a:pt x="0" y="0"/>
                </a:moveTo>
                <a:lnTo>
                  <a:pt x="12700" y="9525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曲线连接符 21">
            <a:extLst>
              <a:ext uri="{FF2B5EF4-FFF2-40B4-BE49-F238E27FC236}">
                <a16:creationId xmlns:a16="http://schemas.microsoft.com/office/drawing/2014/main" id="{2030200B-693B-8C6C-702F-CA2E910D4D42}"/>
              </a:ext>
            </a:extLst>
          </p:cNvPr>
          <p:cNvCxnSpPr>
            <a:cxnSpLocks/>
            <a:stCxn id="15" idx="0"/>
            <a:endCxn id="40" idx="0"/>
          </p:cNvCxnSpPr>
          <p:nvPr/>
        </p:nvCxnSpPr>
        <p:spPr>
          <a:xfrm>
            <a:off x="5603877" y="3602608"/>
            <a:ext cx="209613" cy="2144351"/>
          </a:xfrm>
          <a:prstGeom prst="curvedConnector2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15AACBF1-9B69-6B5D-19E0-71672BC000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1"/>
          <a:stretch/>
        </p:blipFill>
        <p:spPr>
          <a:xfrm>
            <a:off x="4450448" y="6148071"/>
            <a:ext cx="2216014" cy="404433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3F1D2DFB-9D1D-A0C8-2FCE-3D0981FE6210}"/>
              </a:ext>
            </a:extLst>
          </p:cNvPr>
          <p:cNvGrpSpPr/>
          <p:nvPr/>
        </p:nvGrpSpPr>
        <p:grpSpPr>
          <a:xfrm>
            <a:off x="4450448" y="5746959"/>
            <a:ext cx="2216014" cy="805545"/>
            <a:chOff x="4450448" y="5746959"/>
            <a:chExt cx="2216014" cy="80554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A7667E-5429-A6DA-986F-4FFAAC908BE9}"/>
                </a:ext>
              </a:extLst>
            </p:cNvPr>
            <p:cNvSpPr/>
            <p:nvPr/>
          </p:nvSpPr>
          <p:spPr>
            <a:xfrm>
              <a:off x="4450448" y="6148071"/>
              <a:ext cx="2216014" cy="404433"/>
            </a:xfrm>
            <a:prstGeom prst="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检索数据库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31FCF946-2508-8637-ECCE-D82CE7B3F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6" t="28434" r="11132" b="32003"/>
            <a:stretch/>
          </p:blipFill>
          <p:spPr>
            <a:xfrm>
              <a:off x="4960517" y="5746959"/>
              <a:ext cx="1705945" cy="397551"/>
            </a:xfrm>
            <a:prstGeom prst="rect">
              <a:avLst/>
            </a:prstGeom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CD343DCB-60DD-FF69-3E7A-47BDD437C2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24" y="3507112"/>
            <a:ext cx="1946047" cy="78598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C69EE73-978A-38C8-900D-BDEA2E92AA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31" y="2496578"/>
            <a:ext cx="1946047" cy="718734"/>
          </a:xfrm>
          <a:prstGeom prst="rect">
            <a:avLst/>
          </a:prstGeom>
        </p:spPr>
      </p:pic>
      <p:sp>
        <p:nvSpPr>
          <p:cNvPr id="47" name="任意多边形 26">
            <a:extLst>
              <a:ext uri="{FF2B5EF4-FFF2-40B4-BE49-F238E27FC236}">
                <a16:creationId xmlns:a16="http://schemas.microsoft.com/office/drawing/2014/main" id="{44F5DC1A-BB29-836F-92DF-D1579095C309}"/>
              </a:ext>
            </a:extLst>
          </p:cNvPr>
          <p:cNvSpPr/>
          <p:nvPr/>
        </p:nvSpPr>
        <p:spPr>
          <a:xfrm>
            <a:off x="3343278" y="3007400"/>
            <a:ext cx="1133475" cy="1985858"/>
          </a:xfrm>
          <a:custGeom>
            <a:avLst/>
            <a:gdLst>
              <a:gd name="connsiteX0" fmla="*/ 0 w 1133475"/>
              <a:gd name="connsiteY0" fmla="*/ 0 h 1428750"/>
              <a:gd name="connsiteX1" fmla="*/ 542925 w 1133475"/>
              <a:gd name="connsiteY1" fmla="*/ 209550 h 1428750"/>
              <a:gd name="connsiteX2" fmla="*/ 828675 w 1133475"/>
              <a:gd name="connsiteY2" fmla="*/ 1123950 h 1428750"/>
              <a:gd name="connsiteX3" fmla="*/ 1133475 w 1133475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428750">
                <a:moveTo>
                  <a:pt x="0" y="0"/>
                </a:moveTo>
                <a:cubicBezTo>
                  <a:pt x="202406" y="11112"/>
                  <a:pt x="404813" y="22225"/>
                  <a:pt x="542925" y="209550"/>
                </a:cubicBezTo>
                <a:cubicBezTo>
                  <a:pt x="681038" y="396875"/>
                  <a:pt x="730250" y="920750"/>
                  <a:pt x="828675" y="1123950"/>
                </a:cubicBezTo>
                <a:cubicBezTo>
                  <a:pt x="927100" y="1327150"/>
                  <a:pt x="1030287" y="1377950"/>
                  <a:pt x="1133475" y="14287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27">
            <a:extLst>
              <a:ext uri="{FF2B5EF4-FFF2-40B4-BE49-F238E27FC236}">
                <a16:creationId xmlns:a16="http://schemas.microsoft.com/office/drawing/2014/main" id="{15F427E1-E310-09DD-C931-37C99D0E10FE}"/>
              </a:ext>
            </a:extLst>
          </p:cNvPr>
          <p:cNvSpPr/>
          <p:nvPr/>
        </p:nvSpPr>
        <p:spPr>
          <a:xfrm>
            <a:off x="3343278" y="4057223"/>
            <a:ext cx="1133475" cy="959826"/>
          </a:xfrm>
          <a:custGeom>
            <a:avLst/>
            <a:gdLst>
              <a:gd name="connsiteX0" fmla="*/ 0 w 1133475"/>
              <a:gd name="connsiteY0" fmla="*/ 47778 h 522870"/>
              <a:gd name="connsiteX1" fmla="*/ 295275 w 1133475"/>
              <a:gd name="connsiteY1" fmla="*/ 38253 h 522870"/>
              <a:gd name="connsiteX2" fmla="*/ 752475 w 1133475"/>
              <a:gd name="connsiteY2" fmla="*/ 466878 h 522870"/>
              <a:gd name="connsiteX3" fmla="*/ 1133475 w 1133475"/>
              <a:gd name="connsiteY3" fmla="*/ 504978 h 5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522870">
                <a:moveTo>
                  <a:pt x="0" y="47778"/>
                </a:moveTo>
                <a:cubicBezTo>
                  <a:pt x="84931" y="8090"/>
                  <a:pt x="169863" y="-31597"/>
                  <a:pt x="295275" y="38253"/>
                </a:cubicBezTo>
                <a:cubicBezTo>
                  <a:pt x="420688" y="108103"/>
                  <a:pt x="612775" y="389090"/>
                  <a:pt x="752475" y="466878"/>
                </a:cubicBezTo>
                <a:cubicBezTo>
                  <a:pt x="892175" y="544666"/>
                  <a:pt x="1012825" y="524822"/>
                  <a:pt x="1133475" y="504978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0B172-8C29-A07B-A9C6-346E71E72011}"/>
              </a:ext>
            </a:extLst>
          </p:cNvPr>
          <p:cNvGrpSpPr/>
          <p:nvPr/>
        </p:nvGrpSpPr>
        <p:grpSpPr>
          <a:xfrm>
            <a:off x="1063393" y="1270644"/>
            <a:ext cx="2664296" cy="4084915"/>
            <a:chOff x="120415" y="1554236"/>
            <a:chExt cx="2664296" cy="4084915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4EAA218-4B8D-83FB-9580-43C120F5891C}"/>
                </a:ext>
              </a:extLst>
            </p:cNvPr>
            <p:cNvSpPr/>
            <p:nvPr/>
          </p:nvSpPr>
          <p:spPr>
            <a:xfrm>
              <a:off x="120415" y="1822727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65408DE-92B8-A4BA-87B8-C0090ECA5C9D}"/>
                </a:ext>
              </a:extLst>
            </p:cNvPr>
            <p:cNvSpPr/>
            <p:nvPr/>
          </p:nvSpPr>
          <p:spPr>
            <a:xfrm>
              <a:off x="984511" y="1554236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离线</a:t>
              </a:r>
            </a:p>
          </p:txBody>
        </p:sp>
      </p:grpSp>
      <p:sp>
        <p:nvSpPr>
          <p:cNvPr id="52" name="标题 1">
            <a:extLst>
              <a:ext uri="{FF2B5EF4-FFF2-40B4-BE49-F238E27FC236}">
                <a16:creationId xmlns:a16="http://schemas.microsoft.com/office/drawing/2014/main" id="{D5CA6659-C6B5-D880-DD27-BA9F5D5AD841}"/>
              </a:ext>
            </a:extLst>
          </p:cNvPr>
          <p:cNvSpPr txBox="1">
            <a:spLocks/>
          </p:cNvSpPr>
          <p:nvPr/>
        </p:nvSpPr>
        <p:spPr>
          <a:xfrm>
            <a:off x="144033" y="226116"/>
            <a:ext cx="3781422" cy="6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保险推荐项目系统架构</a:t>
            </a:r>
          </a:p>
        </p:txBody>
      </p:sp>
    </p:spTree>
    <p:extLst>
      <p:ext uri="{BB962C8B-B14F-4D97-AF65-F5344CB8AC3E}">
        <p14:creationId xmlns:p14="http://schemas.microsoft.com/office/powerpoint/2010/main" val="27939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C04AE6-1A3D-56BD-05E7-D1FF821E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34" y="4416322"/>
            <a:ext cx="2250451" cy="8214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DCF108-DB60-1CC0-682D-8E4B0DDA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734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61C64C-9913-178C-D4F0-11751A62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06" y="1196752"/>
            <a:ext cx="2448272" cy="781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EA4DF2-B645-4EDF-32C9-65D749FD2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26" y="1976192"/>
            <a:ext cx="1973419" cy="7263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81FFE7-9486-B4E3-A9A8-D56E4BBF5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6" y="3054191"/>
            <a:ext cx="1945559" cy="714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BD23EC-032B-8FF5-3A77-05CEDA3B4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4" y="4057223"/>
            <a:ext cx="1924801" cy="785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A17CFE-7D08-3D99-3D95-F59130D57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06" y="2765899"/>
            <a:ext cx="2317708" cy="8740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D8A672-1C8D-194D-C261-43CD49318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91" y="5676558"/>
            <a:ext cx="2216014" cy="8088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77BB0C-B731-4CBA-D4B3-020B04725A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24" y="3507112"/>
            <a:ext cx="1946047" cy="7859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EBA4D0-B399-D2E8-4220-164B7882D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31" y="2496578"/>
            <a:ext cx="1946047" cy="718734"/>
          </a:xfrm>
          <a:prstGeom prst="rect">
            <a:avLst/>
          </a:prstGeom>
        </p:spPr>
      </p:pic>
      <p:sp>
        <p:nvSpPr>
          <p:cNvPr id="14" name="任意多边形 19">
            <a:extLst>
              <a:ext uri="{FF2B5EF4-FFF2-40B4-BE49-F238E27FC236}">
                <a16:creationId xmlns:a16="http://schemas.microsoft.com/office/drawing/2014/main" id="{FADB96A7-A2ED-DD5C-B99E-C7822B82B8AA}"/>
              </a:ext>
            </a:extLst>
          </p:cNvPr>
          <p:cNvSpPr/>
          <p:nvPr/>
        </p:nvSpPr>
        <p:spPr>
          <a:xfrm>
            <a:off x="5586986" y="1938908"/>
            <a:ext cx="1222" cy="844550"/>
          </a:xfrm>
          <a:custGeom>
            <a:avLst/>
            <a:gdLst>
              <a:gd name="connsiteX0" fmla="*/ 1222 w 1222"/>
              <a:gd name="connsiteY0" fmla="*/ 0 h 844550"/>
              <a:gd name="connsiteX1" fmla="*/ 1222 w 1222"/>
              <a:gd name="connsiteY1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2" h="844550">
                <a:moveTo>
                  <a:pt x="1222" y="0"/>
                </a:moveTo>
                <a:cubicBezTo>
                  <a:pt x="163" y="357716"/>
                  <a:pt x="-895" y="715433"/>
                  <a:pt x="1222" y="84455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20">
            <a:extLst>
              <a:ext uri="{FF2B5EF4-FFF2-40B4-BE49-F238E27FC236}">
                <a16:creationId xmlns:a16="http://schemas.microsoft.com/office/drawing/2014/main" id="{3DABC347-5DFD-6338-080F-C3B37C950DB8}"/>
              </a:ext>
            </a:extLst>
          </p:cNvPr>
          <p:cNvSpPr/>
          <p:nvPr/>
        </p:nvSpPr>
        <p:spPr>
          <a:xfrm>
            <a:off x="5603877" y="3602608"/>
            <a:ext cx="0" cy="813714"/>
          </a:xfrm>
          <a:custGeom>
            <a:avLst/>
            <a:gdLst>
              <a:gd name="connsiteX0" fmla="*/ 0 w 12700"/>
              <a:gd name="connsiteY0" fmla="*/ 0 h 952500"/>
              <a:gd name="connsiteX1" fmla="*/ 12700 w 1270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52500">
                <a:moveTo>
                  <a:pt x="0" y="0"/>
                </a:moveTo>
                <a:lnTo>
                  <a:pt x="12700" y="9525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6">
            <a:extLst>
              <a:ext uri="{FF2B5EF4-FFF2-40B4-BE49-F238E27FC236}">
                <a16:creationId xmlns:a16="http://schemas.microsoft.com/office/drawing/2014/main" id="{E8FE8399-C884-1B58-CEF2-0655028BFED6}"/>
              </a:ext>
            </a:extLst>
          </p:cNvPr>
          <p:cNvSpPr/>
          <p:nvPr/>
        </p:nvSpPr>
        <p:spPr>
          <a:xfrm>
            <a:off x="3343278" y="3007400"/>
            <a:ext cx="1133475" cy="1985858"/>
          </a:xfrm>
          <a:custGeom>
            <a:avLst/>
            <a:gdLst>
              <a:gd name="connsiteX0" fmla="*/ 0 w 1133475"/>
              <a:gd name="connsiteY0" fmla="*/ 0 h 1428750"/>
              <a:gd name="connsiteX1" fmla="*/ 542925 w 1133475"/>
              <a:gd name="connsiteY1" fmla="*/ 209550 h 1428750"/>
              <a:gd name="connsiteX2" fmla="*/ 828675 w 1133475"/>
              <a:gd name="connsiteY2" fmla="*/ 1123950 h 1428750"/>
              <a:gd name="connsiteX3" fmla="*/ 1133475 w 1133475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428750">
                <a:moveTo>
                  <a:pt x="0" y="0"/>
                </a:moveTo>
                <a:cubicBezTo>
                  <a:pt x="202406" y="11112"/>
                  <a:pt x="404813" y="22225"/>
                  <a:pt x="542925" y="209550"/>
                </a:cubicBezTo>
                <a:cubicBezTo>
                  <a:pt x="681038" y="396875"/>
                  <a:pt x="730250" y="920750"/>
                  <a:pt x="828675" y="1123950"/>
                </a:cubicBezTo>
                <a:cubicBezTo>
                  <a:pt x="927100" y="1327150"/>
                  <a:pt x="1030287" y="1377950"/>
                  <a:pt x="1133475" y="14287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7">
            <a:extLst>
              <a:ext uri="{FF2B5EF4-FFF2-40B4-BE49-F238E27FC236}">
                <a16:creationId xmlns:a16="http://schemas.microsoft.com/office/drawing/2014/main" id="{A11C03B5-EA23-0987-91AB-A647155AAB7C}"/>
              </a:ext>
            </a:extLst>
          </p:cNvPr>
          <p:cNvSpPr/>
          <p:nvPr/>
        </p:nvSpPr>
        <p:spPr>
          <a:xfrm>
            <a:off x="3343278" y="4057223"/>
            <a:ext cx="1133475" cy="959826"/>
          </a:xfrm>
          <a:custGeom>
            <a:avLst/>
            <a:gdLst>
              <a:gd name="connsiteX0" fmla="*/ 0 w 1133475"/>
              <a:gd name="connsiteY0" fmla="*/ 47778 h 522870"/>
              <a:gd name="connsiteX1" fmla="*/ 295275 w 1133475"/>
              <a:gd name="connsiteY1" fmla="*/ 38253 h 522870"/>
              <a:gd name="connsiteX2" fmla="*/ 752475 w 1133475"/>
              <a:gd name="connsiteY2" fmla="*/ 466878 h 522870"/>
              <a:gd name="connsiteX3" fmla="*/ 1133475 w 1133475"/>
              <a:gd name="connsiteY3" fmla="*/ 504978 h 5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522870">
                <a:moveTo>
                  <a:pt x="0" y="47778"/>
                </a:moveTo>
                <a:cubicBezTo>
                  <a:pt x="84931" y="8090"/>
                  <a:pt x="169863" y="-31597"/>
                  <a:pt x="295275" y="38253"/>
                </a:cubicBezTo>
                <a:cubicBezTo>
                  <a:pt x="420688" y="108103"/>
                  <a:pt x="612775" y="389090"/>
                  <a:pt x="752475" y="466878"/>
                </a:cubicBezTo>
                <a:cubicBezTo>
                  <a:pt x="892175" y="544666"/>
                  <a:pt x="1012825" y="524822"/>
                  <a:pt x="1133475" y="504978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28">
            <a:extLst>
              <a:ext uri="{FF2B5EF4-FFF2-40B4-BE49-F238E27FC236}">
                <a16:creationId xmlns:a16="http://schemas.microsoft.com/office/drawing/2014/main" id="{0923085F-2606-3550-C5F3-581E84B1EF0C}"/>
              </a:ext>
            </a:extLst>
          </p:cNvPr>
          <p:cNvSpPr/>
          <p:nvPr/>
        </p:nvSpPr>
        <p:spPr>
          <a:xfrm>
            <a:off x="6724653" y="2495401"/>
            <a:ext cx="1038225" cy="907182"/>
          </a:xfrm>
          <a:custGeom>
            <a:avLst/>
            <a:gdLst>
              <a:gd name="connsiteX0" fmla="*/ 0 w 1038225"/>
              <a:gd name="connsiteY0" fmla="*/ 907182 h 907182"/>
              <a:gd name="connsiteX1" fmla="*/ 419100 w 1038225"/>
              <a:gd name="connsiteY1" fmla="*/ 602382 h 907182"/>
              <a:gd name="connsiteX2" fmla="*/ 657225 w 1038225"/>
              <a:gd name="connsiteY2" fmla="*/ 78507 h 907182"/>
              <a:gd name="connsiteX3" fmla="*/ 1038225 w 1038225"/>
              <a:gd name="connsiteY3" fmla="*/ 11832 h 9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907182">
                <a:moveTo>
                  <a:pt x="0" y="907182"/>
                </a:moveTo>
                <a:cubicBezTo>
                  <a:pt x="154781" y="823838"/>
                  <a:pt x="309563" y="740494"/>
                  <a:pt x="419100" y="602382"/>
                </a:cubicBezTo>
                <a:cubicBezTo>
                  <a:pt x="528637" y="464270"/>
                  <a:pt x="554038" y="176932"/>
                  <a:pt x="657225" y="78507"/>
                </a:cubicBezTo>
                <a:cubicBezTo>
                  <a:pt x="760413" y="-19918"/>
                  <a:pt x="899319" y="-4043"/>
                  <a:pt x="1038225" y="11832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63186441-B943-CF11-00D6-D10546C0A4B5}"/>
              </a:ext>
            </a:extLst>
          </p:cNvPr>
          <p:cNvSpPr/>
          <p:nvPr/>
        </p:nvSpPr>
        <p:spPr>
          <a:xfrm>
            <a:off x="8772528" y="2669158"/>
            <a:ext cx="0" cy="457200"/>
          </a:xfrm>
          <a:custGeom>
            <a:avLst/>
            <a:gdLst>
              <a:gd name="connsiteX0" fmla="*/ 0 w 0"/>
              <a:gd name="connsiteY0" fmla="*/ 0 h 457200"/>
              <a:gd name="connsiteX1" fmla="*/ 0 w 0"/>
              <a:gd name="connsiteY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30">
            <a:extLst>
              <a:ext uri="{FF2B5EF4-FFF2-40B4-BE49-F238E27FC236}">
                <a16:creationId xmlns:a16="http://schemas.microsoft.com/office/drawing/2014/main" id="{19C01496-42BB-81F7-1C76-00A21D41493C}"/>
              </a:ext>
            </a:extLst>
          </p:cNvPr>
          <p:cNvSpPr/>
          <p:nvPr/>
        </p:nvSpPr>
        <p:spPr>
          <a:xfrm>
            <a:off x="8782053" y="3735958"/>
            <a:ext cx="9525" cy="438150"/>
          </a:xfrm>
          <a:custGeom>
            <a:avLst/>
            <a:gdLst>
              <a:gd name="connsiteX0" fmla="*/ 0 w 9525"/>
              <a:gd name="connsiteY0" fmla="*/ 0 h 438150"/>
              <a:gd name="connsiteX1" fmla="*/ 9525 w 9525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">
                <a:moveTo>
                  <a:pt x="0" y="0"/>
                </a:moveTo>
                <a:lnTo>
                  <a:pt x="9525" y="43815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1D869DE-7F94-7DA4-411A-C1B35B6F5D2D}"/>
              </a:ext>
            </a:extLst>
          </p:cNvPr>
          <p:cNvGrpSpPr/>
          <p:nvPr/>
        </p:nvGrpSpPr>
        <p:grpSpPr>
          <a:xfrm>
            <a:off x="1063393" y="1270644"/>
            <a:ext cx="2664296" cy="4084915"/>
            <a:chOff x="120415" y="1554236"/>
            <a:chExt cx="2664296" cy="408491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49F7AC2-6100-29B0-F8F7-E63B647F2518}"/>
                </a:ext>
              </a:extLst>
            </p:cNvPr>
            <p:cNvSpPr/>
            <p:nvPr/>
          </p:nvSpPr>
          <p:spPr>
            <a:xfrm>
              <a:off x="120415" y="1822727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84F2984-4DE1-CF26-F01A-3D8DDADD328A}"/>
                </a:ext>
              </a:extLst>
            </p:cNvPr>
            <p:cNvSpPr/>
            <p:nvPr/>
          </p:nvSpPr>
          <p:spPr>
            <a:xfrm>
              <a:off x="984511" y="1554236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离线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A3C3148-15AF-2F61-92CA-C3E429A66FC8}"/>
              </a:ext>
            </a:extLst>
          </p:cNvPr>
          <p:cNvGrpSpPr/>
          <p:nvPr/>
        </p:nvGrpSpPr>
        <p:grpSpPr>
          <a:xfrm>
            <a:off x="7399351" y="1210672"/>
            <a:ext cx="2664296" cy="4094976"/>
            <a:chOff x="6456373" y="1494264"/>
            <a:chExt cx="2664296" cy="409497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6E1AEF4-94FA-F2EF-9409-D4113BFAE957}"/>
                </a:ext>
              </a:extLst>
            </p:cNvPr>
            <p:cNvSpPr/>
            <p:nvPr/>
          </p:nvSpPr>
          <p:spPr>
            <a:xfrm>
              <a:off x="6456373" y="1772816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ADBD07B-B49C-C63C-0313-6C8901AB0A09}"/>
                </a:ext>
              </a:extLst>
            </p:cNvPr>
            <p:cNvSpPr/>
            <p:nvPr/>
          </p:nvSpPr>
          <p:spPr>
            <a:xfrm>
              <a:off x="7320469" y="1494264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在线</a:t>
              </a:r>
            </a:p>
          </p:txBody>
        </p:sp>
      </p:grpSp>
      <p:cxnSp>
        <p:nvCxnSpPr>
          <p:cNvPr id="29" name="曲线连接符 21">
            <a:extLst>
              <a:ext uri="{FF2B5EF4-FFF2-40B4-BE49-F238E27FC236}">
                <a16:creationId xmlns:a16="http://schemas.microsoft.com/office/drawing/2014/main" id="{2030200B-693B-8C6C-702F-CA2E910D4D42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>
            <a:off x="8583805" y="3411367"/>
            <a:ext cx="1136840" cy="2669626"/>
          </a:xfrm>
          <a:prstGeom prst="curvedConnector3">
            <a:avLst>
              <a:gd name="adj1" fmla="val -2010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B342FE-FDA2-AF48-F746-FA01CFEB8089}"/>
              </a:ext>
            </a:extLst>
          </p:cNvPr>
          <p:cNvGrpSpPr/>
          <p:nvPr/>
        </p:nvGrpSpPr>
        <p:grpSpPr>
          <a:xfrm>
            <a:off x="2995870" y="5619451"/>
            <a:ext cx="2216014" cy="805545"/>
            <a:chOff x="4450448" y="5746959"/>
            <a:chExt cx="2216014" cy="8055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597E613-A2B6-5086-037A-6434F47B6DD7}"/>
                </a:ext>
              </a:extLst>
            </p:cNvPr>
            <p:cNvSpPr/>
            <p:nvPr/>
          </p:nvSpPr>
          <p:spPr>
            <a:xfrm>
              <a:off x="4450448" y="6148071"/>
              <a:ext cx="2216014" cy="404433"/>
            </a:xfrm>
            <a:prstGeom prst="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检索数据库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BB0DDD0-B2AC-1D1E-DF01-E26420B8E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6" t="28434" r="11132" b="32003"/>
            <a:stretch/>
          </p:blipFill>
          <p:spPr>
            <a:xfrm>
              <a:off x="4960517" y="5746959"/>
              <a:ext cx="1705945" cy="397551"/>
            </a:xfrm>
            <a:prstGeom prst="rect">
              <a:avLst/>
            </a:prstGeom>
          </p:spPr>
        </p:pic>
      </p:grpSp>
      <p:sp>
        <p:nvSpPr>
          <p:cNvPr id="36" name="任意多边形 20">
            <a:extLst>
              <a:ext uri="{FF2B5EF4-FFF2-40B4-BE49-F238E27FC236}">
                <a16:creationId xmlns:a16="http://schemas.microsoft.com/office/drawing/2014/main" id="{59AA70DB-C792-53C7-058E-B76C6613B58D}"/>
              </a:ext>
            </a:extLst>
          </p:cNvPr>
          <p:cNvSpPr/>
          <p:nvPr/>
        </p:nvSpPr>
        <p:spPr>
          <a:xfrm flipH="1">
            <a:off x="4387926" y="3650366"/>
            <a:ext cx="1199060" cy="1985858"/>
          </a:xfrm>
          <a:custGeom>
            <a:avLst/>
            <a:gdLst>
              <a:gd name="connsiteX0" fmla="*/ 0 w 12700"/>
              <a:gd name="connsiteY0" fmla="*/ 0 h 952500"/>
              <a:gd name="connsiteX1" fmla="*/ 12700 w 1270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52500">
                <a:moveTo>
                  <a:pt x="0" y="0"/>
                </a:moveTo>
                <a:lnTo>
                  <a:pt x="12700" y="9525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">
            <a:extLst>
              <a:ext uri="{FF2B5EF4-FFF2-40B4-BE49-F238E27FC236}">
                <a16:creationId xmlns:a16="http://schemas.microsoft.com/office/drawing/2014/main" id="{3935147F-C9EB-8AE7-ABAC-4BDC14046269}"/>
              </a:ext>
            </a:extLst>
          </p:cNvPr>
          <p:cNvSpPr/>
          <p:nvPr/>
        </p:nvSpPr>
        <p:spPr>
          <a:xfrm>
            <a:off x="5596443" y="3602608"/>
            <a:ext cx="1199060" cy="1985858"/>
          </a:xfrm>
          <a:custGeom>
            <a:avLst/>
            <a:gdLst>
              <a:gd name="connsiteX0" fmla="*/ 0 w 12700"/>
              <a:gd name="connsiteY0" fmla="*/ 0 h 952500"/>
              <a:gd name="connsiteX1" fmla="*/ 12700 w 1270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52500">
                <a:moveTo>
                  <a:pt x="0" y="0"/>
                </a:moveTo>
                <a:lnTo>
                  <a:pt x="12700" y="9525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CDC658BC-7080-7006-D333-8EC3BF114E44}"/>
              </a:ext>
            </a:extLst>
          </p:cNvPr>
          <p:cNvSpPr txBox="1">
            <a:spLocks/>
          </p:cNvSpPr>
          <p:nvPr/>
        </p:nvSpPr>
        <p:spPr>
          <a:xfrm>
            <a:off x="144033" y="226116"/>
            <a:ext cx="3781422" cy="6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电影推荐项目系统架构</a:t>
            </a:r>
          </a:p>
        </p:txBody>
      </p:sp>
    </p:spTree>
    <p:extLst>
      <p:ext uri="{BB962C8B-B14F-4D97-AF65-F5344CB8AC3E}">
        <p14:creationId xmlns:p14="http://schemas.microsoft.com/office/powerpoint/2010/main" val="5547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30756" y="2822734"/>
            <a:ext cx="64936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0"/>
            <a:ext cx="8064895" cy="685800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5778500" y="4006850"/>
            <a:ext cx="245492" cy="1828800"/>
          </a:xfrm>
          <a:custGeom>
            <a:avLst/>
            <a:gdLst>
              <a:gd name="connsiteX0" fmla="*/ 234950 w 262538"/>
              <a:gd name="connsiteY0" fmla="*/ 1828800 h 1828800"/>
              <a:gd name="connsiteX1" fmla="*/ 241300 w 262538"/>
              <a:gd name="connsiteY1" fmla="*/ 825500 h 1828800"/>
              <a:gd name="connsiteX2" fmla="*/ 0 w 262538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38" h="1828800">
                <a:moveTo>
                  <a:pt x="234950" y="1828800"/>
                </a:moveTo>
                <a:cubicBezTo>
                  <a:pt x="257704" y="1479550"/>
                  <a:pt x="280458" y="1130300"/>
                  <a:pt x="241300" y="825500"/>
                </a:cubicBezTo>
                <a:cubicBezTo>
                  <a:pt x="202142" y="520700"/>
                  <a:pt x="32808" y="136525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089222" y="3498850"/>
            <a:ext cx="413178" cy="2336800"/>
          </a:xfrm>
          <a:custGeom>
            <a:avLst/>
            <a:gdLst>
              <a:gd name="connsiteX0" fmla="*/ 19478 w 413178"/>
              <a:gd name="connsiteY0" fmla="*/ 2324100 h 2324100"/>
              <a:gd name="connsiteX1" fmla="*/ 44878 w 413178"/>
              <a:gd name="connsiteY1" fmla="*/ 977900 h 2324100"/>
              <a:gd name="connsiteX2" fmla="*/ 413178 w 413178"/>
              <a:gd name="connsiteY2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178" h="2324100">
                <a:moveTo>
                  <a:pt x="19478" y="2324100"/>
                </a:moveTo>
                <a:cubicBezTo>
                  <a:pt x="-631" y="1844675"/>
                  <a:pt x="-20739" y="1365250"/>
                  <a:pt x="44878" y="977900"/>
                </a:cubicBezTo>
                <a:cubicBezTo>
                  <a:pt x="110495" y="590550"/>
                  <a:pt x="353911" y="162983"/>
                  <a:pt x="413178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692326" y="1633816"/>
            <a:ext cx="377774" cy="1826934"/>
          </a:xfrm>
          <a:custGeom>
            <a:avLst/>
            <a:gdLst>
              <a:gd name="connsiteX0" fmla="*/ 377774 w 377774"/>
              <a:gd name="connsiteY0" fmla="*/ 23534 h 1826934"/>
              <a:gd name="connsiteX1" fmla="*/ 47574 w 377774"/>
              <a:gd name="connsiteY1" fmla="*/ 169584 h 1826934"/>
              <a:gd name="connsiteX2" fmla="*/ 34874 w 377774"/>
              <a:gd name="connsiteY2" fmla="*/ 1287184 h 1826934"/>
              <a:gd name="connsiteX3" fmla="*/ 358724 w 377774"/>
              <a:gd name="connsiteY3" fmla="*/ 1826934 h 182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774" h="1826934">
                <a:moveTo>
                  <a:pt x="377774" y="23534"/>
                </a:moveTo>
                <a:cubicBezTo>
                  <a:pt x="241249" y="-8745"/>
                  <a:pt x="104724" y="-41024"/>
                  <a:pt x="47574" y="169584"/>
                </a:cubicBezTo>
                <a:cubicBezTo>
                  <a:pt x="-9576" y="380192"/>
                  <a:pt x="-16984" y="1010959"/>
                  <a:pt x="34874" y="1287184"/>
                </a:cubicBezTo>
                <a:cubicBezTo>
                  <a:pt x="86732" y="1563409"/>
                  <a:pt x="307924" y="1736976"/>
                  <a:pt x="358724" y="18269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429001" y="3111500"/>
            <a:ext cx="962025" cy="1162050"/>
          </a:xfrm>
          <a:custGeom>
            <a:avLst/>
            <a:gdLst>
              <a:gd name="connsiteX0" fmla="*/ 0 w 962025"/>
              <a:gd name="connsiteY0" fmla="*/ 0 h 1162050"/>
              <a:gd name="connsiteX1" fmla="*/ 476250 w 962025"/>
              <a:gd name="connsiteY1" fmla="*/ 317500 h 1162050"/>
              <a:gd name="connsiteX2" fmla="*/ 742950 w 962025"/>
              <a:gd name="connsiteY2" fmla="*/ 914400 h 1162050"/>
              <a:gd name="connsiteX3" fmla="*/ 962025 w 96202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1162050">
                <a:moveTo>
                  <a:pt x="0" y="0"/>
                </a:moveTo>
                <a:cubicBezTo>
                  <a:pt x="176212" y="82550"/>
                  <a:pt x="352425" y="165100"/>
                  <a:pt x="476250" y="317500"/>
                </a:cubicBezTo>
                <a:cubicBezTo>
                  <a:pt x="600075" y="469900"/>
                  <a:pt x="661988" y="773642"/>
                  <a:pt x="742950" y="914400"/>
                </a:cubicBezTo>
                <a:cubicBezTo>
                  <a:pt x="823913" y="1055158"/>
                  <a:pt x="892969" y="1108604"/>
                  <a:pt x="962025" y="11620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406776" y="3355975"/>
            <a:ext cx="949325" cy="1054100"/>
          </a:xfrm>
          <a:custGeom>
            <a:avLst/>
            <a:gdLst>
              <a:gd name="connsiteX0" fmla="*/ 0 w 949325"/>
              <a:gd name="connsiteY0" fmla="*/ 0 h 1054100"/>
              <a:gd name="connsiteX1" fmla="*/ 320675 w 949325"/>
              <a:gd name="connsiteY1" fmla="*/ 215900 h 1054100"/>
              <a:gd name="connsiteX2" fmla="*/ 603250 w 949325"/>
              <a:gd name="connsiteY2" fmla="*/ 796925 h 1054100"/>
              <a:gd name="connsiteX3" fmla="*/ 949325 w 949325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25" h="1054100">
                <a:moveTo>
                  <a:pt x="0" y="0"/>
                </a:moveTo>
                <a:cubicBezTo>
                  <a:pt x="110066" y="41539"/>
                  <a:pt x="220133" y="83079"/>
                  <a:pt x="320675" y="215900"/>
                </a:cubicBezTo>
                <a:cubicBezTo>
                  <a:pt x="421217" y="348721"/>
                  <a:pt x="498475" y="657225"/>
                  <a:pt x="603250" y="796925"/>
                </a:cubicBezTo>
                <a:cubicBezTo>
                  <a:pt x="708025" y="936625"/>
                  <a:pt x="890058" y="1011767"/>
                  <a:pt x="949325" y="105410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397251" y="3606801"/>
            <a:ext cx="962025" cy="949325"/>
          </a:xfrm>
          <a:custGeom>
            <a:avLst/>
            <a:gdLst>
              <a:gd name="connsiteX0" fmla="*/ 0 w 962025"/>
              <a:gd name="connsiteY0" fmla="*/ 0 h 949325"/>
              <a:gd name="connsiteX1" fmla="*/ 177800 w 962025"/>
              <a:gd name="connsiteY1" fmla="*/ 149225 h 949325"/>
              <a:gd name="connsiteX2" fmla="*/ 438150 w 962025"/>
              <a:gd name="connsiteY2" fmla="*/ 679450 h 949325"/>
              <a:gd name="connsiteX3" fmla="*/ 962025 w 962025"/>
              <a:gd name="connsiteY3" fmla="*/ 949325 h 9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949325">
                <a:moveTo>
                  <a:pt x="0" y="0"/>
                </a:moveTo>
                <a:cubicBezTo>
                  <a:pt x="52387" y="17991"/>
                  <a:pt x="104775" y="35983"/>
                  <a:pt x="177800" y="149225"/>
                </a:cubicBezTo>
                <a:cubicBezTo>
                  <a:pt x="250825" y="262467"/>
                  <a:pt x="307446" y="546100"/>
                  <a:pt x="438150" y="679450"/>
                </a:cubicBezTo>
                <a:cubicBezTo>
                  <a:pt x="568854" y="812800"/>
                  <a:pt x="887942" y="913342"/>
                  <a:pt x="962025" y="949325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394076" y="3838576"/>
            <a:ext cx="962025" cy="873125"/>
          </a:xfrm>
          <a:custGeom>
            <a:avLst/>
            <a:gdLst>
              <a:gd name="connsiteX0" fmla="*/ 0 w 962025"/>
              <a:gd name="connsiteY0" fmla="*/ 0 h 873125"/>
              <a:gd name="connsiteX1" fmla="*/ 76200 w 962025"/>
              <a:gd name="connsiteY1" fmla="*/ 168275 h 873125"/>
              <a:gd name="connsiteX2" fmla="*/ 282575 w 962025"/>
              <a:gd name="connsiteY2" fmla="*/ 593725 h 873125"/>
              <a:gd name="connsiteX3" fmla="*/ 962025 w 962025"/>
              <a:gd name="connsiteY3" fmla="*/ 873125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873125">
                <a:moveTo>
                  <a:pt x="0" y="0"/>
                </a:moveTo>
                <a:cubicBezTo>
                  <a:pt x="14552" y="34660"/>
                  <a:pt x="29104" y="69321"/>
                  <a:pt x="76200" y="168275"/>
                </a:cubicBezTo>
                <a:cubicBezTo>
                  <a:pt x="123296" y="267229"/>
                  <a:pt x="134938" y="476250"/>
                  <a:pt x="282575" y="593725"/>
                </a:cubicBezTo>
                <a:cubicBezTo>
                  <a:pt x="430212" y="711200"/>
                  <a:pt x="849842" y="827617"/>
                  <a:pt x="962025" y="873125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693562" y="2771776"/>
            <a:ext cx="363839" cy="2079625"/>
          </a:xfrm>
          <a:custGeom>
            <a:avLst/>
            <a:gdLst>
              <a:gd name="connsiteX0" fmla="*/ 8239 w 363839"/>
              <a:gd name="connsiteY0" fmla="*/ 0 h 2079625"/>
              <a:gd name="connsiteX1" fmla="*/ 46339 w 363839"/>
              <a:gd name="connsiteY1" fmla="*/ 1504950 h 2079625"/>
              <a:gd name="connsiteX2" fmla="*/ 363839 w 363839"/>
              <a:gd name="connsiteY2" fmla="*/ 2079625 h 207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39" h="2079625">
                <a:moveTo>
                  <a:pt x="8239" y="0"/>
                </a:moveTo>
                <a:cubicBezTo>
                  <a:pt x="-2345" y="579173"/>
                  <a:pt x="-12928" y="1158346"/>
                  <a:pt x="46339" y="1504950"/>
                </a:cubicBezTo>
                <a:cubicBezTo>
                  <a:pt x="105606" y="1851554"/>
                  <a:pt x="363839" y="2079625"/>
                  <a:pt x="363839" y="207962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613025" y="4733926"/>
            <a:ext cx="254000" cy="161925"/>
          </a:xfrm>
          <a:custGeom>
            <a:avLst/>
            <a:gdLst>
              <a:gd name="connsiteX0" fmla="*/ 0 w 254000"/>
              <a:gd name="connsiteY0" fmla="*/ 161925 h 161925"/>
              <a:gd name="connsiteX1" fmla="*/ 254000 w 254000"/>
              <a:gd name="connsiteY1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161925">
                <a:moveTo>
                  <a:pt x="0" y="161925"/>
                </a:moveTo>
                <a:lnTo>
                  <a:pt x="254000" y="0"/>
                </a:ln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606675" y="4937126"/>
            <a:ext cx="254000" cy="168275"/>
          </a:xfrm>
          <a:custGeom>
            <a:avLst/>
            <a:gdLst>
              <a:gd name="connsiteX0" fmla="*/ 0 w 254000"/>
              <a:gd name="connsiteY0" fmla="*/ 0 h 168275"/>
              <a:gd name="connsiteX1" fmla="*/ 254000 w 254000"/>
              <a:gd name="connsiteY1" fmla="*/ 168275 h 168275"/>
              <a:gd name="connsiteX2" fmla="*/ 254000 w 254000"/>
              <a:gd name="connsiteY2" fmla="*/ 168275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168275">
                <a:moveTo>
                  <a:pt x="0" y="0"/>
                </a:moveTo>
                <a:lnTo>
                  <a:pt x="254000" y="168275"/>
                </a:lnTo>
                <a:lnTo>
                  <a:pt x="254000" y="168275"/>
                </a:ln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3476626" y="4708525"/>
            <a:ext cx="904875" cy="177800"/>
          </a:xfrm>
          <a:custGeom>
            <a:avLst/>
            <a:gdLst>
              <a:gd name="connsiteX0" fmla="*/ 0 w 904875"/>
              <a:gd name="connsiteY0" fmla="*/ 0 h 177800"/>
              <a:gd name="connsiteX1" fmla="*/ 409575 w 904875"/>
              <a:gd name="connsiteY1" fmla="*/ 117475 h 177800"/>
              <a:gd name="connsiteX2" fmla="*/ 904875 w 904875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77800">
                <a:moveTo>
                  <a:pt x="0" y="0"/>
                </a:moveTo>
                <a:cubicBezTo>
                  <a:pt x="129381" y="43921"/>
                  <a:pt x="258763" y="87842"/>
                  <a:pt x="409575" y="117475"/>
                </a:cubicBezTo>
                <a:cubicBezTo>
                  <a:pt x="560387" y="147108"/>
                  <a:pt x="822854" y="170921"/>
                  <a:pt x="904875" y="17780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460750" y="5026025"/>
            <a:ext cx="914400" cy="98450"/>
          </a:xfrm>
          <a:custGeom>
            <a:avLst/>
            <a:gdLst>
              <a:gd name="connsiteX0" fmla="*/ 0 w 914400"/>
              <a:gd name="connsiteY0" fmla="*/ 66675 h 98450"/>
              <a:gd name="connsiteX1" fmla="*/ 552450 w 914400"/>
              <a:gd name="connsiteY1" fmla="*/ 95250 h 98450"/>
              <a:gd name="connsiteX2" fmla="*/ 914400 w 914400"/>
              <a:gd name="connsiteY2" fmla="*/ 0 h 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8450">
                <a:moveTo>
                  <a:pt x="0" y="66675"/>
                </a:moveTo>
                <a:cubicBezTo>
                  <a:pt x="200025" y="86518"/>
                  <a:pt x="400050" y="106362"/>
                  <a:pt x="552450" y="95250"/>
                </a:cubicBezTo>
                <a:cubicBezTo>
                  <a:pt x="704850" y="84138"/>
                  <a:pt x="809625" y="42069"/>
                  <a:pt x="914400" y="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940300" y="5187950"/>
            <a:ext cx="4508500" cy="447800"/>
          </a:xfrm>
          <a:custGeom>
            <a:avLst/>
            <a:gdLst>
              <a:gd name="connsiteX0" fmla="*/ 4508500 w 4508500"/>
              <a:gd name="connsiteY0" fmla="*/ 0 h 447800"/>
              <a:gd name="connsiteX1" fmla="*/ 3854450 w 4508500"/>
              <a:gd name="connsiteY1" fmla="*/ 381000 h 447800"/>
              <a:gd name="connsiteX2" fmla="*/ 673100 w 4508500"/>
              <a:gd name="connsiteY2" fmla="*/ 419100 h 447800"/>
              <a:gd name="connsiteX3" fmla="*/ 0 w 4508500"/>
              <a:gd name="connsiteY3" fmla="*/ 76200 h 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00" h="447800">
                <a:moveTo>
                  <a:pt x="4508500" y="0"/>
                </a:moveTo>
                <a:cubicBezTo>
                  <a:pt x="4501091" y="155575"/>
                  <a:pt x="4493683" y="311150"/>
                  <a:pt x="3854450" y="381000"/>
                </a:cubicBezTo>
                <a:cubicBezTo>
                  <a:pt x="3215217" y="450850"/>
                  <a:pt x="1315508" y="469900"/>
                  <a:pt x="673100" y="419100"/>
                </a:cubicBezTo>
                <a:cubicBezTo>
                  <a:pt x="30692" y="368300"/>
                  <a:pt x="111125" y="128058"/>
                  <a:pt x="0" y="7620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343775" y="723900"/>
            <a:ext cx="147638" cy="966788"/>
          </a:xfrm>
          <a:custGeom>
            <a:avLst/>
            <a:gdLst>
              <a:gd name="connsiteX0" fmla="*/ 147638 w 147638"/>
              <a:gd name="connsiteY0" fmla="*/ 0 h 966788"/>
              <a:gd name="connsiteX1" fmla="*/ 28575 w 147638"/>
              <a:gd name="connsiteY1" fmla="*/ 490538 h 966788"/>
              <a:gd name="connsiteX2" fmla="*/ 0 w 147638"/>
              <a:gd name="connsiteY2" fmla="*/ 966788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8" h="966788">
                <a:moveTo>
                  <a:pt x="147638" y="0"/>
                </a:moveTo>
                <a:cubicBezTo>
                  <a:pt x="100409" y="164703"/>
                  <a:pt x="53181" y="329407"/>
                  <a:pt x="28575" y="490538"/>
                </a:cubicBezTo>
                <a:cubicBezTo>
                  <a:pt x="3969" y="651669"/>
                  <a:pt x="3175" y="887413"/>
                  <a:pt x="0" y="9667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586663" y="1890714"/>
            <a:ext cx="247650" cy="33337"/>
          </a:xfrm>
          <a:custGeom>
            <a:avLst/>
            <a:gdLst>
              <a:gd name="connsiteX0" fmla="*/ 0 w 247650"/>
              <a:gd name="connsiteY0" fmla="*/ 0 h 33337"/>
              <a:gd name="connsiteX1" fmla="*/ 247650 w 247650"/>
              <a:gd name="connsiteY1" fmla="*/ 33337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" h="33337">
                <a:moveTo>
                  <a:pt x="0" y="0"/>
                </a:moveTo>
                <a:lnTo>
                  <a:pt x="247650" y="33337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167688" y="1766889"/>
            <a:ext cx="590550" cy="142875"/>
          </a:xfrm>
          <a:custGeom>
            <a:avLst/>
            <a:gdLst>
              <a:gd name="connsiteX0" fmla="*/ 0 w 590550"/>
              <a:gd name="connsiteY0" fmla="*/ 142875 h 142875"/>
              <a:gd name="connsiteX1" fmla="*/ 342900 w 590550"/>
              <a:gd name="connsiteY1" fmla="*/ 109537 h 142875"/>
              <a:gd name="connsiteX2" fmla="*/ 590550 w 5905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" h="142875">
                <a:moveTo>
                  <a:pt x="0" y="142875"/>
                </a:moveTo>
                <a:cubicBezTo>
                  <a:pt x="122237" y="138112"/>
                  <a:pt x="244475" y="133349"/>
                  <a:pt x="342900" y="109537"/>
                </a:cubicBezTo>
                <a:cubicBezTo>
                  <a:pt x="441325" y="85724"/>
                  <a:pt x="515937" y="42862"/>
                  <a:pt x="59055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9391651" y="1747838"/>
            <a:ext cx="637743" cy="309562"/>
          </a:xfrm>
          <a:custGeom>
            <a:avLst/>
            <a:gdLst>
              <a:gd name="connsiteX0" fmla="*/ 0 w 637743"/>
              <a:gd name="connsiteY0" fmla="*/ 0 h 309562"/>
              <a:gd name="connsiteX1" fmla="*/ 538163 w 637743"/>
              <a:gd name="connsiteY1" fmla="*/ 61912 h 309562"/>
              <a:gd name="connsiteX2" fmla="*/ 633413 w 637743"/>
              <a:gd name="connsiteY2" fmla="*/ 247650 h 309562"/>
              <a:gd name="connsiteX3" fmla="*/ 476250 w 637743"/>
              <a:gd name="connsiteY3" fmla="*/ 3095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743" h="309562">
                <a:moveTo>
                  <a:pt x="0" y="0"/>
                </a:moveTo>
                <a:cubicBezTo>
                  <a:pt x="216297" y="10318"/>
                  <a:pt x="432594" y="20637"/>
                  <a:pt x="538163" y="61912"/>
                </a:cubicBezTo>
                <a:cubicBezTo>
                  <a:pt x="643732" y="103187"/>
                  <a:pt x="643732" y="206375"/>
                  <a:pt x="633413" y="247650"/>
                </a:cubicBezTo>
                <a:cubicBezTo>
                  <a:pt x="623094" y="288925"/>
                  <a:pt x="549672" y="299243"/>
                  <a:pt x="476250" y="30956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758238" y="2071688"/>
            <a:ext cx="623887" cy="290512"/>
          </a:xfrm>
          <a:custGeom>
            <a:avLst/>
            <a:gdLst>
              <a:gd name="connsiteX0" fmla="*/ 218042 w 699054"/>
              <a:gd name="connsiteY0" fmla="*/ 0 h 290512"/>
              <a:gd name="connsiteX1" fmla="*/ 51354 w 699054"/>
              <a:gd name="connsiteY1" fmla="*/ 80962 h 290512"/>
              <a:gd name="connsiteX2" fmla="*/ 56117 w 699054"/>
              <a:gd name="connsiteY2" fmla="*/ 252412 h 290512"/>
              <a:gd name="connsiteX3" fmla="*/ 699054 w 699054"/>
              <a:gd name="connsiteY3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4" h="290512">
                <a:moveTo>
                  <a:pt x="218042" y="0"/>
                </a:moveTo>
                <a:cubicBezTo>
                  <a:pt x="148191" y="19446"/>
                  <a:pt x="78341" y="38893"/>
                  <a:pt x="51354" y="80962"/>
                </a:cubicBezTo>
                <a:cubicBezTo>
                  <a:pt x="24367" y="123031"/>
                  <a:pt x="-51833" y="217487"/>
                  <a:pt x="56117" y="252412"/>
                </a:cubicBezTo>
                <a:cubicBezTo>
                  <a:pt x="164067" y="287337"/>
                  <a:pt x="431560" y="288924"/>
                  <a:pt x="699054" y="2905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015539" y="2343151"/>
            <a:ext cx="358433" cy="1019175"/>
          </a:xfrm>
          <a:custGeom>
            <a:avLst/>
            <a:gdLst>
              <a:gd name="connsiteX0" fmla="*/ 14287 w 358433"/>
              <a:gd name="connsiteY0" fmla="*/ 0 h 1019175"/>
              <a:gd name="connsiteX1" fmla="*/ 314325 w 358433"/>
              <a:gd name="connsiteY1" fmla="*/ 190500 h 1019175"/>
              <a:gd name="connsiteX2" fmla="*/ 323850 w 358433"/>
              <a:gd name="connsiteY2" fmla="*/ 857250 h 1019175"/>
              <a:gd name="connsiteX3" fmla="*/ 0 w 358433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33" h="1019175">
                <a:moveTo>
                  <a:pt x="14287" y="0"/>
                </a:moveTo>
                <a:cubicBezTo>
                  <a:pt x="138509" y="23812"/>
                  <a:pt x="262731" y="47625"/>
                  <a:pt x="314325" y="190500"/>
                </a:cubicBezTo>
                <a:cubicBezTo>
                  <a:pt x="365919" y="333375"/>
                  <a:pt x="376237" y="719138"/>
                  <a:pt x="323850" y="857250"/>
                </a:cubicBezTo>
                <a:cubicBezTo>
                  <a:pt x="271463" y="995362"/>
                  <a:pt x="0" y="1019175"/>
                  <a:pt x="0" y="10191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786500" y="3357563"/>
            <a:ext cx="224150" cy="316970"/>
          </a:xfrm>
          <a:custGeom>
            <a:avLst/>
            <a:gdLst>
              <a:gd name="connsiteX0" fmla="*/ 167000 w 224150"/>
              <a:gd name="connsiteY0" fmla="*/ 0 h 316970"/>
              <a:gd name="connsiteX1" fmla="*/ 5075 w 224150"/>
              <a:gd name="connsiteY1" fmla="*/ 123825 h 316970"/>
              <a:gd name="connsiteX2" fmla="*/ 57463 w 224150"/>
              <a:gd name="connsiteY2" fmla="*/ 290512 h 316970"/>
              <a:gd name="connsiteX3" fmla="*/ 224150 w 224150"/>
              <a:gd name="connsiteY3" fmla="*/ 314325 h 31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0" h="316970">
                <a:moveTo>
                  <a:pt x="167000" y="0"/>
                </a:moveTo>
                <a:cubicBezTo>
                  <a:pt x="95165" y="37703"/>
                  <a:pt x="23331" y="75406"/>
                  <a:pt x="5075" y="123825"/>
                </a:cubicBezTo>
                <a:cubicBezTo>
                  <a:pt x="-13181" y="172244"/>
                  <a:pt x="20951" y="258762"/>
                  <a:pt x="57463" y="290512"/>
                </a:cubicBezTo>
                <a:cubicBezTo>
                  <a:pt x="93975" y="322262"/>
                  <a:pt x="159062" y="318293"/>
                  <a:pt x="224150" y="3143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796464" y="3636912"/>
            <a:ext cx="248831" cy="294831"/>
          </a:xfrm>
          <a:custGeom>
            <a:avLst/>
            <a:gdLst>
              <a:gd name="connsiteX0" fmla="*/ 23812 w 248831"/>
              <a:gd name="connsiteY0" fmla="*/ 1639 h 294831"/>
              <a:gd name="connsiteX1" fmla="*/ 214312 w 248831"/>
              <a:gd name="connsiteY1" fmla="*/ 39739 h 294831"/>
              <a:gd name="connsiteX2" fmla="*/ 228600 w 248831"/>
              <a:gd name="connsiteY2" fmla="*/ 268339 h 294831"/>
              <a:gd name="connsiteX3" fmla="*/ 0 w 248831"/>
              <a:gd name="connsiteY3" fmla="*/ 287389 h 2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31" h="294831">
                <a:moveTo>
                  <a:pt x="23812" y="1639"/>
                </a:moveTo>
                <a:cubicBezTo>
                  <a:pt x="101996" y="-1536"/>
                  <a:pt x="180181" y="-4711"/>
                  <a:pt x="214312" y="39739"/>
                </a:cubicBezTo>
                <a:cubicBezTo>
                  <a:pt x="248443" y="84189"/>
                  <a:pt x="264319" y="227064"/>
                  <a:pt x="228600" y="268339"/>
                </a:cubicBezTo>
                <a:cubicBezTo>
                  <a:pt x="192881" y="309614"/>
                  <a:pt x="15875" y="291358"/>
                  <a:pt x="0" y="287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8488532" y="3905251"/>
            <a:ext cx="326857" cy="981075"/>
          </a:xfrm>
          <a:custGeom>
            <a:avLst/>
            <a:gdLst>
              <a:gd name="connsiteX0" fmla="*/ 264944 w 326857"/>
              <a:gd name="connsiteY0" fmla="*/ 0 h 981075"/>
              <a:gd name="connsiteX1" fmla="*/ 50632 w 326857"/>
              <a:gd name="connsiteY1" fmla="*/ 147638 h 981075"/>
              <a:gd name="connsiteX2" fmla="*/ 22057 w 326857"/>
              <a:gd name="connsiteY2" fmla="*/ 581025 h 981075"/>
              <a:gd name="connsiteX3" fmla="*/ 326857 w 326857"/>
              <a:gd name="connsiteY3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57" h="981075">
                <a:moveTo>
                  <a:pt x="264944" y="0"/>
                </a:moveTo>
                <a:cubicBezTo>
                  <a:pt x="178028" y="25400"/>
                  <a:pt x="91113" y="50801"/>
                  <a:pt x="50632" y="147638"/>
                </a:cubicBezTo>
                <a:cubicBezTo>
                  <a:pt x="10151" y="244475"/>
                  <a:pt x="-23981" y="442119"/>
                  <a:pt x="22057" y="581025"/>
                </a:cubicBezTo>
                <a:cubicBezTo>
                  <a:pt x="68094" y="719931"/>
                  <a:pt x="275263" y="915194"/>
                  <a:pt x="326857" y="9810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20026" y="4619626"/>
            <a:ext cx="1000125" cy="366713"/>
          </a:xfrm>
          <a:custGeom>
            <a:avLst/>
            <a:gdLst>
              <a:gd name="connsiteX0" fmla="*/ 0 w 1000125"/>
              <a:gd name="connsiteY0" fmla="*/ 0 h 366713"/>
              <a:gd name="connsiteX1" fmla="*/ 385763 w 1000125"/>
              <a:gd name="connsiteY1" fmla="*/ 280988 h 366713"/>
              <a:gd name="connsiteX2" fmla="*/ 1000125 w 1000125"/>
              <a:gd name="connsiteY2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366713">
                <a:moveTo>
                  <a:pt x="0" y="0"/>
                </a:moveTo>
                <a:cubicBezTo>
                  <a:pt x="109538" y="109934"/>
                  <a:pt x="219076" y="219869"/>
                  <a:pt x="385763" y="280988"/>
                </a:cubicBezTo>
                <a:cubicBezTo>
                  <a:pt x="552451" y="342107"/>
                  <a:pt x="914400" y="358776"/>
                  <a:pt x="1000125" y="366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810500" y="4955693"/>
            <a:ext cx="890588" cy="159233"/>
          </a:xfrm>
          <a:custGeom>
            <a:avLst/>
            <a:gdLst>
              <a:gd name="connsiteX0" fmla="*/ 0 w 890588"/>
              <a:gd name="connsiteY0" fmla="*/ 159233 h 159233"/>
              <a:gd name="connsiteX1" fmla="*/ 390525 w 890588"/>
              <a:gd name="connsiteY1" fmla="*/ 6833 h 159233"/>
              <a:gd name="connsiteX2" fmla="*/ 890588 w 890588"/>
              <a:gd name="connsiteY2" fmla="*/ 25883 h 15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159233">
                <a:moveTo>
                  <a:pt x="0" y="159233"/>
                </a:moveTo>
                <a:cubicBezTo>
                  <a:pt x="121047" y="94145"/>
                  <a:pt x="242094" y="29058"/>
                  <a:pt x="390525" y="6833"/>
                </a:cubicBezTo>
                <a:cubicBezTo>
                  <a:pt x="538956" y="-15392"/>
                  <a:pt x="807244" y="23502"/>
                  <a:pt x="890588" y="2588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121670" y="2081214"/>
            <a:ext cx="831330" cy="1285875"/>
          </a:xfrm>
          <a:custGeom>
            <a:avLst/>
            <a:gdLst>
              <a:gd name="connsiteX0" fmla="*/ 240780 w 831330"/>
              <a:gd name="connsiteY0" fmla="*/ 1285875 h 1285875"/>
              <a:gd name="connsiteX1" fmla="*/ 2655 w 831330"/>
              <a:gd name="connsiteY1" fmla="*/ 962025 h 1285875"/>
              <a:gd name="connsiteX2" fmla="*/ 378893 w 831330"/>
              <a:gd name="connsiteY2" fmla="*/ 366712 h 1285875"/>
              <a:gd name="connsiteX3" fmla="*/ 831330 w 831330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330" h="1285875">
                <a:moveTo>
                  <a:pt x="240780" y="1285875"/>
                </a:moveTo>
                <a:cubicBezTo>
                  <a:pt x="110208" y="1200547"/>
                  <a:pt x="-20364" y="1115219"/>
                  <a:pt x="2655" y="962025"/>
                </a:cubicBezTo>
                <a:cubicBezTo>
                  <a:pt x="25674" y="808831"/>
                  <a:pt x="240780" y="527050"/>
                  <a:pt x="378893" y="366712"/>
                </a:cubicBezTo>
                <a:cubicBezTo>
                  <a:pt x="517006" y="206374"/>
                  <a:pt x="753543" y="62706"/>
                  <a:pt x="83133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991100" y="2076450"/>
            <a:ext cx="1524000" cy="1271588"/>
          </a:xfrm>
          <a:custGeom>
            <a:avLst/>
            <a:gdLst>
              <a:gd name="connsiteX0" fmla="*/ 1524000 w 1524000"/>
              <a:gd name="connsiteY0" fmla="*/ 1271588 h 1271588"/>
              <a:gd name="connsiteX1" fmla="*/ 576263 w 1524000"/>
              <a:gd name="connsiteY1" fmla="*/ 923925 h 1271588"/>
              <a:gd name="connsiteX2" fmla="*/ 0 w 1524000"/>
              <a:gd name="connsiteY2" fmla="*/ 0 h 12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271588">
                <a:moveTo>
                  <a:pt x="1524000" y="1271588"/>
                </a:moveTo>
                <a:cubicBezTo>
                  <a:pt x="1177131" y="1203722"/>
                  <a:pt x="830263" y="1135856"/>
                  <a:pt x="576263" y="923925"/>
                </a:cubicBezTo>
                <a:cubicBezTo>
                  <a:pt x="322263" y="711994"/>
                  <a:pt x="94456" y="155575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4991101" y="728664"/>
            <a:ext cx="80963" cy="966787"/>
          </a:xfrm>
          <a:custGeom>
            <a:avLst/>
            <a:gdLst>
              <a:gd name="connsiteX0" fmla="*/ 0 w 80963"/>
              <a:gd name="connsiteY0" fmla="*/ 966787 h 966787"/>
              <a:gd name="connsiteX1" fmla="*/ 80963 w 80963"/>
              <a:gd name="connsiteY1" fmla="*/ 0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966787">
                <a:moveTo>
                  <a:pt x="0" y="966787"/>
                </a:moveTo>
                <a:lnTo>
                  <a:pt x="80963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600700" y="738189"/>
            <a:ext cx="133350" cy="962025"/>
          </a:xfrm>
          <a:custGeom>
            <a:avLst/>
            <a:gdLst>
              <a:gd name="connsiteX0" fmla="*/ 133350 w 133350"/>
              <a:gd name="connsiteY0" fmla="*/ 0 h 962025"/>
              <a:gd name="connsiteX1" fmla="*/ 0 w 133350"/>
              <a:gd name="connsiteY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962025">
                <a:moveTo>
                  <a:pt x="133350" y="0"/>
                </a:moveTo>
                <a:cubicBezTo>
                  <a:pt x="77787" y="410369"/>
                  <a:pt x="22225" y="820738"/>
                  <a:pt x="0" y="962025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5499795" y="2076451"/>
            <a:ext cx="1005780" cy="1204913"/>
          </a:xfrm>
          <a:custGeom>
            <a:avLst/>
            <a:gdLst>
              <a:gd name="connsiteX0" fmla="*/ 53280 w 1005780"/>
              <a:gd name="connsiteY0" fmla="*/ 0 h 1204913"/>
              <a:gd name="connsiteX1" fmla="*/ 105668 w 1005780"/>
              <a:gd name="connsiteY1" fmla="*/ 500063 h 1204913"/>
              <a:gd name="connsiteX2" fmla="*/ 1005780 w 1005780"/>
              <a:gd name="connsiteY2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780" h="1204913">
                <a:moveTo>
                  <a:pt x="53280" y="0"/>
                </a:moveTo>
                <a:cubicBezTo>
                  <a:pt x="99" y="149622"/>
                  <a:pt x="-53082" y="299244"/>
                  <a:pt x="105668" y="500063"/>
                </a:cubicBezTo>
                <a:cubicBezTo>
                  <a:pt x="264418" y="700882"/>
                  <a:pt x="854968" y="1090613"/>
                  <a:pt x="1005780" y="1204913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6772275" y="719139"/>
            <a:ext cx="185738" cy="981075"/>
          </a:xfrm>
          <a:custGeom>
            <a:avLst/>
            <a:gdLst>
              <a:gd name="connsiteX0" fmla="*/ 185738 w 185738"/>
              <a:gd name="connsiteY0" fmla="*/ 0 h 981075"/>
              <a:gd name="connsiteX1" fmla="*/ 0 w 185738"/>
              <a:gd name="connsiteY1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8" h="981075">
                <a:moveTo>
                  <a:pt x="185738" y="0"/>
                </a:moveTo>
                <a:cubicBezTo>
                  <a:pt x="109141" y="410369"/>
                  <a:pt x="32544" y="820738"/>
                  <a:pt x="0" y="981075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5776914" y="2076451"/>
            <a:ext cx="909637" cy="1762125"/>
          </a:xfrm>
          <a:custGeom>
            <a:avLst/>
            <a:gdLst>
              <a:gd name="connsiteX0" fmla="*/ 909637 w 909637"/>
              <a:gd name="connsiteY0" fmla="*/ 0 h 1762125"/>
              <a:gd name="connsiteX1" fmla="*/ 604837 w 909637"/>
              <a:gd name="connsiteY1" fmla="*/ 904875 h 1762125"/>
              <a:gd name="connsiteX2" fmla="*/ 0 w 909637"/>
              <a:gd name="connsiteY2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637" h="1762125">
                <a:moveTo>
                  <a:pt x="909637" y="0"/>
                </a:moveTo>
                <a:cubicBezTo>
                  <a:pt x="833040" y="305594"/>
                  <a:pt x="756443" y="611188"/>
                  <a:pt x="604837" y="904875"/>
                </a:cubicBezTo>
                <a:cubicBezTo>
                  <a:pt x="453231" y="1198563"/>
                  <a:pt x="101600" y="1618456"/>
                  <a:pt x="0" y="1762125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605866" y="2171700"/>
            <a:ext cx="271185" cy="833438"/>
          </a:xfrm>
          <a:custGeom>
            <a:avLst/>
            <a:gdLst>
              <a:gd name="connsiteX0" fmla="*/ 56873 w 271185"/>
              <a:gd name="connsiteY0" fmla="*/ 0 h 833438"/>
              <a:gd name="connsiteX1" fmla="*/ 14010 w 271185"/>
              <a:gd name="connsiteY1" fmla="*/ 347663 h 833438"/>
              <a:gd name="connsiteX2" fmla="*/ 271185 w 271185"/>
              <a:gd name="connsiteY2" fmla="*/ 833438 h 83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185" h="833438">
                <a:moveTo>
                  <a:pt x="56873" y="0"/>
                </a:moveTo>
                <a:cubicBezTo>
                  <a:pt x="17582" y="104378"/>
                  <a:pt x="-21709" y="208757"/>
                  <a:pt x="14010" y="347663"/>
                </a:cubicBezTo>
                <a:cubicBezTo>
                  <a:pt x="49729" y="486569"/>
                  <a:pt x="226735" y="756444"/>
                  <a:pt x="271185" y="833438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791200" y="2076451"/>
            <a:ext cx="1541986" cy="1338263"/>
          </a:xfrm>
          <a:custGeom>
            <a:avLst/>
            <a:gdLst>
              <a:gd name="connsiteX0" fmla="*/ 1509713 w 1541986"/>
              <a:gd name="connsiteY0" fmla="*/ 0 h 1338263"/>
              <a:gd name="connsiteX1" fmla="*/ 1343025 w 1541986"/>
              <a:gd name="connsiteY1" fmla="*/ 509588 h 1338263"/>
              <a:gd name="connsiteX2" fmla="*/ 0 w 1541986"/>
              <a:gd name="connsiteY2" fmla="*/ 1338263 h 133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1986" h="1338263">
                <a:moveTo>
                  <a:pt x="1509713" y="0"/>
                </a:moveTo>
                <a:cubicBezTo>
                  <a:pt x="1552178" y="143272"/>
                  <a:pt x="1594644" y="286544"/>
                  <a:pt x="1343025" y="509588"/>
                </a:cubicBezTo>
                <a:cubicBezTo>
                  <a:pt x="1091406" y="732632"/>
                  <a:pt x="545703" y="1035447"/>
                  <a:pt x="0" y="133826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098139" y="3019426"/>
            <a:ext cx="402674" cy="1814513"/>
          </a:xfrm>
          <a:custGeom>
            <a:avLst/>
            <a:gdLst>
              <a:gd name="connsiteX0" fmla="*/ 402674 w 402674"/>
              <a:gd name="connsiteY0" fmla="*/ 1814513 h 1814513"/>
              <a:gd name="connsiteX1" fmla="*/ 21674 w 402674"/>
              <a:gd name="connsiteY1" fmla="*/ 1271588 h 1814513"/>
              <a:gd name="connsiteX2" fmla="*/ 83586 w 402674"/>
              <a:gd name="connsiteY2" fmla="*/ 366713 h 1814513"/>
              <a:gd name="connsiteX3" fmla="*/ 388386 w 402674"/>
              <a:gd name="connsiteY3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674" h="1814513">
                <a:moveTo>
                  <a:pt x="402674" y="1814513"/>
                </a:moveTo>
                <a:cubicBezTo>
                  <a:pt x="238764" y="1663700"/>
                  <a:pt x="74855" y="1512888"/>
                  <a:pt x="21674" y="1271588"/>
                </a:cubicBezTo>
                <a:cubicBezTo>
                  <a:pt x="-31507" y="1030288"/>
                  <a:pt x="22467" y="578644"/>
                  <a:pt x="83586" y="366713"/>
                </a:cubicBezTo>
                <a:cubicBezTo>
                  <a:pt x="144705" y="154782"/>
                  <a:pt x="266545" y="77391"/>
                  <a:pt x="388386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172200" y="733425"/>
            <a:ext cx="190500" cy="971550"/>
          </a:xfrm>
          <a:custGeom>
            <a:avLst/>
            <a:gdLst>
              <a:gd name="connsiteX0" fmla="*/ 190500 w 190500"/>
              <a:gd name="connsiteY0" fmla="*/ 0 h 971550"/>
              <a:gd name="connsiteX1" fmla="*/ 0 w 190500"/>
              <a:gd name="connsiteY1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71550">
                <a:moveTo>
                  <a:pt x="190500" y="0"/>
                </a:moveTo>
                <a:cubicBezTo>
                  <a:pt x="110728" y="405209"/>
                  <a:pt x="30956" y="810419"/>
                  <a:pt x="0" y="97155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5681663" y="2095501"/>
            <a:ext cx="543098" cy="1114425"/>
          </a:xfrm>
          <a:custGeom>
            <a:avLst/>
            <a:gdLst>
              <a:gd name="connsiteX0" fmla="*/ 452437 w 543098"/>
              <a:gd name="connsiteY0" fmla="*/ 0 h 1114425"/>
              <a:gd name="connsiteX1" fmla="*/ 509587 w 543098"/>
              <a:gd name="connsiteY1" fmla="*/ 700088 h 1114425"/>
              <a:gd name="connsiteX2" fmla="*/ 0 w 543098"/>
              <a:gd name="connsiteY2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098" h="1114425">
                <a:moveTo>
                  <a:pt x="452437" y="0"/>
                </a:moveTo>
                <a:cubicBezTo>
                  <a:pt x="518715" y="257175"/>
                  <a:pt x="584993" y="514351"/>
                  <a:pt x="509587" y="700088"/>
                </a:cubicBezTo>
                <a:cubicBezTo>
                  <a:pt x="434181" y="885826"/>
                  <a:pt x="217090" y="1000125"/>
                  <a:pt x="0" y="111442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00" y="1802008"/>
            <a:ext cx="425373" cy="2696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ABB1CA-0E68-DEF7-6963-F110C7021074}"/>
              </a:ext>
            </a:extLst>
          </p:cNvPr>
          <p:cNvSpPr txBox="1">
            <a:spLocks/>
          </p:cNvSpPr>
          <p:nvPr/>
        </p:nvSpPr>
        <p:spPr>
          <a:xfrm>
            <a:off x="144033" y="226116"/>
            <a:ext cx="3781422" cy="6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电影推荐项目系统架构</a:t>
            </a:r>
          </a:p>
        </p:txBody>
      </p:sp>
    </p:spTree>
    <p:extLst>
      <p:ext uri="{BB962C8B-B14F-4D97-AF65-F5344CB8AC3E}">
        <p14:creationId xmlns:p14="http://schemas.microsoft.com/office/powerpoint/2010/main" val="26115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138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燕 英</dc:creator>
  <cp:lastModifiedBy>燕 英</cp:lastModifiedBy>
  <cp:revision>2</cp:revision>
  <dcterms:created xsi:type="dcterms:W3CDTF">2023-09-21T02:39:33Z</dcterms:created>
  <dcterms:modified xsi:type="dcterms:W3CDTF">2023-09-26T00:53:28Z</dcterms:modified>
</cp:coreProperties>
</file>