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FEC6-1EF8-BE6B-D7CA-60F5250ED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FF21E-72D6-08F1-E585-121D5A1A1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E2DE-7DEA-6FDA-772E-7682C5BF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7CFB-2B13-23AF-A815-CD36BFB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0AE7-A8C3-DBCD-BC86-6292AA83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497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13F4-4121-215F-7BC6-89866A65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DDB31-16F8-DCAD-615A-65D46A180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8F05-3051-D8FF-2073-1CFB5326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C3CD-E3D6-990E-E5E0-DC7ED26A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EA109-2F0A-0D67-D5A5-3B53297B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55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99CA5-9864-6901-D988-FA9106FD1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DE5A8-F85C-B2B6-1471-CC318B8FD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850E-105C-C6EB-B591-40B7174B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7FA1-C820-A70F-334A-9918D4B3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E7C6-D245-3A7A-78BC-F182726D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688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1F10-5F4D-789B-DC3F-1D53063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158C-EA00-2D22-5EC9-2279CF8D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A8A2-A68D-62B3-0306-73965EA9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C9C9-3C36-688E-836E-16B843F6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20C0-A5FD-EBC5-0456-E811CFD6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934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C24B-01E3-CEF9-3BC0-F81806FE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1126B-F480-589D-96B8-5E876EC8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04A1-F5B7-9A47-E764-A5F8F82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CCFC2-F00E-09B0-9B66-C44400FB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E77C-5A6F-0FF3-9165-964B708A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443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D375-4F0A-DDF9-7528-7A6A0C78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6EB0-72DA-0D19-C1F4-5866C22B8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34C55-F2E7-9F74-5F44-7EFAC13B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C86DD-E2FE-CB9C-804C-2088416C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D015C-3055-C338-F7DE-6FDF6A61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6B88A-2138-A141-E23C-A109B7EB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8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F515-0F12-A038-3A0A-8729D142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27A86-33BC-4F8B-158B-3AB9F338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BFE96-49EC-24CE-B618-8E53176E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AA9A7-BF43-DDD5-6510-42FEF3C8E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860B4-63D2-1915-94FA-DDF92A230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350F9-2CDE-9848-D4E1-5E988DB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65922-B9A9-BA2C-A654-36E9A7AD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AF4E3-6F84-A9AC-C031-6E6CEC3C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42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9B0C-C0EF-BAD2-9607-558B89E2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43D33-C712-D01D-EFE0-6CC1BA8A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40ECE-69F0-9B37-506B-30287E5F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30761-1E96-C0CC-F38C-78BA7F34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12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8C5CA-682A-12C3-D4D0-5CAD2483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9BCD9-32F1-CC4A-FD3F-ECEF19F7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C009-FB0D-3E54-695F-6F004478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754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A77F-DD8D-A40A-26E0-2FBFFB9C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2C10-2071-C09C-7AE7-213B1E1D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C6E0A-5C82-5CC6-FB85-1923FC43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D0178-FF2F-DE8B-567D-D3BE1CEF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CCB95-B828-B4B6-BEF6-424ECCAC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6E7B2-E74F-67BC-7BD1-95F3FFDB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541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D31E-DFFE-5CED-A7EA-1E44B0FA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17E75-574B-8E4C-A441-2FF6A5F18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C2E06-6AB6-D346-BFFB-7D58AA6F0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854F9-BD3A-36D3-71B9-1C12322E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177B6-3B5D-8E35-1957-E67A2A3F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5CD7-78D3-C0D3-43FD-0425EAA4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67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0BA5B-FA7E-78F5-0A73-76CB37F8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CAB8-3FF9-9F67-92C6-8FC39AAD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E957-C2E8-F46E-A90B-251622D74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8A65-318B-41F0-85D8-22B667508289}" type="datetimeFigureOut">
              <a:rPr lang="en-NZ" smtClean="0"/>
              <a:t>30/10/2022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C5BD-7415-23C0-35CF-C4F19CAA4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04E6-D1AA-F391-0B17-6B14C0B3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AD8A-0567-4E9C-B16C-7A07703D39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699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A09D53-BAB7-22D4-BE30-17EDD35F1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52" y="643466"/>
            <a:ext cx="2590545" cy="55710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162BB22-B115-D1F7-5A7A-97B72EDE9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685" y="643467"/>
            <a:ext cx="25069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B63494-D9F8-7BD9-F8A6-BC684F83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52996"/>
            <a:ext cx="5294716" cy="475200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9B3E19-7976-5758-420E-E294950FB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685" y="643467"/>
            <a:ext cx="25069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8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F83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8A9076-8A76-8B46-1A22-42B1F0B0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5F83AC"/>
                </a:solidFill>
              </a:rPr>
              <a:t>Colour Codes</a:t>
            </a:r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3EF70F5-2FF9-4A05-4BCC-A1B5F1B86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" r="1" b="8333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Colour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Chao</dc:creator>
  <cp:lastModifiedBy>Johnny Chao</cp:lastModifiedBy>
  <cp:revision>1</cp:revision>
  <dcterms:created xsi:type="dcterms:W3CDTF">2022-10-30T03:53:58Z</dcterms:created>
  <dcterms:modified xsi:type="dcterms:W3CDTF">2022-10-30T05:16:41Z</dcterms:modified>
</cp:coreProperties>
</file>