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0"/>
  </p:notesMasterIdLst>
  <p:sldIdLst>
    <p:sldId id="256" r:id="rId3"/>
    <p:sldId id="269" r:id="rId4"/>
    <p:sldId id="302" r:id="rId5"/>
    <p:sldId id="282" r:id="rId6"/>
    <p:sldId id="258" r:id="rId7"/>
    <p:sldId id="300" r:id="rId8"/>
    <p:sldId id="30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柏羽(Andy Chen)" initials="陳柏羽(And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96"/>
    <p:restoredTop sz="91415"/>
  </p:normalViewPr>
  <p:slideViewPr>
    <p:cSldViewPr showGuides="1">
      <p:cViewPr varScale="1">
        <p:scale>
          <a:sx n="115" d="100"/>
          <a:sy n="115" d="100"/>
        </p:scale>
        <p:origin x="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4BB7-D0FA-BA4C-A193-11994DEA009D}" type="datetimeFigureOut">
              <a:rPr kumimoji="1" lang="zh-TW" altLang="en-US" smtClean="0"/>
              <a:t>2018/3/26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4079-0EF4-B448-BEE2-3DF7E12733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2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90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179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72458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3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5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8B742-D1FD-4176-A332-764EC9EA98C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1EF6A-4F10-4D8C-BA46-5A8E6BD63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197768"/>
            <a:ext cx="55446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556248" y="6520259"/>
            <a:ext cx="4256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884368" y="6520259"/>
            <a:ext cx="123456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0A3ED4C-0F91-44B7-BAA2-737FA7EA6A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>
          <a:xfrm>
            <a:off x="82790" y="0"/>
            <a:ext cx="3430800" cy="6858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79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1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4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0622" y="0"/>
            <a:ext cx="1075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0622" y="0"/>
            <a:ext cx="107504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2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0" y="6315302"/>
            <a:ext cx="769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xxx@gmail.com,yyy@gmail.com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monitor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694928"/>
          </a:xfrm>
        </p:spPr>
        <p:txBody>
          <a:bodyPr/>
          <a:lstStyle/>
          <a:p>
            <a:r>
              <a:rPr kumimoji="1" lang="zh-TW" altLang="en-US" dirty="0"/>
              <a:t>開發計畫</a:t>
            </a:r>
          </a:p>
        </p:txBody>
      </p:sp>
    </p:spTree>
    <p:extLst>
      <p:ext uri="{BB962C8B-B14F-4D97-AF65-F5344CB8AC3E}">
        <p14:creationId xmlns:p14="http://schemas.microsoft.com/office/powerpoint/2010/main" val="289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Cola</a:t>
            </a:r>
            <a:r>
              <a:rPr kumimoji="1" lang="zh-TW" altLang="en-US" dirty="0" smtClean="0"/>
              <a:t>因執行緒超量，造成當機之前，能夠提前發出警告。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定時將</a:t>
            </a:r>
            <a:r>
              <a:rPr kumimoji="1" lang="en-US" altLang="zh-TW" dirty="0" err="1"/>
              <a:t>TraceLog</a:t>
            </a:r>
            <a:r>
              <a:rPr kumimoji="1" lang="en-US" altLang="zh-TW" dirty="0"/>
              <a:t> path </a:t>
            </a:r>
            <a:r>
              <a:rPr kumimoji="1" lang="zh-TW" altLang="en-US" dirty="0"/>
              <a:t>底下的</a:t>
            </a:r>
            <a:r>
              <a:rPr kumimoji="1" lang="en-US" altLang="zh-TW" dirty="0" err="1"/>
              <a:t>traceLog</a:t>
            </a:r>
            <a:r>
              <a:rPr kumimoji="1" lang="zh-TW" altLang="en-US" dirty="0"/>
              <a:t>使用勇麟</a:t>
            </a:r>
            <a:r>
              <a:rPr kumimoji="1" lang="en-US" altLang="zh-TW" dirty="0" err="1"/>
              <a:t>traceLogParser</a:t>
            </a:r>
            <a:r>
              <a:rPr kumimoji="1" lang="zh-TW" altLang="en-US" dirty="0"/>
              <a:t>檢查當下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的筆數，若超過所設定限制</a:t>
            </a:r>
            <a:r>
              <a:rPr kumimoji="1" lang="zh-TW" altLang="en-US" dirty="0" smtClean="0"/>
              <a:t>筆數，則發送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通知所設定收件者。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</a:t>
            </a:r>
            <a:r>
              <a:rPr kumimoji="1" lang="en-US" altLang="zh-TW" dirty="0"/>
              <a:t>windows service</a:t>
            </a:r>
            <a:r>
              <a:rPr kumimoji="1" lang="zh-TW" altLang="en-US" dirty="0"/>
              <a:t>工具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en-US" altLang="zh-TW" dirty="0"/>
              <a:t>Yet Another Java Service Wrapper</a:t>
            </a:r>
            <a:r>
              <a:rPr lang="zh-TW" altLang="en-US" dirty="0"/>
              <a:t>（</a:t>
            </a:r>
            <a:r>
              <a:rPr lang="zh-TW" altLang="en-US"/>
              <a:t>主要</a:t>
            </a:r>
            <a:r>
              <a:rPr lang="zh-TW" altLang="en-US" smtClean="0"/>
              <a:t>）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path</a:t>
            </a:r>
          </a:p>
          <a:p>
            <a:r>
              <a:rPr kumimoji="1" lang="zh-TW" altLang="en-US" dirty="0"/>
              <a:t>啟動間隔</a:t>
            </a:r>
            <a:endParaRPr kumimoji="1" lang="en-US" altLang="zh-TW" dirty="0"/>
          </a:p>
          <a:p>
            <a:r>
              <a:rPr kumimoji="1" lang="en-US" altLang="zh-TW" dirty="0"/>
              <a:t>Pending limit</a:t>
            </a:r>
          </a:p>
          <a:p>
            <a:r>
              <a:rPr kumimoji="1" lang="en-US" altLang="zh-TW" dirty="0"/>
              <a:t>Send Email address (</a:t>
            </a:r>
            <a:r>
              <a:rPr kumimoji="1" lang="en-US" altLang="zh-TW" dirty="0">
                <a:hlinkClick r:id="rId3"/>
              </a:rPr>
              <a:t>xxx@gmail.com,yyy@gmail.com</a:t>
            </a:r>
            <a:r>
              <a:rPr kumimoji="1" lang="en-US" altLang="zh-TW" dirty="0" smtClean="0">
                <a:hlinkClick r:id="rId3"/>
              </a:rPr>
              <a:t>)</a:t>
            </a:r>
            <a:endParaRPr kumimoji="1" lang="en-US" altLang="zh-TW" dirty="0" smtClean="0"/>
          </a:p>
          <a:p>
            <a:r>
              <a:rPr kumimoji="1" lang="en-US" altLang="zh-TW" dirty="0" smtClean="0"/>
              <a:t>*SMS sending list (09XX123456,09YY123456)</a:t>
            </a:r>
            <a:endParaRPr kumimoji="1" lang="en-US" altLang="zh-TW" dirty="0"/>
          </a:p>
          <a:p>
            <a:r>
              <a:rPr kumimoji="1" lang="en-US" altLang="zh-TW" dirty="0"/>
              <a:t>Email host</a:t>
            </a:r>
          </a:p>
          <a:p>
            <a:r>
              <a:rPr kumimoji="1" lang="en-US" altLang="zh-TW" dirty="0"/>
              <a:t>Email user </a:t>
            </a:r>
          </a:p>
          <a:p>
            <a:r>
              <a:rPr kumimoji="1" lang="en-US" altLang="zh-TW" dirty="0"/>
              <a:t>Email password</a:t>
            </a:r>
          </a:p>
          <a:p>
            <a:r>
              <a:rPr kumimoji="1" lang="en-US" altLang="zh-TW" dirty="0"/>
              <a:t>Email </a:t>
            </a:r>
            <a:r>
              <a:rPr kumimoji="1" lang="en-US" altLang="zh-TW" dirty="0" smtClean="0"/>
              <a:t>port</a:t>
            </a:r>
          </a:p>
          <a:p>
            <a:r>
              <a:rPr kumimoji="1" lang="en-US" altLang="zh-TW" dirty="0" smtClean="0"/>
              <a:t>Snapshot files folder 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72200" y="6126163"/>
            <a:ext cx="111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*Optional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引用</a:t>
            </a:r>
            <a:r>
              <a:rPr kumimoji="1" lang="en-US" altLang="zh-TW" dirty="0" err="1"/>
              <a:t>Serivce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Search log</a:t>
            </a:r>
            <a:r>
              <a:rPr kumimoji="1" lang="zh-TW" altLang="en-US" dirty="0"/>
              <a:t>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err="1"/>
              <a:t>Parser.java</a:t>
            </a:r>
            <a:r>
              <a:rPr kumimoji="1" lang="en-US" altLang="zh-TW" dirty="0"/>
              <a:t>(</a:t>
            </a:r>
            <a:r>
              <a:rPr kumimoji="1" lang="zh-TW" altLang="en-US" dirty="0"/>
              <a:t>勇麟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kumimoji="1" lang="en-US" altLang="zh-TW" dirty="0" err="1"/>
              <a:t>ParserTrace.java</a:t>
            </a:r>
            <a:r>
              <a:rPr kumimoji="1" lang="en-US" altLang="zh-TW" dirty="0"/>
              <a:t>(</a:t>
            </a:r>
            <a:r>
              <a:rPr kumimoji="1" lang="zh-TW" altLang="en-US" dirty="0"/>
              <a:t>勇麟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Send email:</a:t>
            </a:r>
            <a:br>
              <a:rPr kumimoji="1" lang="en-US" altLang="zh-TW" dirty="0"/>
            </a:br>
            <a:r>
              <a:rPr kumimoji="1" lang="en-US" altLang="zh-TW" dirty="0"/>
              <a:t> </a:t>
            </a:r>
            <a:r>
              <a:rPr kumimoji="1" lang="en-US" altLang="zh-TW" dirty="0" err="1" smtClean="0"/>
              <a:t>CCSimpleEmailServiceImpl</a:t>
            </a:r>
            <a:endParaRPr kumimoji="1" lang="en-US" altLang="zh-TW" dirty="0"/>
          </a:p>
          <a:p>
            <a:r>
              <a:rPr kumimoji="1" lang="en-US" altLang="zh-TW" dirty="0" smtClean="0"/>
              <a:t>*Send SMS: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 </a:t>
            </a:r>
            <a:r>
              <a:rPr kumimoji="1" lang="en-US" altLang="zh-TW" dirty="0" err="1"/>
              <a:t>OTPServiceImpl</a:t>
            </a:r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092280" y="5301208"/>
            <a:ext cx="111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*Optional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0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開發</a:t>
            </a:r>
            <a:r>
              <a:rPr kumimoji="1" lang="en-US" altLang="zh-TW" dirty="0" smtClean="0"/>
              <a:t>List</a:t>
            </a:r>
            <a:r>
              <a:rPr kumimoji="1" lang="zh-TW" altLang="en-US" dirty="0" smtClean="0"/>
              <a:t>（１</a:t>
            </a:r>
            <a:r>
              <a:rPr kumimoji="1" lang="en-US" altLang="zh-TW" dirty="0" smtClean="0"/>
              <a:t>week</a:t>
            </a:r>
            <a:r>
              <a:rPr kumimoji="1"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開發環境建置</a:t>
            </a:r>
            <a:endParaRPr kumimoji="1" lang="en-US" altLang="zh-TW" dirty="0" smtClean="0"/>
          </a:p>
          <a:p>
            <a:r>
              <a:rPr kumimoji="1" lang="zh-TW" altLang="en-US" dirty="0" smtClean="0"/>
              <a:t>配置參數檔文件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引用相關</a:t>
            </a:r>
            <a:r>
              <a:rPr kumimoji="1" lang="en-US" altLang="zh-TW" dirty="0" smtClean="0"/>
              <a:t>service</a:t>
            </a:r>
          </a:p>
          <a:p>
            <a:r>
              <a:rPr kumimoji="1" lang="zh-TW" altLang="en-US" dirty="0" smtClean="0"/>
              <a:t>撰寫主要邏輯</a:t>
            </a:r>
            <a:endParaRPr kumimoji="1" lang="en-US" altLang="zh-TW" dirty="0" smtClean="0"/>
          </a:p>
          <a:p>
            <a:r>
              <a:rPr kumimoji="1" lang="zh-TW" altLang="en-US" dirty="0" smtClean="0"/>
              <a:t>測試主要程式運作</a:t>
            </a:r>
            <a:endParaRPr kumimoji="1" lang="en-US" altLang="zh-TW" dirty="0" smtClean="0"/>
          </a:p>
          <a:p>
            <a:r>
              <a:rPr kumimoji="1" lang="zh-TW" altLang="en-US" dirty="0" smtClean="0"/>
              <a:t>轉換成</a:t>
            </a:r>
            <a:r>
              <a:rPr kumimoji="1" lang="en-US" altLang="zh-TW" dirty="0" smtClean="0"/>
              <a:t>windows service</a:t>
            </a:r>
          </a:p>
          <a:p>
            <a:r>
              <a:rPr kumimoji="1" lang="zh-TW" altLang="en-US" dirty="0" smtClean="0"/>
              <a:t>測試</a:t>
            </a:r>
            <a:r>
              <a:rPr kumimoji="1" lang="en-US" altLang="zh-TW" dirty="0"/>
              <a:t>windows </a:t>
            </a:r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運作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7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IISI-i3Banking20161104</Template>
  <TotalTime>8447</TotalTime>
  <Words>196</Words>
  <Application>Microsoft Macintosh PowerPoint</Application>
  <PresentationFormat>如螢幕大小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微軟正黑體</vt:lpstr>
      <vt:lpstr>新細明體</vt:lpstr>
      <vt:lpstr>2_自訂設計</vt:lpstr>
      <vt:lpstr>1_自訂設計</vt:lpstr>
      <vt:lpstr>TraceLog monitor </vt:lpstr>
      <vt:lpstr>目的</vt:lpstr>
      <vt:lpstr>解決方案</vt:lpstr>
      <vt:lpstr>轉windows service工具</vt:lpstr>
      <vt:lpstr>參數檔變數</vt:lpstr>
      <vt:lpstr>引用Serivce</vt:lpstr>
      <vt:lpstr>開發List（１week）</vt:lpstr>
    </vt:vector>
  </TitlesOfParts>
  <Company>Toshiba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Direct Banking  系統彙總</dc:title>
  <dc:creator>garychen</dc:creator>
  <cp:lastModifiedBy>陳柏羽(Andy Chen)</cp:lastModifiedBy>
  <cp:revision>231</cp:revision>
  <dcterms:created xsi:type="dcterms:W3CDTF">2016-11-22T03:34:43Z</dcterms:created>
  <dcterms:modified xsi:type="dcterms:W3CDTF">2018-03-26T07:47:49Z</dcterms:modified>
</cp:coreProperties>
</file>