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02/11/2024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02/11/2024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GB" dirty="0"/>
              <a:t>Opulence money</a:t>
            </a:r>
            <a:br>
              <a:rPr lang="en-GB" dirty="0"/>
            </a:br>
            <a:r>
              <a:rPr lang="en-GB" dirty="0"/>
              <a:t>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960214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For: Steve Bowden, Venture Lab</a:t>
            </a:r>
          </a:p>
          <a:p>
            <a:pPr rtl="0"/>
            <a:r>
              <a:rPr lang="en-GB" dirty="0"/>
              <a:t>By: Isaac </a:t>
            </a:r>
            <a:r>
              <a:rPr lang="en-GB" dirty="0" err="1"/>
              <a:t>Kennington,</a:t>
            </a:r>
            <a:r>
              <a:rPr lang="en-GB" dirty="0"/>
              <a:t> </a:t>
            </a:r>
            <a:r>
              <a:rPr lang="en-GB" dirty="0" err="1"/>
              <a:t>Oje</a:t>
            </a:r>
            <a:r>
              <a:rPr lang="en-GB" dirty="0"/>
              <a:t> Alli, Krisha Chauhan, Joseph Thomas</a:t>
            </a:r>
          </a:p>
        </p:txBody>
      </p:sp>
      <p:pic>
        <p:nvPicPr>
          <p:cNvPr id="5" name="Picture 4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DA30D878-CCD2-6EC9-6EA5-4844097D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65" y="41892"/>
            <a:ext cx="4762535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26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Monoline</vt:lpstr>
      <vt:lpstr>Opulence money Pitch deck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KENNINGTON, ISAAC E.X. (Student)</dc:creator>
  <cp:lastModifiedBy>KENNINGTON, ISAAC E.X. (Student)</cp:lastModifiedBy>
  <cp:revision>1</cp:revision>
  <dcterms:created xsi:type="dcterms:W3CDTF">2024-11-02T22:19:02Z</dcterms:created>
  <dcterms:modified xsi:type="dcterms:W3CDTF">2024-11-02T22:23:07Z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