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56"/>
            <p14:sldId id="257"/>
            <p14:sldId id="261"/>
            <p14:sldId id="260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5A6DE"/>
    <a:srgbClr val="0F9ED5"/>
    <a:srgbClr val="1497CB"/>
    <a:srgbClr val="E6F4FB"/>
    <a:srgbClr val="19B2EF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4T15:39:26.245" v="4823"/>
      <pc:docMkLst>
        <pc:docMk/>
      </pc:docMkLst>
      <pc:sldChg chg="addSp delSp modSp mod ord setBg delDesignElem">
        <pc:chgData name="Στέφανος Γκαραβέλας" userId="1dfd7f32ed7c415a" providerId="LiveId" clId="{4DE1247C-D552-4901-9F84-2C1136679DD0}" dt="2025-05-24T13:41:07.428" v="1566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3:41:07.428" v="1566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setBg">
        <pc:chgData name="Στέφανος Γκαραβέλας" userId="1dfd7f32ed7c415a" providerId="LiveId" clId="{4DE1247C-D552-4901-9F84-2C1136679DD0}" dt="2025-05-24T13:43:11.107" v="2473" actId="404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3:42:44.310" v="2445" actId="3064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3:43:11.107" v="2473" actId="404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setBg">
        <pc:chgData name="Στέφανος Γκαραβέλας" userId="1dfd7f32ed7c415a" providerId="LiveId" clId="{4DE1247C-D552-4901-9F84-2C1136679DD0}" dt="2025-05-24T15:16:17.157" v="4609" actId="21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4:50:17.121" v="4440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4T15:16:17.157" v="4609" actId="21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4T15:39:26.245" v="4823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4:55:09.576" v="4608" actId="20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4T15:31:49.609" v="4759" actId="5793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setBg">
        <pc:chgData name="Στέφανος Γκαραβέλας" userId="1dfd7f32ed7c415a" providerId="LiveId" clId="{4DE1247C-D552-4901-9F84-2C1136679DD0}" dt="2025-05-24T14:17:40.962" v="3590" actId="5793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3:55:17.299" v="2854" actId="207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15" creationId="{7653717E-6F8C-43E0-9893-C03AE87D18D6}"/>
          </ac:spMkLst>
        </pc:spChg>
        <pc:spChg chg="ad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4:17:40.962" v="3590" actId="5793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grpChg chg="add">
          <ac:chgData name="Στέφανος Γκαραβέλας" userId="1dfd7f32ed7c415a" providerId="LiveId" clId="{4DE1247C-D552-4901-9F84-2C1136679DD0}" dt="2025-05-24T13:49:21.777" v="2817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Import specified file(s)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to AI compatible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 specified file(s)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to AI compatible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 err="1"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  <a:endParaRPr lang="en-US" sz="2800" b="1" u="sng" dirty="0">
              <a:effectLst>
                <a:glow>
                  <a:schemeClr val="accent1">
                    <a:alpha val="5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  <a:cs typeface="David" panose="020F050202020403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wrap="square">
            <a:normAutofit/>
          </a:bodyPr>
          <a:lstStyle/>
          <a:p>
            <a:pPr algn="r"/>
            <a:r>
              <a:rPr lang="el-GR" sz="5600" dirty="0"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ΜΕΛΗ ΤΗΣ ΟΜΑΔΑΣ</a:t>
            </a: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 err="1"/>
              <a:t>Μανδαλάκης</a:t>
            </a:r>
            <a:r>
              <a:rPr lang="el-GR" dirty="0"/>
              <a:t> Χρήστος</a:t>
            </a:r>
          </a:p>
          <a:p>
            <a:r>
              <a:rPr lang="el-GR" dirty="0"/>
              <a:t>Δενδρινός Άγγελος Γιώργος</a:t>
            </a:r>
          </a:p>
          <a:p>
            <a:r>
              <a:rPr lang="el-GR" dirty="0"/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ΠΟΙΟ ΠΡΟΒΛΗΜΑ ΛΥΝΕΙ Η ΕΦΑΡΜΟΓΗ ΜΑΣ</a:t>
            </a: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l-GR" sz="3200" dirty="0">
                <a:solidFill>
                  <a:srgbClr val="E6F4FB"/>
                </a:solidFill>
              </a:rPr>
              <a:t>Δημιουργεί: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l-GR" sz="2400" dirty="0">
                <a:solidFill>
                  <a:srgbClr val="E6F4FB"/>
                </a:solidFill>
              </a:rPr>
              <a:t>Περιλήψεις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400" dirty="0">
                <a:solidFill>
                  <a:srgbClr val="E6F4FB"/>
                </a:solidFill>
              </a:rPr>
              <a:t>Q&amp;A</a:t>
            </a:r>
            <a:endParaRPr lang="el-GR" sz="2400" dirty="0">
              <a:solidFill>
                <a:srgbClr val="E6F4FB"/>
              </a:solidFill>
            </a:endParaRPr>
          </a:p>
          <a:p>
            <a:pPr lvl="1"/>
            <a:endParaRPr lang="el-GR" sz="24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l-GR" sz="3200" dirty="0">
                <a:solidFill>
                  <a:srgbClr val="E6F4FB"/>
                </a:solidFill>
              </a:rPr>
              <a:t>Από: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E6F4FB"/>
                </a:solidFill>
              </a:rPr>
              <a:t>PDF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E6F4FB"/>
                </a:solidFill>
              </a:rPr>
              <a:t>Βίντεο και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l-GR" sz="2400" dirty="0">
                <a:solidFill>
                  <a:srgbClr val="E6F4FB"/>
                </a:solidFill>
              </a:rPr>
              <a:t>Διαφάνειες μαθήματος</a:t>
            </a:r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l-GR" sz="2000" dirty="0">
                <a:solidFill>
                  <a:srgbClr val="084158"/>
                </a:solidFill>
              </a:rPr>
              <a:t>Χρήση της γλώσσας </a:t>
            </a:r>
            <a:r>
              <a:rPr lang="en-US" sz="2000" dirty="0">
                <a:solidFill>
                  <a:srgbClr val="084158"/>
                </a:solidFill>
              </a:rPr>
              <a:t>Python</a:t>
            </a:r>
            <a:endParaRPr lang="el-GR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l-GR" sz="2000" dirty="0">
                <a:solidFill>
                  <a:srgbClr val="084158"/>
                </a:solidFill>
              </a:rPr>
              <a:t>Αξιοποίηση των </a:t>
            </a:r>
            <a:r>
              <a:rPr lang="en-US" sz="2000" dirty="0">
                <a:solidFill>
                  <a:srgbClr val="084158"/>
                </a:solidFill>
              </a:rPr>
              <a:t>LLMs</a:t>
            </a:r>
            <a:r>
              <a:rPr lang="el-GR" sz="2000" dirty="0">
                <a:solidFill>
                  <a:srgbClr val="084158"/>
                </a:solidFill>
              </a:rPr>
              <a:t>: </a:t>
            </a:r>
            <a:r>
              <a:rPr lang="en-US" sz="2000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9951" y="631132"/>
            <a:ext cx="4350882" cy="746837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l-GR" sz="5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ΠΩΣ ΛΕΙΤΟΥΡΓΕΙ </a:t>
            </a: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43040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 dirty="0"/>
              <a:t>WHAT TO EXPECT NEXT?</a:t>
            </a:r>
            <a:endParaRPr lang="el-GR" sz="48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l-GR" sz="2200" dirty="0">
                <a:solidFill>
                  <a:srgbClr val="1497CB"/>
                </a:solidFill>
              </a:rPr>
              <a:t>Εισαγωγή </a:t>
            </a: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155</TotalTime>
  <Words>67</Words>
  <Application>Microsoft Office PowerPoint</Application>
  <PresentationFormat>Ευρεία οθόνη</PresentationFormat>
  <Paragraphs>29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Παρουσίαση του PowerPoint</vt:lpstr>
      <vt:lpstr>ΜΕΛΗ ΤΗΣ ΟΜΑΔΑΣ</vt:lpstr>
      <vt:lpstr>ΠΟΙΟ ΠΡΟΒΛΗΜΑ ΛΥΝΕΙ Η ΕΦΑΡΜΟΓΗ ΜΑΣ</vt:lpstr>
      <vt:lpstr>ΠΩΣ ΛΕΙΤΟΥΡΓΕΙ </vt:lpstr>
      <vt:lpstr>WHAT TO EXPECT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Στέφανος Γκαραβέλας</cp:lastModifiedBy>
  <cp:revision>4</cp:revision>
  <dcterms:created xsi:type="dcterms:W3CDTF">2025-05-24T12:50:42Z</dcterms:created>
  <dcterms:modified xsi:type="dcterms:W3CDTF">2025-05-24T15:39:32Z</dcterms:modified>
</cp:coreProperties>
</file>