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4T17:23:35.702" v="6370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4T17:23:21.410" v="6368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4T15:58:58.609" v="4998" actId="403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4T17:23:11.255" v="636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4T17:07:51.297" v="619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Import specified file(s)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to AI compatible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 specified file(s)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to AI compatible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309420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Use of Python coding language</a:t>
            </a:r>
            <a:endParaRPr lang="el-GR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43040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Search Engine with Keywords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User History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Interactive Chatbot 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Image Support (Input/Output)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Evaluation System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248</TotalTime>
  <Words>116</Words>
  <Application>Microsoft Office PowerPoint</Application>
  <PresentationFormat>Ευρεία οθόνη</PresentationFormat>
  <Paragraphs>66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SOLVE?</vt:lpstr>
      <vt:lpstr>WHAT PROBLEM DOES OUR APP SOLVE?</vt:lpstr>
      <vt:lpstr>WHAT PROBLEM DOES OUR APP SOLVE?</vt:lpstr>
      <vt:lpstr>HOW IT WORKS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CHRISTOS MANDALAKIS</cp:lastModifiedBy>
  <cp:revision>8</cp:revision>
  <dcterms:created xsi:type="dcterms:W3CDTF">2025-05-24T12:50:42Z</dcterms:created>
  <dcterms:modified xsi:type="dcterms:W3CDTF">2025-05-24T17:33:56Z</dcterms:modified>
</cp:coreProperties>
</file>