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0F4684-C31C-98F9-DFD7-1D4C69DD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47A905-AAA0-F95E-7D0F-2132D393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A616FA-3AB4-9C5F-6C13-DEAD55BB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8CA082-900C-7F97-3B91-6FB65E1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69ED4E-E012-8522-3946-10321E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52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6988B-66E8-A7F9-B009-9860B3E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3FB953-2820-70A6-0026-3D5F6530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B64134-1626-5E43-5CF1-44EB156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E8E78A-C21F-5068-F98A-115375E0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FE74A4-09B3-2FBF-CAC1-C11E1BF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63A0769-F259-B0F9-55B6-0232C37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9DB36E-F141-565C-C01E-8558DC1B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A00F67-7459-A48A-F132-F9D327F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0E74A3-787B-E0D8-6182-19D4AB6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D315F-ECB2-C155-248C-F79BB22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42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17-192B-BEBB-31CE-C3664B9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518C43-F780-79EA-1325-8757EE8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187684-EF03-4524-AFE2-72E5BDF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C8F3-8809-88FC-883F-1251ADC7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72A1D1-15CC-FCE2-9C18-8EB292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67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BCFC8A-F27F-0D5B-B933-C99ED4F0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4B98A9-F290-AEA2-539C-5933871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2AEB-0B9B-4CC0-31AC-9BEFA5F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DF4210-5466-EF9B-0B4A-B0844C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FC8B9E-4241-37C5-D10A-5F520E4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6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28DD95-2811-9648-6284-3B95C90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4E4EA7-8E67-41F2-0CB4-36268604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A39F59B-8B29-2F29-6B1A-875D662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0A7F75-0A00-554D-02CD-DAEC7B8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B19133-5A89-BD4D-0C5E-D2BA9F9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6763BA-C803-B748-D3CB-3248FE2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76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F826B-D2DE-ACC9-5FD9-7D8FEB3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56EEA4C-85D4-0B18-3208-535C5198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24A8A-8FB8-5EA1-CAAB-89622B2D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AAF9D89-1DF3-5566-36B8-9AFC5D15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7D4891-6EB6-662E-A561-18DE4D7D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38C34B-1500-1570-A87B-25445A4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37A919-E416-8ADE-0209-4353754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46A51D-6D59-3492-FF8C-E4820A8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2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9B30F-2CA1-3483-33D4-E2F05B2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CCF2B34-BAAC-18E5-65B0-9D801A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CC5A4B-9A84-7E86-DA83-A3A02F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818D70A-AD2F-7D7B-F99D-AD0DBA6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6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E1D806E-34C3-0E37-E033-DF67223F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8DE6C3D-F3F3-F369-C0C0-1134E61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75617-F4B7-80EE-35D0-9E64AD4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98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749708-E436-67E8-61D4-0A46C9F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02749-106D-C6B6-9439-A712ABF0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73B4B8-C261-0F32-A230-3353358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EF6B82-AE74-3359-E047-EEA5E328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D13A7F-385D-BADC-ADCE-A9B906E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1024D2-4433-9D83-D93A-1BEE048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45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D47B8F-3B47-FC6A-6F38-D301C58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67CAA1-4258-775F-328B-DE7AE1F7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04AD107-C082-01B1-3747-27DBA79C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A43E0-B6D4-EECB-CD6D-289AF22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3E17F1-A06D-D044-818A-6FB368E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F62D2E-1196-E857-2F75-91FE5E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6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46F1EF-D4B5-5A6A-D366-A5815B99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8D06697-0BE0-A198-FD8A-86EA01D0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DFEA4E-7F73-5D2E-33C1-B2D0DCD3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200245-D314-A220-20CD-11B0458D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2F6FC8-D5CA-F1AA-3512-4204470B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70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Εικόνα 4" descr="Εικόνα που περιέχει φαγητό, φαστ φουντ, επιδόρπιο, εικονογράφη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A661EB9-FF5D-9462-36C2-F6B700A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Εικόνα 8" descr="Εικόνα που περιέχει γραμματοσειρά, γραφικά, σχεδίαση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5CF78D0D-30A6-7217-CEFD-D29A4F5E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937680"/>
            <a:ext cx="3209544" cy="26799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D1F6616-C3BE-0E33-6B47-C46DECBE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5887" y="2302766"/>
            <a:ext cx="3209544" cy="1949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498E-8F26-3E0C-637B-FE3D66A12AD5}"/>
              </a:ext>
            </a:extLst>
          </p:cNvPr>
          <p:cNvSpPr txBox="1"/>
          <p:nvPr/>
        </p:nvSpPr>
        <p:spPr>
          <a:xfrm>
            <a:off x="0" y="60300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fornian FB" panose="0207040306080B030204" pitchFamily="18" charset="0"/>
                <a:cs typeface="David" panose="020F0502020204030204" pitchFamily="34" charset="-79"/>
              </a:rPr>
              <a:t>OUR PRODUCT : </a:t>
            </a:r>
            <a:r>
              <a:rPr lang="en-US" sz="2800" dirty="0" err="1">
                <a:latin typeface="Californian FB" panose="0207040306080B030204" pitchFamily="18" charset="0"/>
                <a:cs typeface="David" panose="020F0502020204030204" pitchFamily="34" charset="-79"/>
              </a:rPr>
              <a:t>SummarEase</a:t>
            </a:r>
            <a:endParaRPr lang="en-US" sz="2800" dirty="0">
              <a:latin typeface="Californian FB" panose="0207040306080B030204" pitchFamily="18" charset="0"/>
              <a:cs typeface="David" panose="020F0502020204030204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9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1EECB6-D2B3-8182-3B6F-243F57B1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ΜΕΛΗ ΤΗΣ ΟΜΑΔΑΣ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DBFF84-7EA7-3365-49EE-96F11E23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770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E9F910-74CD-AB33-2E1B-4AD8F817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 ΠΡΟΒΛΗΜΑ ΛΥΝΕΙ Η ΕΦΑΡΜΟΓΗ ΜΑΣ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9E22BED-4507-919E-F3D0-E116D114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746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D0D8DC-2B3B-1086-2EC1-692D2FB0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ΛΕΙΤΟΥΡΓΕΙ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5A61B3-8BBE-F48A-FF5D-9C86E18F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70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204F78-2184-1CC4-EF21-D70233A1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NEXT?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063056-3CC3-CB34-221E-1580E161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8245223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Ευρεία οθόνη</PresentationFormat>
  <Paragraphs>5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Californian FB</vt:lpstr>
      <vt:lpstr>Θέμα του Office</vt:lpstr>
      <vt:lpstr>Παρουσίαση του PowerPoint</vt:lpstr>
      <vt:lpstr>ΜΕΛΗ ΤΗΣ ΟΜΑΔΑΣ</vt:lpstr>
      <vt:lpstr>ΠΟΙΟ ΠΡΟΒΛΗΜΑ ΛΥΝΕΙ Η ΕΦΑΡΜΟΓΗ ΜΑΣ</vt:lpstr>
      <vt:lpstr>ΠΩΣ ΛΕΙΤΟΥΡΓΕΙ </vt:lpstr>
      <vt:lpstr>WHAT TO EXPECT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MANDALAKIS</dc:creator>
  <cp:lastModifiedBy>CHRISTOS MANDALAKIS</cp:lastModifiedBy>
  <cp:revision>4</cp:revision>
  <dcterms:created xsi:type="dcterms:W3CDTF">2025-05-24T12:50:42Z</dcterms:created>
  <dcterms:modified xsi:type="dcterms:W3CDTF">2025-05-24T13:13:35Z</dcterms:modified>
</cp:coreProperties>
</file>