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60F4684-C31C-98F9-DFD7-1D4C69DD3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4247A905-AAA0-F95E-7D0F-2132D3934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AA616FA-3AB4-9C5F-6C13-DEAD55BB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58CA082-900C-7F97-3B91-6FB65E1E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1A69ED4E-E012-8522-3946-10321EB3F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85203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5E6988B-66E8-A7F9-B009-9860B3E8F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A83FB953-2820-70A6-0026-3D5F65309A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6DB64134-1626-5E43-5CF1-44EB1560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9E8E78A-C21F-5068-F98A-115375E0C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BCFE74A4-09B3-2FBF-CAC1-C11E1BF0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8183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563A0769-F259-B0F9-55B6-0232C370E4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E89DB36E-F141-565C-C01E-8558DC1B4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55A00F67-7459-A48A-F132-F9D327FCF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9C0E74A3-787B-E0D8-6182-19D4AB616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5FD315F-ECB2-C155-248C-F79BB2276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4299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D1EB217-192B-BEBB-31CE-C3664B920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A518C43-F780-79EA-1325-8757EE826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81187684-EF03-4524-AFE2-72E5BDF2F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21CC8F3-8809-88FC-883F-1251ADC7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3572A1D1-15CC-FCE2-9C18-8EB2921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678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6BCFC8A-F27F-0D5B-B933-C99ED4F06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944B98A9-F290-AEA2-539C-5933871B2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BC352AEB-0B9B-4CC0-31AC-9BEFA5FE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14DF4210-5466-EF9B-0B4A-B0844CDA3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92FC8B9E-4241-37C5-D10A-5F520E477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46553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128DD95-2811-9648-6284-3B95C907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54E4EA7-8E67-41F2-0CB4-36268604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2A39F59B-8B29-2F29-6B1A-875D662A1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400A7F75-0A00-554D-02CD-DAEC7B83A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08B19133-5A89-BD4D-0C5E-D2BA9F9C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2E6763BA-C803-B748-D3CB-3248FE2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07636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C2F826B-D2DE-ACC9-5FD9-7D8FEB38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156EEA4C-85D4-0B18-3208-535C51988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63F24A8A-8FB8-5EA1-CAAB-89622B2DB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7AAF9D89-1DF3-5566-36B8-9AFC5D1548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B47D4891-6EB6-662E-A561-18DE4D7D57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B38C34B-1500-1570-A87B-25445A4F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9237A919-E416-8ADE-0209-43537545B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6146A51D-6D59-3492-FF8C-E4820A884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602114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9609B30F-2CA1-3483-33D4-E2F05B23D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6CCF2B34-BAAC-18E5-65B0-9D801A9C7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28CC5A4B-9A84-7E86-DA83-A3A02FF9D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818D70A-AD2F-7D7B-F99D-AD0DBA66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652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AE1D806E-34C3-0E37-E033-DF67223F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E8DE6C3D-F3F3-F369-C0C0-1134E611B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0C875617-F4B7-80EE-35D0-9E64AD4D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09818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E0749708-E436-67E8-61D4-0A46C9F63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5302749-106D-C6B6-9439-A712ABF08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6F73B4B8-C261-0F32-A230-335335810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AEF6B82-AE74-3359-E047-EEA5E328C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47D13A7F-385D-BADC-ADCE-A9B906E7B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9F1024D2-4433-9D83-D93A-1BEE048B3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0453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AD47B8F-3B47-FC6A-6F38-D301C5861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FA67CAA1-4258-775F-328B-DE7AE1F7A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304AD107-C082-01B1-3747-27DBA79CA3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FCBA43E0-B6D4-EECB-CD6D-289AF221C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CF3E17F1-A06D-D044-818A-6FB368E9C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C8F62D2E-1196-E857-2F75-91FE5E900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610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D646F1EF-D4B5-5A6A-D366-A5815B998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08D06697-0BE0-A198-FD8A-86EA01D0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07DFEA4E-7F73-5D2E-33C1-B2D0DCD34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24752B-3BA1-43D9-88D7-8237D630FDEB}" type="datetimeFigureOut">
              <a:rPr lang="el-GR" smtClean="0"/>
              <a:t>24/5/2025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CC200245-D314-A220-20CD-11B0458D43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0D2F6FC8-D5CA-F1AA-3512-4204470B3C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4F6C9D-27B3-41B2-A997-BCA6834694C6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2705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96C8BAF-68F3-4B78-B238-35DF5D865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F4CD6D0-5A87-4BA2-A13A-0E40511C3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877EAC0-2063-444D-8EE9-72FED2E03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C155BF8-661A-4F4A-B4EC-923105C69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Εικόνα 4" descr="Εικόνα που περιέχει φαγητό, φαστ φουντ, επιδόρπιο, εικονογράφηση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6A661EB9-FF5D-9462-36C2-F6B700A1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1672893"/>
            <a:ext cx="3209544" cy="320954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E9537076-EF48-4F72-9164-FD8260D55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89673CB-C48B-4D05-B6E4-B88CD5BAA0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6C31A20-B341-476E-8C04-A26C87E14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Εικόνα 8" descr="Εικόνα που περιέχει γραμματοσειρά, γραφικά, σχεδίαση, λογότυπο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5CF78D0D-30A6-7217-CEFD-D29A4F5E8D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7333" y="1937680"/>
            <a:ext cx="3209544" cy="2679969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6EFC3492-86BD-4D75-B5B4-C2DBFE0BD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72E5074-2516-4705-BFF1-F508394A0A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2259E4C-F24C-4180-AEC3-76255D535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3D1F6616-C3BE-0E33-6B47-C46DECBEA7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8275887" y="2302766"/>
            <a:ext cx="3209544" cy="19497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AB9498E-8F26-3E0C-637B-FE3D66A12AD5}"/>
              </a:ext>
            </a:extLst>
          </p:cNvPr>
          <p:cNvSpPr txBox="1"/>
          <p:nvPr/>
        </p:nvSpPr>
        <p:spPr>
          <a:xfrm>
            <a:off x="0" y="6030070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alifornian FB" panose="0207040306080B030204" pitchFamily="18" charset="0"/>
                <a:cs typeface="David" panose="020F0502020204030204" pitchFamily="34" charset="-79"/>
              </a:rPr>
              <a:t>OUR PRODUCT : </a:t>
            </a:r>
            <a:r>
              <a:rPr lang="en-US" sz="2800" dirty="0" err="1">
                <a:latin typeface="Californian FB" panose="0207040306080B030204" pitchFamily="18" charset="0"/>
                <a:cs typeface="David" panose="020F0502020204030204" pitchFamily="34" charset="-79"/>
              </a:rPr>
              <a:t>SummarEase</a:t>
            </a:r>
            <a:endParaRPr lang="en-US" sz="2800" dirty="0">
              <a:latin typeface="Californian FB" panose="0207040306080B030204" pitchFamily="18" charset="0"/>
              <a:cs typeface="David" panose="020F0502020204030204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83910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C1EECB6-D2B3-8182-3B6F-243F57B1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ΜΕΛΗ ΤΗΣ ΟΜΑΔΑΣ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FDBFF84-7EA7-3365-49EE-96F11E23D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77770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3E9F910-74CD-AB33-2E1B-4AD8F817F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ΠΟΙΟ ΠΡΟΒΛΗΜΑ ΛΥΝΕΙ Η ΕΦΑΡΜΟΓΗ ΜΑΣ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9E22BED-4507-919E-F3D0-E116D114B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746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3D0D8DC-2B3B-1086-2EC1-692D2FB0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ΠΩΣ ΛΕΙΤΟΥΡΓΕΙ 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E5A61B3-8BBE-F48A-FF5D-9C86E18FD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88704089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</Words>
  <Application>Microsoft Office PowerPoint</Application>
  <PresentationFormat>Ευρεία οθόνη</PresentationFormat>
  <Paragraphs>4</Paragraphs>
  <Slides>4</Slides>
  <Notes>0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4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Californian FB</vt:lpstr>
      <vt:lpstr>Θέμα του Office</vt:lpstr>
      <vt:lpstr>Παρουσίαση του PowerPoint</vt:lpstr>
      <vt:lpstr>ΜΕΛΗ ΤΗΣ ΟΜΑΔΑΣ</vt:lpstr>
      <vt:lpstr>ΠΟΙΟ ΠΡΟΒΛΗΜΑ ΛΥΝΕΙ Η ΕΦΑΡΜΟΓΗ ΜΑΣ</vt:lpstr>
      <vt:lpstr>ΠΩΣ ΛΕΙΤΟΥΡΓΕΙ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CHRISTOS MANDALAKIS</dc:creator>
  <cp:lastModifiedBy>CHRISTOS MANDALAKIS</cp:lastModifiedBy>
  <cp:revision>1</cp:revision>
  <dcterms:created xsi:type="dcterms:W3CDTF">2025-05-24T12:50:42Z</dcterms:created>
  <dcterms:modified xsi:type="dcterms:W3CDTF">2025-05-24T13:11:58Z</dcterms:modified>
</cp:coreProperties>
</file>