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1" r:id="rId5"/>
    <p:sldId id="267" r:id="rId6"/>
    <p:sldId id="265" r:id="rId7"/>
    <p:sldId id="260" r:id="rId8"/>
    <p:sldId id="259" r:id="rId9"/>
    <p:sldId id="262" r:id="rId10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Προεπιλεγμένη ενότητα" id="{95D5F47C-7C51-45DC-90F0-37CF11F18137}">
          <p14:sldIdLst>
            <p14:sldId id="263"/>
            <p14:sldId id="256"/>
            <p14:sldId id="257"/>
            <p14:sldId id="261"/>
            <p14:sldId id="267"/>
            <p14:sldId id="265"/>
            <p14:sldId id="260"/>
            <p14:sldId id="25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4158"/>
    <a:srgbClr val="19B2EF"/>
    <a:srgbClr val="15A6DE"/>
    <a:srgbClr val="0F9ED5"/>
    <a:srgbClr val="1497CB"/>
    <a:srgbClr val="E6F4FB"/>
    <a:srgbClr val="061B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1247C-D552-4901-9F84-2C1136679DD0}" v="918" dt="2025-05-24T15:39:26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Στέφανος Γκαραβέλας" userId="1dfd7f32ed7c415a" providerId="LiveId" clId="{4DE1247C-D552-4901-9F84-2C1136679DD0}"/>
    <pc:docChg chg="undo redo custSel addSld delSld modSld sldOrd modMainMaster addSection delSection modSection">
      <pc:chgData name="Στέφανος Γκαραβέλας" userId="1dfd7f32ed7c415a" providerId="LiveId" clId="{4DE1247C-D552-4901-9F84-2C1136679DD0}" dt="2025-05-24T17:23:35.702" v="6370"/>
      <pc:docMkLst>
        <pc:docMk/>
      </pc:docMkLst>
      <pc:sldChg chg="addSp delSp modSp mod ord modTransition setBg delDesignElem">
        <pc:chgData name="Στέφανος Γκαραβέλας" userId="1dfd7f32ed7c415a" providerId="LiveId" clId="{4DE1247C-D552-4901-9F84-2C1136679DD0}" dt="2025-05-24T17:14:09.717" v="6323"/>
        <pc:sldMkLst>
          <pc:docMk/>
          <pc:sldMk cId="1083910964" sldId="256"/>
        </pc:sldMkLst>
        <pc:spChg chg="mod">
          <ac:chgData name="Στέφανος Γκαραβέλας" userId="1dfd7f32ed7c415a" providerId="LiveId" clId="{4DE1247C-D552-4901-9F84-2C1136679DD0}" dt="2025-05-24T16:51:52.031" v="5973" actId="2"/>
          <ac:spMkLst>
            <pc:docMk/>
            <pc:sldMk cId="1083910964" sldId="256"/>
            <ac:spMk id="10" creationId="{3AB9498E-8F26-3E0C-637B-FE3D66A12AD5}"/>
          </ac:spMkLst>
        </pc:spChg>
        <pc:spChg chg="add del">
          <ac:chgData name="Στέφανος Γκαραβέλας" userId="1dfd7f32ed7c415a" providerId="LiveId" clId="{4DE1247C-D552-4901-9F84-2C1136679DD0}" dt="2025-05-24T13:31:47.433" v="243"/>
          <ac:spMkLst>
            <pc:docMk/>
            <pc:sldMk cId="1083910964" sldId="256"/>
            <ac:spMk id="14" creationId="{C96C8BAF-68F3-4B78-B238-35DF5D86560D}"/>
          </ac:spMkLst>
        </pc:spChg>
        <pc:grpChg chg="add del">
          <ac:chgData name="Στέφανος Γκαραβέλας" userId="1dfd7f32ed7c415a" providerId="LiveId" clId="{4DE1247C-D552-4901-9F84-2C1136679DD0}" dt="2025-05-24T13:31:47.433" v="243"/>
          <ac:grpSpMkLst>
            <pc:docMk/>
            <pc:sldMk cId="1083910964" sldId="256"/>
            <ac:grpSpMk id="16" creationId="{4F4CD6D0-5A87-4BA2-A13A-0E40511C3CFA}"/>
          </ac:grpSpMkLst>
        </pc:grpChg>
        <pc:grpChg chg="add del">
          <ac:chgData name="Στέφανος Γκαραβέλας" userId="1dfd7f32ed7c415a" providerId="LiveId" clId="{4DE1247C-D552-4901-9F84-2C1136679DD0}" dt="2025-05-24T13:31:47.433" v="243"/>
          <ac:grpSpMkLst>
            <pc:docMk/>
            <pc:sldMk cId="1083910964" sldId="256"/>
            <ac:grpSpMk id="20" creationId="{E9537076-EF48-4F72-9164-FD8260D550AC}"/>
          </ac:grpSpMkLst>
        </pc:grpChg>
        <pc:grpChg chg="add del">
          <ac:chgData name="Στέφανος Γκαραβέλας" userId="1dfd7f32ed7c415a" providerId="LiveId" clId="{4DE1247C-D552-4901-9F84-2C1136679DD0}" dt="2025-05-24T13:31:47.433" v="243"/>
          <ac:grpSpMkLst>
            <pc:docMk/>
            <pc:sldMk cId="1083910964" sldId="256"/>
            <ac:grpSpMk id="24" creationId="{6EFC3492-86BD-4D75-B5B4-C2DBFE0BD106}"/>
          </ac:grpSpMkLst>
        </pc:grpChg>
      </pc:sldChg>
      <pc:sldChg chg="addSp delSp modSp mod modTransition setBg">
        <pc:chgData name="Στέφανος Γκαραβέλας" userId="1dfd7f32ed7c415a" providerId="LiveId" clId="{4DE1247C-D552-4901-9F84-2C1136679DD0}" dt="2025-05-24T17:13:10.395" v="6297"/>
        <pc:sldMkLst>
          <pc:docMk/>
          <pc:sldMk cId="777704071" sldId="257"/>
        </pc:sldMkLst>
        <pc:spChg chg="mod">
          <ac:chgData name="Στέφανος Γκαραβέλας" userId="1dfd7f32ed7c415a" providerId="LiveId" clId="{4DE1247C-D552-4901-9F84-2C1136679DD0}" dt="2025-05-24T17:00:20.994" v="5997" actId="14100"/>
          <ac:spMkLst>
            <pc:docMk/>
            <pc:sldMk cId="777704071" sldId="257"/>
            <ac:spMk id="2" creationId="{6C1EECB6-D2B3-8182-3B6F-243F57B1AE99}"/>
          </ac:spMkLst>
        </pc:spChg>
        <pc:spChg chg="add del mod">
          <ac:chgData name="Στέφανος Γκαραβέλας" userId="1dfd7f32ed7c415a" providerId="LiveId" clId="{4DE1247C-D552-4901-9F84-2C1136679DD0}" dt="2025-05-24T16:51:54.221" v="5974" actId="2"/>
          <ac:spMkLst>
            <pc:docMk/>
            <pc:sldMk cId="777704071" sldId="257"/>
            <ac:spMk id="3" creationId="{2FDBFF84-7EA7-3365-49EE-96F11E23D879}"/>
          </ac:spMkLst>
        </pc:spChg>
        <pc:spChg chg="add del">
          <ac:chgData name="Στέφανος Γκαραβέλας" userId="1dfd7f32ed7c415a" providerId="LiveId" clId="{4DE1247C-D552-4901-9F84-2C1136679DD0}" dt="2025-05-24T13:35:45.707" v="261" actId="26606"/>
          <ac:spMkLst>
            <pc:docMk/>
            <pc:sldMk cId="777704071" sldId="257"/>
            <ac:spMk id="5" creationId="{787F4F1C-8D3D-4EC1-B72D-A0470A5A08B8}"/>
          </ac:spMkLst>
        </pc:spChg>
        <pc:spChg chg="add del">
          <ac:chgData name="Στέφανος Γκαραβέλας" userId="1dfd7f32ed7c415a" providerId="LiveId" clId="{4DE1247C-D552-4901-9F84-2C1136679DD0}" dt="2025-05-24T13:36:15.918" v="269" actId="26606"/>
          <ac:spMkLst>
            <pc:docMk/>
            <pc:sldMk cId="777704071" sldId="257"/>
            <ac:spMk id="7" creationId="{5C8908E2-EE49-44D2-9428-A28D2312A8D5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8" creationId="{1A3C89F8-0D2F-47FF-B903-151248265F47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9" creationId="{1B15ED52-F352-441B-82BF-E0EA34836D08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0" creationId="{C5CB530E-515E-412C-9DF1-5F8FFBD6F383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11" creationId="{3B2E3793-BFE6-45A2-9B7B-E18844431C99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2" creationId="{712D4376-A578-4FF1-94FC-245E7A6A489F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4" creationId="{AEA7509D-F04F-40CB-A0B3-EEF16499CC9F}"/>
          </ac:spMkLst>
        </pc:spChg>
        <pc:spChg chg="add">
          <ac:chgData name="Στέφανος Γκαραβέλας" userId="1dfd7f32ed7c415a" providerId="LiveId" clId="{4DE1247C-D552-4901-9F84-2C1136679DD0}" dt="2025-05-24T13:36:26.541" v="272" actId="26606"/>
          <ac:spMkLst>
            <pc:docMk/>
            <pc:sldMk cId="777704071" sldId="257"/>
            <ac:spMk id="15" creationId="{081EA652-8C6A-4E69-BEB9-170809474553}"/>
          </ac:spMkLst>
        </pc:spChg>
        <pc:spChg chg="add">
          <ac:chgData name="Στέφανος Γκαραβέλας" userId="1dfd7f32ed7c415a" providerId="LiveId" clId="{4DE1247C-D552-4901-9F84-2C1136679DD0}" dt="2025-05-24T13:36:26.541" v="272" actId="26606"/>
          <ac:spMkLst>
            <pc:docMk/>
            <pc:sldMk cId="777704071" sldId="257"/>
            <ac:spMk id="17" creationId="{5298780A-33B9-4EA2-8F67-DE68AD62841B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18" creationId="{508BEF50-7B1E-49A4-BC19-5F4F1D755E64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19" creationId="{BC4C4868-CB8F-4AF9-9CDB-8108F2C19B67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20" creationId="{3FBAD350-5664-4811-A208-657FB882D350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21" creationId="{375E0459-6403-40CD-989D-56A4407CA12E}"/>
          </ac:spMkLst>
        </pc:spChg>
        <pc:spChg chg="add del">
          <ac:chgData name="Στέφανος Γκαραβέλας" userId="1dfd7f32ed7c415a" providerId="LiveId" clId="{4DE1247C-D552-4901-9F84-2C1136679DD0}" dt="2025-05-24T13:35:31.165" v="259" actId="26606"/>
          <ac:spMkLst>
            <pc:docMk/>
            <pc:sldMk cId="777704071" sldId="257"/>
            <ac:spMk id="22" creationId="{C39ADB8F-D187-49D7-BDCF-C1B6DC727068}"/>
          </ac:spMkLst>
        </pc:spChg>
        <pc:spChg chg="add del">
          <ac:chgData name="Στέφανος Γκαραβέλας" userId="1dfd7f32ed7c415a" providerId="LiveId" clId="{4DE1247C-D552-4901-9F84-2C1136679DD0}" dt="2025-05-24T13:35:59.564" v="265" actId="26606"/>
          <ac:spMkLst>
            <pc:docMk/>
            <pc:sldMk cId="777704071" sldId="257"/>
            <ac:spMk id="23" creationId="{53E5B1A8-3AC9-4BD1-9BBC-78CA94F2D1BA}"/>
          </ac:spMkLst>
        </pc:spChg>
        <pc:spChg chg="add del">
          <ac:chgData name="Στέφανος Γκαραβέλας" userId="1dfd7f32ed7c415a" providerId="LiveId" clId="{4DE1247C-D552-4901-9F84-2C1136679DD0}" dt="2025-05-24T13:36:15.918" v="269" actId="26606"/>
          <ac:spMkLst>
            <pc:docMk/>
            <pc:sldMk cId="777704071" sldId="257"/>
            <ac:spMk id="24" creationId="{BD92035A-AA2F-4CD8-A556-1CE8BDEC75BD}"/>
          </ac:spMkLst>
        </pc:spChg>
        <pc:spChg chg="add del">
          <ac:chgData name="Στέφανος Γκαραβέλας" userId="1dfd7f32ed7c415a" providerId="LiveId" clId="{4DE1247C-D552-4901-9F84-2C1136679DD0}" dt="2025-05-24T13:36:15.918" v="269" actId="26606"/>
          <ac:spMkLst>
            <pc:docMk/>
            <pc:sldMk cId="777704071" sldId="257"/>
            <ac:spMk id="25" creationId="{ED888B23-07FA-482A-96DF-47E31AF1A603}"/>
          </ac:spMkLst>
        </pc:spChg>
        <pc:spChg chg="add">
          <ac:chgData name="Στέφανος Γκαραβέλας" userId="1dfd7f32ed7c415a" providerId="LiveId" clId="{4DE1247C-D552-4901-9F84-2C1136679DD0}" dt="2025-05-24T13:36:26.541" v="272" actId="26606"/>
          <ac:spMkLst>
            <pc:docMk/>
            <pc:sldMk cId="777704071" sldId="257"/>
            <ac:spMk id="26" creationId="{7F488E8B-4E1E-4402-8935-D4E6C02615C7}"/>
          </ac:spMkLst>
        </pc:spChg>
        <pc:grpChg chg="add del">
          <ac:chgData name="Στέφανος Γκαραβέλας" userId="1dfd7f32ed7c415a" providerId="LiveId" clId="{4DE1247C-D552-4901-9F84-2C1136679DD0}" dt="2025-05-24T13:35:45.707" v="261" actId="26606"/>
          <ac:grpSpMkLst>
            <pc:docMk/>
            <pc:sldMk cId="777704071" sldId="257"/>
            <ac:grpSpMk id="6" creationId="{D1E3DD61-64DB-46AD-B249-E273CD86B051}"/>
          </ac:grpSpMkLst>
        </pc:grpChg>
        <pc:grpChg chg="add del">
          <ac:chgData name="Στέφανος Γκαραβέλας" userId="1dfd7f32ed7c415a" providerId="LiveId" clId="{4DE1247C-D552-4901-9F84-2C1136679DD0}" dt="2025-05-24T13:36:15.918" v="269" actId="26606"/>
          <ac:grpSpMkLst>
            <pc:docMk/>
            <pc:sldMk cId="777704071" sldId="257"/>
            <ac:grpSpMk id="13" creationId="{5D1A9D8B-3117-4D9D-BDA4-DD81895098B0}"/>
          </ac:grpSpMkLst>
        </pc:grpChg>
        <pc:cxnChg chg="add del">
          <ac:chgData name="Στέφανος Γκαραβέλας" userId="1dfd7f32ed7c415a" providerId="LiveId" clId="{4DE1247C-D552-4901-9F84-2C1136679DD0}" dt="2025-05-24T13:35:31.165" v="259" actId="26606"/>
          <ac:cxnSpMkLst>
            <pc:docMk/>
            <pc:sldMk cId="777704071" sldId="257"/>
            <ac:cxnSpMk id="16" creationId="{56020367-4FD5-4596-8E10-C5F095CD8DBF}"/>
          </ac:cxnSpMkLst>
        </pc:cxnChg>
        <pc:cxnChg chg="add">
          <ac:chgData name="Στέφανος Γκαραβέλας" userId="1dfd7f32ed7c415a" providerId="LiveId" clId="{4DE1247C-D552-4901-9F84-2C1136679DD0}" dt="2025-05-24T13:36:26.541" v="272" actId="26606"/>
          <ac:cxnSpMkLst>
            <pc:docMk/>
            <pc:sldMk cId="777704071" sldId="257"/>
            <ac:cxnSpMk id="27" creationId="{23AAC9B5-8015-485C-ACF9-A750390E9A56}"/>
          </ac:cxnSpMkLst>
        </pc:cxnChg>
      </pc:sldChg>
      <pc:sldChg chg="addSp delSp modSp del mod setBg">
        <pc:chgData name="Στέφανος Γκαραβέλας" userId="1dfd7f32ed7c415a" providerId="LiveId" clId="{4DE1247C-D552-4901-9F84-2C1136679DD0}" dt="2025-05-24T14:01:11.383" v="2855" actId="47"/>
        <pc:sldMkLst>
          <pc:docMk/>
          <pc:sldMk cId="867469060" sldId="258"/>
        </pc:sldMkLst>
        <pc:spChg chg="mod">
          <ac:chgData name="Στέφανος Γκαραβέλας" userId="1dfd7f32ed7c415a" providerId="LiveId" clId="{4DE1247C-D552-4901-9F84-2C1136679DD0}" dt="2025-05-24T13:53:28.910" v="2843" actId="21"/>
          <ac:spMkLst>
            <pc:docMk/>
            <pc:sldMk cId="867469060" sldId="258"/>
            <ac:spMk id="2" creationId="{83E9F910-74CD-AB33-2E1B-4AD8F817FC78}"/>
          </ac:spMkLst>
        </pc:spChg>
        <pc:spChg chg="del mo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3" creationId="{B9E22BED-4507-919E-F3D0-E116D114B074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8" creationId="{577D6B2E-37A3-429E-A37C-F30ED6487282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0" creationId="{5CEAD642-85CF-4750-8432-7C80C901F001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2" creationId="{FA33EEAE-15D5-4119-8C1E-89D943F911EF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4" creationId="{730D8B3B-9B80-4025-B934-26DC7D7CD231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6" creationId="{1064D5D5-227B-4F66-9AEA-46F570E793BD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18" creationId="{646B67A4-D328-4747-A82B-65E84FA46368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20" creationId="{B5A1B09C-1565-46F8-B70F-621C5EB48A09}"/>
          </ac:spMkLst>
        </pc:spChg>
        <pc:spChg chg="add">
          <ac:chgData name="Στέφανος Γκαραβέλας" userId="1dfd7f32ed7c415a" providerId="LiveId" clId="{4DE1247C-D552-4901-9F84-2C1136679DD0}" dt="2025-05-24T13:45:23.372" v="2474" actId="26606"/>
          <ac:spMkLst>
            <pc:docMk/>
            <pc:sldMk cId="867469060" sldId="258"/>
            <ac:spMk id="22" creationId="{8C516CC8-80AC-446C-A56E-9F54B7210402}"/>
          </ac:spMkLst>
        </pc:spChg>
      </pc:sldChg>
      <pc:sldChg chg="addSp delSp modSp mod modTransition setBg">
        <pc:chgData name="Στέφανος Γκαραβέλας" userId="1dfd7f32ed7c415a" providerId="LiveId" clId="{4DE1247C-D552-4901-9F84-2C1136679DD0}" dt="2025-05-24T17:23:21.410" v="6368"/>
        <pc:sldMkLst>
          <pc:docMk/>
          <pc:sldMk cId="2188704089" sldId="259"/>
        </pc:sldMkLst>
        <pc:spChg chg="mod">
          <ac:chgData name="Στέφανος Γκαραβέλας" userId="1dfd7f32ed7c415a" providerId="LiveId" clId="{4DE1247C-D552-4901-9F84-2C1136679DD0}" dt="2025-05-24T15:59:53.773" v="5006" actId="255"/>
          <ac:spMkLst>
            <pc:docMk/>
            <pc:sldMk cId="2188704089" sldId="259"/>
            <ac:spMk id="2" creationId="{53D0D8DC-2B3B-1086-2EC1-692D2FB00393}"/>
          </ac:spMkLst>
        </pc:spChg>
        <pc:spChg chg="add del mod">
          <ac:chgData name="Στέφανος Γκαραβέλας" userId="1dfd7f32ed7c415a" providerId="LiveId" clId="{4DE1247C-D552-4901-9F84-2C1136679DD0}" dt="2025-05-24T15:58:58.609" v="4998" actId="403"/>
          <ac:spMkLst>
            <pc:docMk/>
            <pc:sldMk cId="2188704089" sldId="259"/>
            <ac:spMk id="3" creationId="{0E5A61B3-8BBE-F48A-FF5D-9C86E18FD326}"/>
          </ac:spMkLst>
        </pc:spChg>
        <pc:spChg chg="add del mod">
          <ac:chgData name="Στέφανος Γκαραβέλας" userId="1dfd7f32ed7c415a" providerId="LiveId" clId="{4DE1247C-D552-4901-9F84-2C1136679DD0}" dt="2025-05-24T14:35:34.824" v="4278"/>
          <ac:spMkLst>
            <pc:docMk/>
            <pc:sldMk cId="2188704089" sldId="259"/>
            <ac:spMk id="4" creationId="{E780FA27-21F3-6073-148D-41D1A7EFB629}"/>
          </ac:spMkLst>
        </pc:spChg>
        <pc:spChg chg="add">
          <ac:chgData name="Στέφανος Γκαραβέλας" userId="1dfd7f32ed7c415a" providerId="LiveId" clId="{4DE1247C-D552-4901-9F84-2C1136679DD0}" dt="2025-05-24T14:18:24.629" v="3591" actId="26606"/>
          <ac:spMkLst>
            <pc:docMk/>
            <pc:sldMk cId="2188704089" sldId="259"/>
            <ac:spMk id="8" creationId="{3AD318CC-E2A8-4E27-9548-A047A78999B1}"/>
          </ac:spMkLst>
        </pc:spChg>
        <pc:spChg chg="add">
          <ac:chgData name="Στέφανος Γκαραβέλας" userId="1dfd7f32ed7c415a" providerId="LiveId" clId="{4DE1247C-D552-4901-9F84-2C1136679DD0}" dt="2025-05-24T14:18:24.629" v="3591" actId="26606"/>
          <ac:spMkLst>
            <pc:docMk/>
            <pc:sldMk cId="2188704089" sldId="259"/>
            <ac:spMk id="14" creationId="{2C1BBA94-3F40-40AA-8BB9-E69E25E537C1}"/>
          </ac:spMkLst>
        </pc:spChg>
        <pc:grpChg chg="add">
          <ac:chgData name="Στέφανος Γκαραβέλας" userId="1dfd7f32ed7c415a" providerId="LiveId" clId="{4DE1247C-D552-4901-9F84-2C1136679DD0}" dt="2025-05-24T14:18:24.629" v="3591" actId="26606"/>
          <ac:grpSpMkLst>
            <pc:docMk/>
            <pc:sldMk cId="2188704089" sldId="259"/>
            <ac:grpSpMk id="10" creationId="{B14B560F-9DD7-4302-A60B-EBD3EF59B073}"/>
          </ac:grpSpMkLst>
        </pc:grpChg>
        <pc:graphicFrameChg chg="add del">
          <ac:chgData name="Στέφανος Γκαραβέλας" userId="1dfd7f32ed7c415a" providerId="LiveId" clId="{4DE1247C-D552-4901-9F84-2C1136679DD0}" dt="2025-05-24T14:49:26.370" v="4436" actId="478"/>
          <ac:graphicFrameMkLst>
            <pc:docMk/>
            <pc:sldMk cId="2188704089" sldId="259"/>
            <ac:graphicFrameMk id="7" creationId="{72345377-C4CA-2CD6-375D-3E99725F81BF}"/>
          </ac:graphicFrameMkLst>
        </pc:graphicFrameChg>
        <pc:picChg chg="add mod">
          <ac:chgData name="Στέφανος Γκαραβέλας" userId="1dfd7f32ed7c415a" providerId="LiveId" clId="{4DE1247C-D552-4901-9F84-2C1136679DD0}" dt="2025-05-24T14:33:14.477" v="4204" actId="931"/>
          <ac:picMkLst>
            <pc:docMk/>
            <pc:sldMk cId="2188704089" sldId="259"/>
            <ac:picMk id="6" creationId="{D91A7AB2-1EE3-82FF-927B-85331C275B2B}"/>
          </ac:picMkLst>
        </pc:picChg>
      </pc:sldChg>
      <pc:sldChg chg="addSp delSp modSp mod ord modTransition setBg">
        <pc:chgData name="Στέφανος Γκαραβέλας" userId="1dfd7f32ed7c415a" providerId="LiveId" clId="{4DE1247C-D552-4901-9F84-2C1136679DD0}" dt="2025-05-24T17:23:11.255" v="6367"/>
        <pc:sldMkLst>
          <pc:docMk/>
          <pc:sldMk cId="3582452232" sldId="260"/>
        </pc:sldMkLst>
        <pc:spChg chg="mod ord">
          <ac:chgData name="Στέφανος Γκαραβέλας" userId="1dfd7f32ed7c415a" providerId="LiveId" clId="{4DE1247C-D552-4901-9F84-2C1136679DD0}" dt="2025-05-24T17:06:21.247" v="6131" actId="20577"/>
          <ac:spMkLst>
            <pc:docMk/>
            <pc:sldMk cId="3582452232" sldId="260"/>
            <ac:spMk id="2" creationId="{CA204F78-2184-1CC4-EF21-D70233A1343B}"/>
          </ac:spMkLst>
        </pc:spChg>
        <pc:spChg chg="add del mod">
          <ac:chgData name="Στέφανος Γκαραβέλας" userId="1dfd7f32ed7c415a" providerId="LiveId" clId="{4DE1247C-D552-4901-9F84-2C1136679DD0}" dt="2025-05-24T17:07:51.297" v="6199" actId="20577"/>
          <ac:spMkLst>
            <pc:docMk/>
            <pc:sldMk cId="3582452232" sldId="260"/>
            <ac:spMk id="3" creationId="{78063056-3CC3-CB34-221E-1580E161E049}"/>
          </ac:spMkLst>
        </pc:spChg>
        <pc:spChg chg="add del mod">
          <ac:chgData name="Στέφανος Γκαραβέλας" userId="1dfd7f32ed7c415a" providerId="LiveId" clId="{4DE1247C-D552-4901-9F84-2C1136679DD0}" dt="2025-05-24T15:20:16.797" v="4623" actId="12084"/>
          <ac:spMkLst>
            <pc:docMk/>
            <pc:sldMk cId="3582452232" sldId="260"/>
            <ac:spMk id="5" creationId="{952D702B-4219-E79F-F8A4-FB90DD7BF40E}"/>
          </ac:spMkLst>
        </pc:spChg>
        <pc:spChg chg="add del mod">
          <ac:chgData name="Στέφανος Γκαραβέλας" userId="1dfd7f32ed7c415a" providerId="LiveId" clId="{4DE1247C-D552-4901-9F84-2C1136679DD0}" dt="2025-05-24T15:21:14.758" v="4630"/>
          <ac:spMkLst>
            <pc:docMk/>
            <pc:sldMk cId="3582452232" sldId="260"/>
            <ac:spMk id="7" creationId="{4BD07568-F8E3-1A37-0ECE-4CC0F506C286}"/>
          </ac:spMkLst>
        </pc:spChg>
        <pc:spChg chg="add">
          <ac:chgData name="Στέφανος Γκαραβέλας" userId="1dfd7f32ed7c415a" providerId="LiveId" clId="{4DE1247C-D552-4901-9F84-2C1136679DD0}" dt="2025-05-24T14:51:08.681" v="4443" actId="26606"/>
          <ac:spMkLst>
            <pc:docMk/>
            <pc:sldMk cId="3582452232" sldId="260"/>
            <ac:spMk id="8" creationId="{8B9AA7C6-5E5A-498E-A6DF-A943376E09BC}"/>
          </ac:spMkLst>
        </pc:spChg>
        <pc:spChg chg="add del mod">
          <ac:chgData name="Στέφανος Γκαραβέλας" userId="1dfd7f32ed7c415a" providerId="LiveId" clId="{4DE1247C-D552-4901-9F84-2C1136679DD0}" dt="2025-05-24T15:21:45.764" v="4634" actId="12084"/>
          <ac:spMkLst>
            <pc:docMk/>
            <pc:sldMk cId="3582452232" sldId="260"/>
            <ac:spMk id="9" creationId="{1BD774BA-4E07-5517-5371-7A47024BC898}"/>
          </ac:spMkLst>
        </pc:spChg>
        <pc:spChg chg="add">
          <ac:chgData name="Στέφανος Γκαραβέλας" userId="1dfd7f32ed7c415a" providerId="LiveId" clId="{4DE1247C-D552-4901-9F84-2C1136679DD0}" dt="2025-05-24T14:51:08.681" v="4443" actId="26606"/>
          <ac:spMkLst>
            <pc:docMk/>
            <pc:sldMk cId="3582452232" sldId="260"/>
            <ac:spMk id="14" creationId="{81E140AE-0ABF-47C8-BF32-7D2F0CF2BA44}"/>
          </ac:spMkLst>
        </pc:spChg>
        <pc:spChg chg="add">
          <ac:chgData name="Στέφανος Γκαραβέλας" userId="1dfd7f32ed7c415a" providerId="LiveId" clId="{4DE1247C-D552-4901-9F84-2C1136679DD0}" dt="2025-05-24T14:51:08.681" v="4443" actId="26606"/>
          <ac:spMkLst>
            <pc:docMk/>
            <pc:sldMk cId="3582452232" sldId="260"/>
            <ac:spMk id="16" creationId="{CBC4F608-B4B8-48C3-9572-C0F061B1CD99}"/>
          </ac:spMkLst>
        </pc:spChg>
        <pc:grpChg chg="add">
          <ac:chgData name="Στέφανος Γκαραβέλας" userId="1dfd7f32ed7c415a" providerId="LiveId" clId="{4DE1247C-D552-4901-9F84-2C1136679DD0}" dt="2025-05-24T14:51:08.681" v="4443" actId="26606"/>
          <ac:grpSpMkLst>
            <pc:docMk/>
            <pc:sldMk cId="3582452232" sldId="260"/>
            <ac:grpSpMk id="10" creationId="{83EAB11A-76F7-48F4-9B4F-5BFDF4BF9670}"/>
          </ac:grpSpMkLst>
        </pc:grpChg>
        <pc:graphicFrameChg chg="add mod">
          <ac:chgData name="Στέφανος Γκαραβέλας" userId="1dfd7f32ed7c415a" providerId="LiveId" clId="{4DE1247C-D552-4901-9F84-2C1136679DD0}" dt="2025-05-24T15:19:26.762" v="4618" actId="12084"/>
          <ac:graphicFrameMkLst>
            <pc:docMk/>
            <pc:sldMk cId="3582452232" sldId="260"/>
            <ac:graphicFrameMk id="4" creationId="{D9788663-53CC-1E15-7760-1C54052E433B}"/>
          </ac:graphicFrameMkLst>
        </pc:graphicFrameChg>
        <pc:graphicFrameChg chg="add del mod">
          <ac:chgData name="Στέφανος Γκαραβέλας" userId="1dfd7f32ed7c415a" providerId="LiveId" clId="{4DE1247C-D552-4901-9F84-2C1136679DD0}" dt="2025-05-24T15:20:45.827" v="4627" actId="478"/>
          <ac:graphicFrameMkLst>
            <pc:docMk/>
            <pc:sldMk cId="3582452232" sldId="260"/>
            <ac:graphicFrameMk id="6" creationId="{7341997A-CE71-5C6C-9215-8D521931D752}"/>
          </ac:graphicFrameMkLst>
        </pc:graphicFrameChg>
        <pc:graphicFrameChg chg="add mod modGraphic">
          <ac:chgData name="Στέφανος Γκαραβέλας" userId="1dfd7f32ed7c415a" providerId="LiveId" clId="{4DE1247C-D552-4901-9F84-2C1136679DD0}" dt="2025-05-24T15:36:43.220" v="4817" actId="20577"/>
          <ac:graphicFrameMkLst>
            <pc:docMk/>
            <pc:sldMk cId="3582452232" sldId="260"/>
            <ac:graphicFrameMk id="13" creationId="{D1179051-DA69-025E-ACDF-0B379576FA0D}"/>
          </ac:graphicFrameMkLst>
        </pc:graphicFrameChg>
      </pc:sldChg>
      <pc:sldChg chg="delSp add del setBg delDesignElem">
        <pc:chgData name="Στέφανος Γκαραβέλας" userId="1dfd7f32ed7c415a" providerId="LiveId" clId="{4DE1247C-D552-4901-9F84-2C1136679DD0}" dt="2025-05-24T13:36:18.476" v="271" actId="47"/>
        <pc:sldMkLst>
          <pc:docMk/>
          <pc:sldMk cId="1659928434" sldId="261"/>
        </pc:sldMkLst>
        <pc:spChg chg="del">
          <ac:chgData name="Στέφανος Γκαραβέλας" userId="1dfd7f32ed7c415a" providerId="LiveId" clId="{4DE1247C-D552-4901-9F84-2C1136679DD0}" dt="2025-05-24T13:30:09.522" v="21"/>
          <ac:spMkLst>
            <pc:docMk/>
            <pc:sldMk cId="1659928434" sldId="261"/>
            <ac:spMk id="14" creationId="{F6CB85B8-CA7C-EB73-2F87-FBC0CF326F1E}"/>
          </ac:spMkLst>
        </pc:spChg>
        <pc:grpChg chg="del">
          <ac:chgData name="Στέφανος Γκαραβέλας" userId="1dfd7f32ed7c415a" providerId="LiveId" clId="{4DE1247C-D552-4901-9F84-2C1136679DD0}" dt="2025-05-24T13:30:09.522" v="21"/>
          <ac:grpSpMkLst>
            <pc:docMk/>
            <pc:sldMk cId="1659928434" sldId="261"/>
            <ac:grpSpMk id="16" creationId="{4B1419D2-E577-C403-B386-59BC74701549}"/>
          </ac:grpSpMkLst>
        </pc:grpChg>
        <pc:grpChg chg="del">
          <ac:chgData name="Στέφανος Γκαραβέλας" userId="1dfd7f32ed7c415a" providerId="LiveId" clId="{4DE1247C-D552-4901-9F84-2C1136679DD0}" dt="2025-05-24T13:30:09.522" v="21"/>
          <ac:grpSpMkLst>
            <pc:docMk/>
            <pc:sldMk cId="1659928434" sldId="261"/>
            <ac:grpSpMk id="20" creationId="{24C6558C-1794-27C6-8E69-7EF0BD46DFE8}"/>
          </ac:grpSpMkLst>
        </pc:grpChg>
        <pc:grpChg chg="del">
          <ac:chgData name="Στέφανος Γκαραβέλας" userId="1dfd7f32ed7c415a" providerId="LiveId" clId="{4DE1247C-D552-4901-9F84-2C1136679DD0}" dt="2025-05-24T13:30:09.522" v="21"/>
          <ac:grpSpMkLst>
            <pc:docMk/>
            <pc:sldMk cId="1659928434" sldId="261"/>
            <ac:grpSpMk id="24" creationId="{3A2A2402-F4ED-5CE0-243D-D7EA62178DD1}"/>
          </ac:grpSpMkLst>
        </pc:grpChg>
      </pc:sldChg>
      <pc:sldChg chg="addSp delSp modSp new mod modTransition setBg">
        <pc:chgData name="Στέφανος Γκαραβέλας" userId="1dfd7f32ed7c415a" providerId="LiveId" clId="{4DE1247C-D552-4901-9F84-2C1136679DD0}" dt="2025-05-24T17:16:07.591" v="6333" actId="26606"/>
        <pc:sldMkLst>
          <pc:docMk/>
          <pc:sldMk cId="4047474215" sldId="261"/>
        </pc:sldMkLst>
        <pc:spChg chg="mod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2" creationId="{88EE41FA-F130-B163-7938-0CB363D0C25D}"/>
          </ac:spMkLst>
        </pc:spChg>
        <pc:spChg chg="del mod">
          <ac:chgData name="Στέφανος Γκαραβέλας" userId="1dfd7f32ed7c415a" providerId="LiveId" clId="{4DE1247C-D552-4901-9F84-2C1136679DD0}" dt="2025-05-24T13:49:21.777" v="2817" actId="26606"/>
          <ac:spMkLst>
            <pc:docMk/>
            <pc:sldMk cId="4047474215" sldId="261"/>
            <ac:spMk id="3" creationId="{4373BA45-399E-E3FB-B75D-732322F56C30}"/>
          </ac:spMkLst>
        </pc:spChg>
        <pc:spChg chg="add del mod">
          <ac:chgData name="Στέφανος Γκαραβέλας" userId="1dfd7f32ed7c415a" providerId="LiveId" clId="{4DE1247C-D552-4901-9F84-2C1136679DD0}" dt="2025-05-24T13:50:08.503" v="2825"/>
          <ac:spMkLst>
            <pc:docMk/>
            <pc:sldMk cId="4047474215" sldId="261"/>
            <ac:spMk id="4" creationId="{1510AC2E-A5E4-29DF-B545-32C1BDBC2ED7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5" creationId="{8E2CC403-21CD-41DF-BAC4-329D7FF03C5C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8" creationId="{C2554CA6-288E-4202-BC52-2E5A8F0C0AED}"/>
          </ac:spMkLst>
        </pc:spChg>
        <pc:spChg chg="add del mod">
          <ac:chgData name="Στέφανος Γκαραβέλας" userId="1dfd7f32ed7c415a" providerId="LiveId" clId="{4DE1247C-D552-4901-9F84-2C1136679DD0}" dt="2025-05-24T13:50:52.386" v="2832"/>
          <ac:spMkLst>
            <pc:docMk/>
            <pc:sldMk cId="4047474215" sldId="261"/>
            <ac:spMk id="9" creationId="{63C57A7F-F83F-9473-FF92-78A7AC79510C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10" creationId="{B10BB131-AC8E-4A8E-A5D1-36260F720C3B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12" creationId="{5B7778FC-632E-4DCA-A7CB-0D7731CCF970}"/>
          </ac:spMkLst>
        </pc:spChg>
        <pc:spChg chg="add del">
          <ac:chgData name="Στέφανος Γκαραβέλας" userId="1dfd7f32ed7c415a" providerId="LiveId" clId="{4DE1247C-D552-4901-9F84-2C1136679DD0}" dt="2025-05-24T13:48:56.506" v="2816" actId="26606"/>
          <ac:spMkLst>
            <pc:docMk/>
            <pc:sldMk cId="4047474215" sldId="261"/>
            <ac:spMk id="14" creationId="{FA23A907-97FB-4A8F-880A-DD77401C4296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15" creationId="{7653717E-6F8C-43E0-9893-C03AE87D18D6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17" creationId="{35BB14B4-EC3F-47C7-9AF3-B0E017B75C42}"/>
          </ac:spMkLst>
        </pc:spChg>
        <pc:spChg chg="add del mod">
          <ac:chgData name="Στέφανος Γκαραβέλας" userId="1dfd7f32ed7c415a" providerId="LiveId" clId="{4DE1247C-D552-4901-9F84-2C1136679DD0}" dt="2025-05-24T13:50:52.384" v="2830" actId="478"/>
          <ac:spMkLst>
            <pc:docMk/>
            <pc:sldMk cId="4047474215" sldId="261"/>
            <ac:spMk id="18" creationId="{750FA96C-5236-31CF-E935-7417AF7C4B8C}"/>
          </ac:spMkLst>
        </pc:spChg>
        <pc:spChg chg="add del">
          <ac:chgData name="Στέφανος Γκαραβέλας" userId="1dfd7f32ed7c415a" providerId="LiveId" clId="{4DE1247C-D552-4901-9F84-2C1136679DD0}" dt="2025-05-24T13:48:53.464" v="2814" actId="26606"/>
          <ac:spMkLst>
            <pc:docMk/>
            <pc:sldMk cId="4047474215" sldId="261"/>
            <ac:spMk id="19" creationId="{87BF42CA-AD55-48B4-8949-C4DCA60A6AEE}"/>
          </ac:spMkLst>
        </pc:spChg>
        <pc:spChg chg="add del mod">
          <ac:chgData name="Στέφανος Γκαραβέλας" userId="1dfd7f32ed7c415a" providerId="LiveId" clId="{4DE1247C-D552-4901-9F84-2C1136679DD0}" dt="2025-05-24T13:51:26.423" v="2839" actId="478"/>
          <ac:spMkLst>
            <pc:docMk/>
            <pc:sldMk cId="4047474215" sldId="261"/>
            <ac:spMk id="20" creationId="{05F905EF-708E-3C80-7D5C-F1DBE2899256}"/>
          </ac:spMkLst>
        </pc:spChg>
        <pc:spChg chg="add del">
          <ac:chgData name="Στέφανος Γκαραβέλας" userId="1dfd7f32ed7c415a" providerId="LiveId" clId="{4DE1247C-D552-4901-9F84-2C1136679DD0}" dt="2025-05-24T13:48:53.464" v="2814" actId="26606"/>
          <ac:spMkLst>
            <pc:docMk/>
            <pc:sldMk cId="4047474215" sldId="261"/>
            <ac:spMk id="21" creationId="{66AE1D3D-3106-4CB2-AA7C-0C1642AC0F2E}"/>
          </ac:spMkLst>
        </pc:spChg>
        <pc:spChg chg="add del mod">
          <ac:chgData name="Στέφανος Γκαραβέλας" userId="1dfd7f32ed7c415a" providerId="LiveId" clId="{4DE1247C-D552-4901-9F84-2C1136679DD0}" dt="2025-05-24T13:52:55.899" v="2842"/>
          <ac:spMkLst>
            <pc:docMk/>
            <pc:sldMk cId="4047474215" sldId="261"/>
            <ac:spMk id="22" creationId="{886FAB0C-E17C-18A4-A5CE-0B64B747081E}"/>
          </ac:spMkLst>
        </pc:spChg>
        <pc:spChg chg="add mod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29" creationId="{55E5EA2A-57BE-0D5F-8FF9-4FA1BAEB10C7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32" creationId="{8E2CC403-21CD-41DF-BAC4-329D7FF03C5C}"/>
          </ac:spMkLst>
        </pc:spChg>
        <pc:spChg chg="add del">
          <ac:chgData name="Στέφανος Γκαραβέλας" userId="1dfd7f32ed7c415a" providerId="LiveId" clId="{4DE1247C-D552-4901-9F84-2C1136679DD0}" dt="2025-05-24T13:48:51.960" v="2812" actId="26606"/>
          <ac:spMkLst>
            <pc:docMk/>
            <pc:sldMk cId="4047474215" sldId="261"/>
            <ac:spMk id="33" creationId="{18873D23-2DCF-4B31-A009-95721C06E8E1}"/>
          </ac:spMkLst>
        </pc:spChg>
        <pc:spChg chg="add del">
          <ac:chgData name="Στέφανος Γκαραβέλας" userId="1dfd7f32ed7c415a" providerId="LiveId" clId="{4DE1247C-D552-4901-9F84-2C1136679DD0}" dt="2025-05-24T17:16:04.699" v="6331" actId="26606"/>
          <ac:spMkLst>
            <pc:docMk/>
            <pc:sldMk cId="4047474215" sldId="261"/>
            <ac:spMk id="34" creationId="{8E2CC403-21CD-41DF-BAC4-329D7FF03C5C}"/>
          </ac:spMkLst>
        </pc:spChg>
        <pc:spChg chg="add del">
          <ac:chgData name="Στέφανος Γκαραβέλας" userId="1dfd7f32ed7c415a" providerId="LiveId" clId="{4DE1247C-D552-4901-9F84-2C1136679DD0}" dt="2025-05-24T13:48:51.960" v="2812" actId="26606"/>
          <ac:spMkLst>
            <pc:docMk/>
            <pc:sldMk cId="4047474215" sldId="261"/>
            <ac:spMk id="35" creationId="{C13EF075-D4EF-4929-ADBC-91B27DA19955}"/>
          </ac:spMkLst>
        </pc:spChg>
        <pc:spChg chg="add del">
          <ac:chgData name="Στέφανος Γκαραβέλας" userId="1dfd7f32ed7c415a" providerId="LiveId" clId="{4DE1247C-D552-4901-9F84-2C1136679DD0}" dt="2025-05-24T17:16:04.699" v="6331" actId="26606"/>
          <ac:spMkLst>
            <pc:docMk/>
            <pc:sldMk cId="4047474215" sldId="261"/>
            <ac:spMk id="41" creationId="{7653717E-6F8C-43E0-9893-C03AE87D18D6}"/>
          </ac:spMkLst>
        </pc:spChg>
        <pc:spChg chg="add del">
          <ac:chgData name="Στέφανος Γκαραβέλας" userId="1dfd7f32ed7c415a" providerId="LiveId" clId="{4DE1247C-D552-4901-9F84-2C1136679DD0}" dt="2025-05-24T17:16:04.699" v="6331" actId="26606"/>
          <ac:spMkLst>
            <pc:docMk/>
            <pc:sldMk cId="4047474215" sldId="261"/>
            <ac:spMk id="43" creationId="{35BB14B4-EC3F-47C7-9AF3-B0E017B75C42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46" creationId="{7653717E-6F8C-43E0-9893-C03AE87D18D6}"/>
          </ac:spMkLst>
        </pc:spChg>
        <pc:spChg chg="add del">
          <ac:chgData name="Στέφανος Γκαραβέλας" userId="1dfd7f32ed7c415a" providerId="LiveId" clId="{4DE1247C-D552-4901-9F84-2C1136679DD0}" dt="2025-05-24T17:16:07.591" v="6333" actId="26606"/>
          <ac:spMkLst>
            <pc:docMk/>
            <pc:sldMk cId="4047474215" sldId="261"/>
            <ac:spMk id="47" creationId="{35BB14B4-EC3F-47C7-9AF3-B0E017B75C42}"/>
          </ac:spMkLst>
        </pc:spChg>
        <pc:grpChg chg="add del">
          <ac:chgData name="Στέφανος Γκαραβέλας" userId="1dfd7f32ed7c415a" providerId="LiveId" clId="{4DE1247C-D552-4901-9F84-2C1136679DD0}" dt="2025-05-24T17:16:07.591" v="6333" actId="26606"/>
          <ac:grpSpMkLst>
            <pc:docMk/>
            <pc:sldMk cId="4047474215" sldId="261"/>
            <ac:grpSpMk id="6" creationId="{B13AA5FE-3FFC-4725-9ADD-E428544EC61B}"/>
          </ac:grpSpMkLst>
        </pc:grpChg>
        <pc:grpChg chg="add del">
          <ac:chgData name="Στέφανος Γκαραβέλας" userId="1dfd7f32ed7c415a" providerId="LiveId" clId="{4DE1247C-D552-4901-9F84-2C1136679DD0}" dt="2025-05-24T13:48:53.464" v="2814" actId="26606"/>
          <ac:grpSpMkLst>
            <pc:docMk/>
            <pc:sldMk cId="4047474215" sldId="261"/>
            <ac:grpSpMk id="23" creationId="{0A31B6AF-B711-4CDB-8C2B-16E963DDC4C5}"/>
          </ac:grpSpMkLst>
        </pc:grpChg>
        <pc:grpChg chg="add del">
          <ac:chgData name="Στέφανος Γκαραβέλας" userId="1dfd7f32ed7c415a" providerId="LiveId" clId="{4DE1247C-D552-4901-9F84-2C1136679DD0}" dt="2025-05-24T17:16:04.699" v="6331" actId="26606"/>
          <ac:grpSpMkLst>
            <pc:docMk/>
            <pc:sldMk cId="4047474215" sldId="261"/>
            <ac:grpSpMk id="36" creationId="{B13AA5FE-3FFC-4725-9ADD-E428544EC61B}"/>
          </ac:grpSpMkLst>
        </pc:grpChg>
        <pc:grpChg chg="add del">
          <ac:chgData name="Στέφανος Γκαραβέλας" userId="1dfd7f32ed7c415a" providerId="LiveId" clId="{4DE1247C-D552-4901-9F84-2C1136679DD0}" dt="2025-05-24T13:48:51.960" v="2812" actId="26606"/>
          <ac:grpSpMkLst>
            <pc:docMk/>
            <pc:sldMk cId="4047474215" sldId="261"/>
            <ac:grpSpMk id="37" creationId="{DAA26DFA-AAB2-4973-9C17-16D587C7B198}"/>
          </ac:grpSpMkLst>
        </pc:grpChg>
        <pc:grpChg chg="add del">
          <ac:chgData name="Στέφανος Γκαραβέλας" userId="1dfd7f32ed7c415a" providerId="LiveId" clId="{4DE1247C-D552-4901-9F84-2C1136679DD0}" dt="2025-05-24T17:16:07.591" v="6333" actId="26606"/>
          <ac:grpSpMkLst>
            <pc:docMk/>
            <pc:sldMk cId="4047474215" sldId="261"/>
            <ac:grpSpMk id="40" creationId="{B13AA5FE-3FFC-4725-9ADD-E428544EC61B}"/>
          </ac:grpSpMkLst>
        </pc:grpChg>
      </pc:sldChg>
      <pc:sldChg chg="addSp delSp modSp new mod modTransition setBg">
        <pc:chgData name="Στέφανος Γκαραβέλας" userId="1dfd7f32ed7c415a" providerId="LiveId" clId="{4DE1247C-D552-4901-9F84-2C1136679DD0}" dt="2025-05-24T17:23:35.702" v="6370"/>
        <pc:sldMkLst>
          <pc:docMk/>
          <pc:sldMk cId="2365786142" sldId="262"/>
        </pc:sldMkLst>
        <pc:spChg chg="mod">
          <ac:chgData name="Στέφανος Γκαραβέλας" userId="1dfd7f32ed7c415a" providerId="LiveId" clId="{4DE1247C-D552-4901-9F84-2C1136679DD0}" dt="2025-05-24T17:08:22.873" v="6244" actId="20577"/>
          <ac:spMkLst>
            <pc:docMk/>
            <pc:sldMk cId="2365786142" sldId="262"/>
            <ac:spMk id="2" creationId="{6714AD72-B417-F90B-E96E-37A3669C7037}"/>
          </ac:spMkLst>
        </pc:spChg>
        <pc:spChg chg="del mod">
          <ac:chgData name="Στέφανος Γκαραβέλας" userId="1dfd7f32ed7c415a" providerId="LiveId" clId="{4DE1247C-D552-4901-9F84-2C1136679DD0}" dt="2025-05-24T16:03:43.687" v="5021" actId="478"/>
          <ac:spMkLst>
            <pc:docMk/>
            <pc:sldMk cId="2365786142" sldId="262"/>
            <ac:spMk id="3" creationId="{4D1901EA-F03F-FC57-A755-E63B8C55F931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7" creationId="{6F5A5072-7B47-4D32-B52A-4EBBF590B8A5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9" creationId="{9715DAF0-AE1B-46C9-8A6B-DB2AA05AB91D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1" creationId="{6016219D-510E-4184-9090-6D5578A87BD1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3" creationId="{AFF4A713-7B75-4B21-90D7-5AB19547C728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5" creationId="{DC631C0B-6DA6-4E57-8231-CE32B3434A7E}"/>
          </ac:spMkLst>
        </pc:spChg>
        <pc:spChg chg="add">
          <ac:chgData name="Στέφανος Γκαραβέλας" userId="1dfd7f32ed7c415a" providerId="LiveId" clId="{4DE1247C-D552-4901-9F84-2C1136679DD0}" dt="2025-05-24T16:49:07.320" v="5063" actId="26606"/>
          <ac:spMkLst>
            <pc:docMk/>
            <pc:sldMk cId="2365786142" sldId="262"/>
            <ac:spMk id="17" creationId="{C29501E6-A978-4A61-9689-9085AF97A53A}"/>
          </ac:spMkLst>
        </pc:spChg>
      </pc:sldChg>
      <pc:sldChg chg="addSp delSp modSp new mod ord setBg">
        <pc:chgData name="Στέφανος Γκαραβέλας" userId="1dfd7f32ed7c415a" providerId="LiveId" clId="{4DE1247C-D552-4901-9F84-2C1136679DD0}" dt="2025-05-24T17:11:48.211" v="6279" actId="207"/>
        <pc:sldMkLst>
          <pc:docMk/>
          <pc:sldMk cId="1943789944" sldId="263"/>
        </pc:sldMkLst>
        <pc:spChg chg="mod">
          <ac:chgData name="Στέφανος Γκαραβέλας" userId="1dfd7f32ed7c415a" providerId="LiveId" clId="{4DE1247C-D552-4901-9F84-2C1136679DD0}" dt="2025-05-24T17:11:48.211" v="6279" actId="207"/>
          <ac:spMkLst>
            <pc:docMk/>
            <pc:sldMk cId="1943789944" sldId="263"/>
            <ac:spMk id="2" creationId="{3A82BF2A-5072-E08B-4D9A-8EEF1A23F90E}"/>
          </ac:spMkLst>
        </pc:spChg>
        <pc:spChg chg="del mod">
          <ac:chgData name="Στέφανος Γκαραβέλας" userId="1dfd7f32ed7c415a" providerId="LiveId" clId="{4DE1247C-D552-4901-9F84-2C1136679DD0}" dt="2025-05-24T17:10:17.990" v="6251" actId="478"/>
          <ac:spMkLst>
            <pc:docMk/>
            <pc:sldMk cId="1943789944" sldId="263"/>
            <ac:spMk id="3" creationId="{9C0B7375-E2A7-77C9-3208-F6B0DC3FF431}"/>
          </ac:spMkLst>
        </pc:spChg>
        <pc:spChg chg="add del">
          <ac:chgData name="Στέφανος Γκαραβέλας" userId="1dfd7f32ed7c415a" providerId="LiveId" clId="{4DE1247C-D552-4901-9F84-2C1136679DD0}" dt="2025-05-24T17:11:11.533" v="6254" actId="26606"/>
          <ac:spMkLst>
            <pc:docMk/>
            <pc:sldMk cId="1943789944" sldId="263"/>
            <ac:spMk id="7" creationId="{4522B21E-B2B9-4C72-9A71-C87EFD137480}"/>
          </ac:spMkLst>
        </pc:spChg>
        <pc:spChg chg="add del">
          <ac:chgData name="Στέφανος Γκαραβέλας" userId="1dfd7f32ed7c415a" providerId="LiveId" clId="{4DE1247C-D552-4901-9F84-2C1136679DD0}" dt="2025-05-24T17:11:11.533" v="6254" actId="26606"/>
          <ac:spMkLst>
            <pc:docMk/>
            <pc:sldMk cId="1943789944" sldId="263"/>
            <ac:spMk id="9" creationId="{5EB7D2A2-F448-44D4-938C-DC84CBCB3B1E}"/>
          </ac:spMkLst>
        </pc:spChg>
        <pc:spChg chg="add del">
          <ac:chgData name="Στέφανος Γκαραβέλας" userId="1dfd7f32ed7c415a" providerId="LiveId" clId="{4DE1247C-D552-4901-9F84-2C1136679DD0}" dt="2025-05-24T17:11:11.533" v="6254" actId="26606"/>
          <ac:spMkLst>
            <pc:docMk/>
            <pc:sldMk cId="1943789944" sldId="263"/>
            <ac:spMk id="11" creationId="{871AEA07-1E14-44B4-8E55-64EF049CD66F}"/>
          </ac:spMkLst>
        </pc:spChg>
        <pc:cxnChg chg="add del">
          <ac:chgData name="Στέφανος Γκαραβέλας" userId="1dfd7f32ed7c415a" providerId="LiveId" clId="{4DE1247C-D552-4901-9F84-2C1136679DD0}" dt="2025-05-24T17:11:11.533" v="6254" actId="26606"/>
          <ac:cxnSpMkLst>
            <pc:docMk/>
            <pc:sldMk cId="1943789944" sldId="263"/>
            <ac:cxnSpMk id="13" creationId="{F7C8EA93-3210-4C62-99E9-153C275E3A87}"/>
          </ac:cxnSpMkLst>
        </pc:cxnChg>
      </pc:sldChg>
      <pc:sldChg chg="delSp modSp add del mod modTransition setBg delDesignElem">
        <pc:chgData name="Στέφανος Γκαραβέλας" userId="1dfd7f32ed7c415a" providerId="LiveId" clId="{4DE1247C-D552-4901-9F84-2C1136679DD0}" dt="2025-05-24T17:17:24.555" v="6348" actId="47"/>
        <pc:sldMkLst>
          <pc:docMk/>
          <pc:sldMk cId="637763668" sldId="264"/>
        </pc:sldMkLst>
        <pc:spChg chg="del">
          <ac:chgData name="Στέφανος Γκαραβέλας" userId="1dfd7f32ed7c415a" providerId="LiveId" clId="{4DE1247C-D552-4901-9F84-2C1136679DD0}" dt="2025-05-24T17:13:20.878" v="6299"/>
          <ac:spMkLst>
            <pc:docMk/>
            <pc:sldMk cId="637763668" sldId="264"/>
            <ac:spMk id="5" creationId="{A0D642C5-837E-75D1-F408-7B78E244946B}"/>
          </ac:spMkLst>
        </pc:spChg>
        <pc:spChg chg="del">
          <ac:chgData name="Στέφανος Γκαραβέλας" userId="1dfd7f32ed7c415a" providerId="LiveId" clId="{4DE1247C-D552-4901-9F84-2C1136679DD0}" dt="2025-05-24T17:13:20.878" v="6299"/>
          <ac:spMkLst>
            <pc:docMk/>
            <pc:sldMk cId="637763668" sldId="264"/>
            <ac:spMk id="15" creationId="{ABEDA72A-6958-8656-8461-7FC91DFB05DD}"/>
          </ac:spMkLst>
        </pc:spChg>
        <pc:spChg chg="del">
          <ac:chgData name="Στέφανος Γκαραβέλας" userId="1dfd7f32ed7c415a" providerId="LiveId" clId="{4DE1247C-D552-4901-9F84-2C1136679DD0}" dt="2025-05-24T17:13:20.878" v="6299"/>
          <ac:spMkLst>
            <pc:docMk/>
            <pc:sldMk cId="637763668" sldId="264"/>
            <ac:spMk id="17" creationId="{5482F9EA-3EC8-C21E-868C-EC4356C86439}"/>
          </ac:spMkLst>
        </pc:spChg>
        <pc:spChg chg="mod">
          <ac:chgData name="Στέφανος Γκαραβέλας" userId="1dfd7f32ed7c415a" providerId="LiveId" clId="{4DE1247C-D552-4901-9F84-2C1136679DD0}" dt="2025-05-24T17:16:33.955" v="6343" actId="1076"/>
          <ac:spMkLst>
            <pc:docMk/>
            <pc:sldMk cId="637763668" sldId="264"/>
            <ac:spMk id="29" creationId="{6693E9D4-3FC1-D2FB-C8A7-24420E687AC5}"/>
          </ac:spMkLst>
        </pc:spChg>
        <pc:grpChg chg="del">
          <ac:chgData name="Στέφανος Γκαραβέλας" userId="1dfd7f32ed7c415a" providerId="LiveId" clId="{4DE1247C-D552-4901-9F84-2C1136679DD0}" dt="2025-05-24T17:13:20.878" v="6299"/>
          <ac:grpSpMkLst>
            <pc:docMk/>
            <pc:sldMk cId="637763668" sldId="264"/>
            <ac:grpSpMk id="6" creationId="{63A94095-EB02-9ABB-6C6A-DB7E0BB43F94}"/>
          </ac:grpSpMkLst>
        </pc:grpChg>
      </pc:sldChg>
      <pc:sldChg chg="addSp delSp modSp add mod modTransition setBg delDesignElem">
        <pc:chgData name="Στέφανος Γκαραβέλας" userId="1dfd7f32ed7c415a" providerId="LiveId" clId="{4DE1247C-D552-4901-9F84-2C1136679DD0}" dt="2025-05-24T17:22:28.605" v="6364" actId="11529"/>
        <pc:sldMkLst>
          <pc:docMk/>
          <pc:sldMk cId="3447580911" sldId="265"/>
        </pc:sldMkLst>
        <pc:spChg chg="add del mod">
          <ac:chgData name="Στέφανος Γκαραβέλας" userId="1dfd7f32ed7c415a" providerId="LiveId" clId="{4DE1247C-D552-4901-9F84-2C1136679DD0}" dt="2025-05-24T17:22:28.605" v="6364" actId="11529"/>
          <ac:spMkLst>
            <pc:docMk/>
            <pc:sldMk cId="3447580911" sldId="265"/>
            <ac:spMk id="3" creationId="{039D60EC-8F88-BCB8-D324-610926359444}"/>
          </ac:spMkLst>
        </pc:spChg>
        <pc:spChg chg="del">
          <ac:chgData name="Στέφανος Γκαραβέλας" userId="1dfd7f32ed7c415a" providerId="LiveId" clId="{4DE1247C-D552-4901-9F84-2C1136679DD0}" dt="2025-05-24T17:13:21.580" v="6301"/>
          <ac:spMkLst>
            <pc:docMk/>
            <pc:sldMk cId="3447580911" sldId="265"/>
            <ac:spMk id="5" creationId="{A06A3003-D2AD-0155-2CD9-E218BEABC3E7}"/>
          </ac:spMkLst>
        </pc:spChg>
        <pc:spChg chg="del">
          <ac:chgData name="Στέφανος Γκαραβέλας" userId="1dfd7f32ed7c415a" providerId="LiveId" clId="{4DE1247C-D552-4901-9F84-2C1136679DD0}" dt="2025-05-24T17:13:21.580" v="6301"/>
          <ac:spMkLst>
            <pc:docMk/>
            <pc:sldMk cId="3447580911" sldId="265"/>
            <ac:spMk id="15" creationId="{ADF33889-1237-D52F-32E7-B4978D304ED4}"/>
          </ac:spMkLst>
        </pc:spChg>
        <pc:spChg chg="del">
          <ac:chgData name="Στέφανος Γκαραβέλας" userId="1dfd7f32ed7c415a" providerId="LiveId" clId="{4DE1247C-D552-4901-9F84-2C1136679DD0}" dt="2025-05-24T17:13:21.580" v="6301"/>
          <ac:spMkLst>
            <pc:docMk/>
            <pc:sldMk cId="3447580911" sldId="265"/>
            <ac:spMk id="17" creationId="{646708D9-2538-9030-52A2-34180A84E604}"/>
          </ac:spMkLst>
        </pc:spChg>
        <pc:grpChg chg="del">
          <ac:chgData name="Στέφανος Γκαραβέλας" userId="1dfd7f32ed7c415a" providerId="LiveId" clId="{4DE1247C-D552-4901-9F84-2C1136679DD0}" dt="2025-05-24T17:13:21.580" v="6301"/>
          <ac:grpSpMkLst>
            <pc:docMk/>
            <pc:sldMk cId="3447580911" sldId="265"/>
            <ac:grpSpMk id="6" creationId="{4DED2623-B8E5-0ACF-ADA5-3ED5B1AD2ABB}"/>
          </ac:grpSpMkLst>
        </pc:grpChg>
      </pc:sldChg>
      <pc:sldChg chg="delSp add del setBg delDesignElem">
        <pc:chgData name="Στέφανος Γκαραβέλας" userId="1dfd7f32ed7c415a" providerId="LiveId" clId="{4DE1247C-D552-4901-9F84-2C1136679DD0}" dt="2025-05-24T17:21:58.636" v="6360" actId="47"/>
        <pc:sldMkLst>
          <pc:docMk/>
          <pc:sldMk cId="3846220018" sldId="266"/>
        </pc:sldMkLst>
        <pc:spChg chg="del">
          <ac:chgData name="Στέφανος Γκαραβέλας" userId="1dfd7f32ed7c415a" providerId="LiveId" clId="{4DE1247C-D552-4901-9F84-2C1136679DD0}" dt="2025-05-24T17:13:21.987" v="6303"/>
          <ac:spMkLst>
            <pc:docMk/>
            <pc:sldMk cId="3846220018" sldId="266"/>
            <ac:spMk id="5" creationId="{549C7BDD-65B1-D66B-D4B7-95E0C2ED3544}"/>
          </ac:spMkLst>
        </pc:spChg>
        <pc:spChg chg="del">
          <ac:chgData name="Στέφανος Γκαραβέλας" userId="1dfd7f32ed7c415a" providerId="LiveId" clId="{4DE1247C-D552-4901-9F84-2C1136679DD0}" dt="2025-05-24T17:13:21.987" v="6303"/>
          <ac:spMkLst>
            <pc:docMk/>
            <pc:sldMk cId="3846220018" sldId="266"/>
            <ac:spMk id="15" creationId="{1556DB33-DB55-3FC9-7F20-F9267216539A}"/>
          </ac:spMkLst>
        </pc:spChg>
        <pc:spChg chg="del">
          <ac:chgData name="Στέφανος Γκαραβέλας" userId="1dfd7f32ed7c415a" providerId="LiveId" clId="{4DE1247C-D552-4901-9F84-2C1136679DD0}" dt="2025-05-24T17:13:21.987" v="6303"/>
          <ac:spMkLst>
            <pc:docMk/>
            <pc:sldMk cId="3846220018" sldId="266"/>
            <ac:spMk id="17" creationId="{5B4A470D-9511-1216-2AB1-EEA462BE141E}"/>
          </ac:spMkLst>
        </pc:spChg>
        <pc:grpChg chg="del">
          <ac:chgData name="Στέφανος Γκαραβέλας" userId="1dfd7f32ed7c415a" providerId="LiveId" clId="{4DE1247C-D552-4901-9F84-2C1136679DD0}" dt="2025-05-24T17:13:21.987" v="6303"/>
          <ac:grpSpMkLst>
            <pc:docMk/>
            <pc:sldMk cId="3846220018" sldId="266"/>
            <ac:grpSpMk id="6" creationId="{D491F8ED-EB93-F2DB-BBFD-0DB5223CB3FC}"/>
          </ac:grpSpMkLst>
        </pc:grpChg>
      </pc:sldChg>
      <pc:sldChg chg="delSp modSp add mod ord modTransition setBg delDesignElem">
        <pc:chgData name="Στέφανος Γκαραβέλας" userId="1dfd7f32ed7c415a" providerId="LiveId" clId="{4DE1247C-D552-4901-9F84-2C1136679DD0}" dt="2025-05-24T17:20:14.010" v="6358"/>
        <pc:sldMkLst>
          <pc:docMk/>
          <pc:sldMk cId="797744478" sldId="267"/>
        </pc:sldMkLst>
        <pc:spChg chg="del">
          <ac:chgData name="Στέφανος Γκαραβέλας" userId="1dfd7f32ed7c415a" providerId="LiveId" clId="{4DE1247C-D552-4901-9F84-2C1136679DD0}" dt="2025-05-24T17:17:18.493" v="6345"/>
          <ac:spMkLst>
            <pc:docMk/>
            <pc:sldMk cId="797744478" sldId="267"/>
            <ac:spMk id="5" creationId="{789F8D95-0E4D-AAB3-2A23-46F9638907D2}"/>
          </ac:spMkLst>
        </pc:spChg>
        <pc:spChg chg="del">
          <ac:chgData name="Στέφανος Γκαραβέλας" userId="1dfd7f32ed7c415a" providerId="LiveId" clId="{4DE1247C-D552-4901-9F84-2C1136679DD0}" dt="2025-05-24T17:17:18.493" v="6345"/>
          <ac:spMkLst>
            <pc:docMk/>
            <pc:sldMk cId="797744478" sldId="267"/>
            <ac:spMk id="15" creationId="{52A8B542-434A-FAE4-A82B-8ECC019FF2E1}"/>
          </ac:spMkLst>
        </pc:spChg>
        <pc:spChg chg="del">
          <ac:chgData name="Στέφανος Γκαραβέλας" userId="1dfd7f32ed7c415a" providerId="LiveId" clId="{4DE1247C-D552-4901-9F84-2C1136679DD0}" dt="2025-05-24T17:17:18.493" v="6345"/>
          <ac:spMkLst>
            <pc:docMk/>
            <pc:sldMk cId="797744478" sldId="267"/>
            <ac:spMk id="17" creationId="{07D02B9D-DD8E-7EF9-3786-BCF8D6668AC1}"/>
          </ac:spMkLst>
        </pc:spChg>
        <pc:spChg chg="mod">
          <ac:chgData name="Στέφανος Γκαραβέλας" userId="1dfd7f32ed7c415a" providerId="LiveId" clId="{4DE1247C-D552-4901-9F84-2C1136679DD0}" dt="2025-05-24T17:18:54.739" v="6357" actId="20577"/>
          <ac:spMkLst>
            <pc:docMk/>
            <pc:sldMk cId="797744478" sldId="267"/>
            <ac:spMk id="29" creationId="{583DB6C8-774A-CF02-0F37-3ADE48CED2D5}"/>
          </ac:spMkLst>
        </pc:spChg>
        <pc:grpChg chg="del">
          <ac:chgData name="Στέφανος Γκαραβέλας" userId="1dfd7f32ed7c415a" providerId="LiveId" clId="{4DE1247C-D552-4901-9F84-2C1136679DD0}" dt="2025-05-24T17:17:18.493" v="6345"/>
          <ac:grpSpMkLst>
            <pc:docMk/>
            <pc:sldMk cId="797744478" sldId="267"/>
            <ac:grpSpMk id="6" creationId="{84A40D3F-EEB2-66DA-68F2-9A0E0BCC0186}"/>
          </ac:grpSpMkLst>
        </pc:grpChg>
      </pc:sldChg>
      <pc:sldMasterChg chg="setBg modSldLayout">
        <pc:chgData name="Στέφανος Γκαραβέλας" userId="1dfd7f32ed7c415a" providerId="LiveId" clId="{4DE1247C-D552-4901-9F84-2C1136679DD0}" dt="2025-05-24T13:31:59.597" v="256"/>
        <pc:sldMasterMkLst>
          <pc:docMk/>
          <pc:sldMasterMk cId="3427051872" sldId="2147483648"/>
        </pc:sldMasterMkLst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885203641" sldId="2147483649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156787163" sldId="2147483650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546553193" sldId="2147483651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2607636588" sldId="2147483652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3602114738" sldId="2147483653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2186520303" sldId="2147483654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309818959" sldId="2147483655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4004535728" sldId="2147483656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206103106" sldId="2147483657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3081833181" sldId="2147483658"/>
          </pc:sldLayoutMkLst>
        </pc:sldLayoutChg>
        <pc:sldLayoutChg chg="setBg">
          <pc:chgData name="Στέφανος Γκαραβέλας" userId="1dfd7f32ed7c415a" providerId="LiveId" clId="{4DE1247C-D552-4901-9F84-2C1136679DD0}" dt="2025-05-24T13:31:59.597" v="256"/>
          <pc:sldLayoutMkLst>
            <pc:docMk/>
            <pc:sldMasterMk cId="3427051872" sldId="2147483648"/>
            <pc:sldLayoutMk cId="1194299638" sldId="214748365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9A72E-F96F-42D1-8262-8064A21907DA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l-GR"/>
        </a:p>
      </dgm:t>
    </dgm:pt>
    <dgm:pt modelId="{8B53312A-51E2-4FE7-8680-A5FE9793997C}">
      <dgm:prSet phldrT="[Κείμενο]" custT="1"/>
      <dgm:spPr/>
      <dgm:t>
        <a:bodyPr/>
        <a:lstStyle/>
        <a:p>
          <a:r>
            <a:rPr lang="en-US" sz="1200" dirty="0"/>
            <a:t>Import specified file(s)</a:t>
          </a:r>
          <a:endParaRPr lang="el-GR" sz="1200" dirty="0"/>
        </a:p>
      </dgm:t>
    </dgm:pt>
    <dgm:pt modelId="{468EB905-F13D-4D94-9B4B-75A75872124B}" type="parTrans" cxnId="{15F855A9-0763-41DB-B9E4-A3F74D26484D}">
      <dgm:prSet/>
      <dgm:spPr/>
      <dgm:t>
        <a:bodyPr/>
        <a:lstStyle/>
        <a:p>
          <a:endParaRPr lang="el-GR"/>
        </a:p>
      </dgm:t>
    </dgm:pt>
    <dgm:pt modelId="{80AB45F9-79F9-4BEB-9BD8-0E8304A732A9}" type="sibTrans" cxnId="{15F855A9-0763-41DB-B9E4-A3F74D26484D}">
      <dgm:prSet/>
      <dgm:spPr/>
      <dgm:t>
        <a:bodyPr/>
        <a:lstStyle/>
        <a:p>
          <a:endParaRPr lang="el-GR"/>
        </a:p>
      </dgm:t>
    </dgm:pt>
    <dgm:pt modelId="{AFA85333-EE05-48B2-A5C3-9F3A1C1FEFFA}">
      <dgm:prSet phldrT="[Κείμενο]" phldr="1"/>
      <dgm:spPr/>
      <dgm:t>
        <a:bodyPr/>
        <a:lstStyle/>
        <a:p>
          <a:endParaRPr lang="el-GR" dirty="0"/>
        </a:p>
      </dgm:t>
    </dgm:pt>
    <dgm:pt modelId="{AE57068E-6ACD-4B02-A5BB-EAFE77DBAA92}" type="parTrans" cxnId="{8D72ACF1-993C-4E0E-82EF-68D16716EBCD}">
      <dgm:prSet/>
      <dgm:spPr/>
      <dgm:t>
        <a:bodyPr/>
        <a:lstStyle/>
        <a:p>
          <a:endParaRPr lang="el-GR"/>
        </a:p>
      </dgm:t>
    </dgm:pt>
    <dgm:pt modelId="{00D6F3A7-184D-4885-A83E-D30E018B513F}" type="sibTrans" cxnId="{8D72ACF1-993C-4E0E-82EF-68D16716EBCD}">
      <dgm:prSet/>
      <dgm:spPr/>
      <dgm:t>
        <a:bodyPr/>
        <a:lstStyle/>
        <a:p>
          <a:endParaRPr lang="el-GR"/>
        </a:p>
      </dgm:t>
    </dgm:pt>
    <dgm:pt modelId="{F93D3219-2052-4F3B-97F2-39649128A791}">
      <dgm:prSet phldrT="[Κείμενο]" custT="1"/>
      <dgm:spPr/>
      <dgm:t>
        <a:bodyPr/>
        <a:lstStyle/>
        <a:p>
          <a:r>
            <a:rPr lang="en-US" sz="1200" dirty="0"/>
            <a:t>Conversion to AI compatible</a:t>
          </a:r>
          <a:endParaRPr lang="el-GR" sz="1200" dirty="0"/>
        </a:p>
      </dgm:t>
    </dgm:pt>
    <dgm:pt modelId="{6E29A046-77A9-4F92-9570-C241F2D13DEE}" type="parTrans" cxnId="{F60B3658-8C9E-4305-8A09-B7908EAE9C22}">
      <dgm:prSet/>
      <dgm:spPr/>
      <dgm:t>
        <a:bodyPr/>
        <a:lstStyle/>
        <a:p>
          <a:endParaRPr lang="el-GR"/>
        </a:p>
      </dgm:t>
    </dgm:pt>
    <dgm:pt modelId="{E04A702D-6419-4BA7-A8AA-21431C3E63EF}" type="sibTrans" cxnId="{F60B3658-8C9E-4305-8A09-B7908EAE9C22}">
      <dgm:prSet/>
      <dgm:spPr/>
      <dgm:t>
        <a:bodyPr/>
        <a:lstStyle/>
        <a:p>
          <a:endParaRPr lang="el-GR"/>
        </a:p>
      </dgm:t>
    </dgm:pt>
    <dgm:pt modelId="{1AAB341C-1E06-4914-B3AD-2410BD84232C}">
      <dgm:prSet phldrT="[Κείμενο]" phldr="1"/>
      <dgm:spPr/>
      <dgm:t>
        <a:bodyPr/>
        <a:lstStyle/>
        <a:p>
          <a:endParaRPr lang="el-GR" dirty="0"/>
        </a:p>
      </dgm:t>
    </dgm:pt>
    <dgm:pt modelId="{251D19BB-9DD4-4D37-A932-AE9C8F675A8B}" type="parTrans" cxnId="{D6A7B708-D8E8-47A7-B1E1-86335D034558}">
      <dgm:prSet/>
      <dgm:spPr/>
      <dgm:t>
        <a:bodyPr/>
        <a:lstStyle/>
        <a:p>
          <a:endParaRPr lang="el-GR"/>
        </a:p>
      </dgm:t>
    </dgm:pt>
    <dgm:pt modelId="{28228773-290A-4D0E-B54B-75025962E911}" type="sibTrans" cxnId="{D6A7B708-D8E8-47A7-B1E1-86335D034558}">
      <dgm:prSet/>
      <dgm:spPr/>
      <dgm:t>
        <a:bodyPr/>
        <a:lstStyle/>
        <a:p>
          <a:endParaRPr lang="el-GR"/>
        </a:p>
      </dgm:t>
    </dgm:pt>
    <dgm:pt modelId="{0F12A495-8E63-4360-A596-7C825470802A}">
      <dgm:prSet phldrT="[Κείμενο]" custT="1"/>
      <dgm:spPr/>
      <dgm:t>
        <a:bodyPr/>
        <a:lstStyle/>
        <a:p>
          <a:r>
            <a:rPr lang="en-US" sz="1200" dirty="0"/>
            <a:t>Creation of desired task </a:t>
          </a:r>
          <a:endParaRPr lang="el-GR" sz="1200" dirty="0"/>
        </a:p>
      </dgm:t>
    </dgm:pt>
    <dgm:pt modelId="{F1825AB7-0C25-40A9-9A55-C6A270C5774D}" type="parTrans" cxnId="{0B280921-4416-4D75-BC95-473479EC39F1}">
      <dgm:prSet/>
      <dgm:spPr/>
      <dgm:t>
        <a:bodyPr/>
        <a:lstStyle/>
        <a:p>
          <a:endParaRPr lang="el-GR"/>
        </a:p>
      </dgm:t>
    </dgm:pt>
    <dgm:pt modelId="{2232102C-0169-4DBF-BF41-240BC6922244}" type="sibTrans" cxnId="{0B280921-4416-4D75-BC95-473479EC39F1}">
      <dgm:prSet/>
      <dgm:spPr/>
      <dgm:t>
        <a:bodyPr/>
        <a:lstStyle/>
        <a:p>
          <a:endParaRPr lang="el-GR"/>
        </a:p>
      </dgm:t>
    </dgm:pt>
    <dgm:pt modelId="{F4377B9F-31B8-44AF-B3F0-C7F33F6E5A87}">
      <dgm:prSet phldrT="[Κείμενο]" phldr="1"/>
      <dgm:spPr/>
      <dgm:t>
        <a:bodyPr/>
        <a:lstStyle/>
        <a:p>
          <a:endParaRPr lang="el-GR" dirty="0"/>
        </a:p>
      </dgm:t>
    </dgm:pt>
    <dgm:pt modelId="{C1EB82DD-CF6C-4A04-9E3C-5E34CFEF6FA7}" type="parTrans" cxnId="{1C7B4F2E-1E92-438F-93A1-5599781E5FDD}">
      <dgm:prSet/>
      <dgm:spPr/>
      <dgm:t>
        <a:bodyPr/>
        <a:lstStyle/>
        <a:p>
          <a:endParaRPr lang="el-GR"/>
        </a:p>
      </dgm:t>
    </dgm:pt>
    <dgm:pt modelId="{9827DF2B-F95E-4656-A6F8-82B9B06F40A0}" type="sibTrans" cxnId="{1C7B4F2E-1E92-438F-93A1-5599781E5FDD}">
      <dgm:prSet/>
      <dgm:spPr/>
      <dgm:t>
        <a:bodyPr/>
        <a:lstStyle/>
        <a:p>
          <a:endParaRPr lang="el-GR"/>
        </a:p>
      </dgm:t>
    </dgm:pt>
    <dgm:pt modelId="{4C1E5FE9-81B9-4A15-855E-CF6898D7CD80}" type="pres">
      <dgm:prSet presAssocID="{4829A72E-F96F-42D1-8262-8064A21907DA}" presName="rootnode" presStyleCnt="0">
        <dgm:presLayoutVars>
          <dgm:chMax/>
          <dgm:chPref/>
          <dgm:dir/>
          <dgm:animLvl val="lvl"/>
        </dgm:presLayoutVars>
      </dgm:prSet>
      <dgm:spPr/>
    </dgm:pt>
    <dgm:pt modelId="{AA88B815-FEB5-44B8-85C1-D85BC3CA5D1E}" type="pres">
      <dgm:prSet presAssocID="{8B53312A-51E2-4FE7-8680-A5FE9793997C}" presName="composite" presStyleCnt="0"/>
      <dgm:spPr/>
    </dgm:pt>
    <dgm:pt modelId="{B13FDCC7-B499-4325-AA3C-28CB6A5A2140}" type="pres">
      <dgm:prSet presAssocID="{8B53312A-51E2-4FE7-8680-A5FE9793997C}" presName="bentUpArrow1" presStyleLbl="alignImgPlace1" presStyleIdx="0" presStyleCnt="2"/>
      <dgm:spPr/>
    </dgm:pt>
    <dgm:pt modelId="{63B9EF16-79E1-41FC-868B-0B7F7662EC23}" type="pres">
      <dgm:prSet presAssocID="{8B53312A-51E2-4FE7-8680-A5FE9793997C}" presName="ParentText" presStyleLbl="node1" presStyleIdx="0" presStyleCnt="3" custLinFactNeighborX="929" custLinFactNeighborY="-3052">
        <dgm:presLayoutVars>
          <dgm:chMax val="1"/>
          <dgm:chPref val="1"/>
          <dgm:bulletEnabled val="1"/>
        </dgm:presLayoutVars>
      </dgm:prSet>
      <dgm:spPr/>
    </dgm:pt>
    <dgm:pt modelId="{A8BC661C-504B-4528-8E11-03CA5BE80A79}" type="pres">
      <dgm:prSet presAssocID="{8B53312A-51E2-4FE7-8680-A5FE9793997C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AEF244DF-949E-4757-875B-6D0CBC67C2A8}" type="pres">
      <dgm:prSet presAssocID="{80AB45F9-79F9-4BEB-9BD8-0E8304A732A9}" presName="sibTrans" presStyleCnt="0"/>
      <dgm:spPr/>
    </dgm:pt>
    <dgm:pt modelId="{7B6DFA53-4E86-4111-9930-6C3206A35CD2}" type="pres">
      <dgm:prSet presAssocID="{F93D3219-2052-4F3B-97F2-39649128A791}" presName="composite" presStyleCnt="0"/>
      <dgm:spPr/>
    </dgm:pt>
    <dgm:pt modelId="{AD4D04AB-619F-4E23-A551-E2C40A0945A2}" type="pres">
      <dgm:prSet presAssocID="{F93D3219-2052-4F3B-97F2-39649128A791}" presName="bentUpArrow1" presStyleLbl="alignImgPlace1" presStyleIdx="1" presStyleCnt="2"/>
      <dgm:spPr/>
    </dgm:pt>
    <dgm:pt modelId="{0589FEA3-CCB8-45B8-826B-5998E0A4DD4C}" type="pres">
      <dgm:prSet presAssocID="{F93D3219-2052-4F3B-97F2-39649128A791}" presName="ParentText" presStyleLbl="node1" presStyleIdx="1" presStyleCnt="3" custAng="0">
        <dgm:presLayoutVars>
          <dgm:chMax val="1"/>
          <dgm:chPref val="1"/>
          <dgm:bulletEnabled val="1"/>
        </dgm:presLayoutVars>
      </dgm:prSet>
      <dgm:spPr/>
    </dgm:pt>
    <dgm:pt modelId="{AFAAE860-0DB1-4770-B47F-E35588F7CDC1}" type="pres">
      <dgm:prSet presAssocID="{F93D3219-2052-4F3B-97F2-39649128A791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CA74017F-4A21-424D-80ED-71C43519D240}" type="pres">
      <dgm:prSet presAssocID="{E04A702D-6419-4BA7-A8AA-21431C3E63EF}" presName="sibTrans" presStyleCnt="0"/>
      <dgm:spPr/>
    </dgm:pt>
    <dgm:pt modelId="{7D59665C-1559-41DE-9FD1-5E0C8FF5D6D5}" type="pres">
      <dgm:prSet presAssocID="{0F12A495-8E63-4360-A596-7C825470802A}" presName="composite" presStyleCnt="0"/>
      <dgm:spPr/>
    </dgm:pt>
    <dgm:pt modelId="{F21E8E84-8742-4B73-BE15-7E85AE43D72F}" type="pres">
      <dgm:prSet presAssocID="{0F12A495-8E63-4360-A596-7C825470802A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5B03200A-4A29-4E30-8963-45A88F7F8CE8}" type="pres">
      <dgm:prSet presAssocID="{0F12A495-8E63-4360-A596-7C825470802A}" presName="Final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D6A7B708-D8E8-47A7-B1E1-86335D034558}" srcId="{F93D3219-2052-4F3B-97F2-39649128A791}" destId="{1AAB341C-1E06-4914-B3AD-2410BD84232C}" srcOrd="0" destOrd="0" parTransId="{251D19BB-9DD4-4D37-A932-AE9C8F675A8B}" sibTransId="{28228773-290A-4D0E-B54B-75025962E911}"/>
    <dgm:cxn modelId="{DB9B5409-90F1-47B5-A4F1-EA512D47B534}" type="presOf" srcId="{F93D3219-2052-4F3B-97F2-39649128A791}" destId="{0589FEA3-CCB8-45B8-826B-5998E0A4DD4C}" srcOrd="0" destOrd="0" presId="urn:microsoft.com/office/officeart/2005/8/layout/StepDownProcess"/>
    <dgm:cxn modelId="{0B280921-4416-4D75-BC95-473479EC39F1}" srcId="{4829A72E-F96F-42D1-8262-8064A21907DA}" destId="{0F12A495-8E63-4360-A596-7C825470802A}" srcOrd="2" destOrd="0" parTransId="{F1825AB7-0C25-40A9-9A55-C6A270C5774D}" sibTransId="{2232102C-0169-4DBF-BF41-240BC6922244}"/>
    <dgm:cxn modelId="{1C7B4F2E-1E92-438F-93A1-5599781E5FDD}" srcId="{0F12A495-8E63-4360-A596-7C825470802A}" destId="{F4377B9F-31B8-44AF-B3F0-C7F33F6E5A87}" srcOrd="0" destOrd="0" parTransId="{C1EB82DD-CF6C-4A04-9E3C-5E34CFEF6FA7}" sibTransId="{9827DF2B-F95E-4656-A6F8-82B9B06F40A0}"/>
    <dgm:cxn modelId="{2178F575-FDA2-40E7-9270-F8CAECEB17A7}" type="presOf" srcId="{0F12A495-8E63-4360-A596-7C825470802A}" destId="{F21E8E84-8742-4B73-BE15-7E85AE43D72F}" srcOrd="0" destOrd="0" presId="urn:microsoft.com/office/officeart/2005/8/layout/StepDownProcess"/>
    <dgm:cxn modelId="{091B3676-CAE5-4449-8BBC-80AF59D4042C}" type="presOf" srcId="{AFA85333-EE05-48B2-A5C3-9F3A1C1FEFFA}" destId="{A8BC661C-504B-4528-8E11-03CA5BE80A79}" srcOrd="0" destOrd="0" presId="urn:microsoft.com/office/officeart/2005/8/layout/StepDownProcess"/>
    <dgm:cxn modelId="{F60B3658-8C9E-4305-8A09-B7908EAE9C22}" srcId="{4829A72E-F96F-42D1-8262-8064A21907DA}" destId="{F93D3219-2052-4F3B-97F2-39649128A791}" srcOrd="1" destOrd="0" parTransId="{6E29A046-77A9-4F92-9570-C241F2D13DEE}" sibTransId="{E04A702D-6419-4BA7-A8AA-21431C3E63EF}"/>
    <dgm:cxn modelId="{B8753086-518F-4768-B7D8-101F20F82A7B}" type="presOf" srcId="{F4377B9F-31B8-44AF-B3F0-C7F33F6E5A87}" destId="{5B03200A-4A29-4E30-8963-45A88F7F8CE8}" srcOrd="0" destOrd="0" presId="urn:microsoft.com/office/officeart/2005/8/layout/StepDownProcess"/>
    <dgm:cxn modelId="{15F855A9-0763-41DB-B9E4-A3F74D26484D}" srcId="{4829A72E-F96F-42D1-8262-8064A21907DA}" destId="{8B53312A-51E2-4FE7-8680-A5FE9793997C}" srcOrd="0" destOrd="0" parTransId="{468EB905-F13D-4D94-9B4B-75A75872124B}" sibTransId="{80AB45F9-79F9-4BEB-9BD8-0E8304A732A9}"/>
    <dgm:cxn modelId="{1A79B4B2-468C-4940-8D7D-2EAF41A41352}" type="presOf" srcId="{1AAB341C-1E06-4914-B3AD-2410BD84232C}" destId="{AFAAE860-0DB1-4770-B47F-E35588F7CDC1}" srcOrd="0" destOrd="0" presId="urn:microsoft.com/office/officeart/2005/8/layout/StepDownProcess"/>
    <dgm:cxn modelId="{EE9037BF-152B-4E56-9380-335185FF38B8}" type="presOf" srcId="{4829A72E-F96F-42D1-8262-8064A21907DA}" destId="{4C1E5FE9-81B9-4A15-855E-CF6898D7CD80}" srcOrd="0" destOrd="0" presId="urn:microsoft.com/office/officeart/2005/8/layout/StepDownProcess"/>
    <dgm:cxn modelId="{371E35C4-4A8D-4112-95E1-5A0596910D0D}" type="presOf" srcId="{8B53312A-51E2-4FE7-8680-A5FE9793997C}" destId="{63B9EF16-79E1-41FC-868B-0B7F7662EC23}" srcOrd="0" destOrd="0" presId="urn:microsoft.com/office/officeart/2005/8/layout/StepDownProcess"/>
    <dgm:cxn modelId="{8D72ACF1-993C-4E0E-82EF-68D16716EBCD}" srcId="{8B53312A-51E2-4FE7-8680-A5FE9793997C}" destId="{AFA85333-EE05-48B2-A5C3-9F3A1C1FEFFA}" srcOrd="0" destOrd="0" parTransId="{AE57068E-6ACD-4B02-A5BB-EAFE77DBAA92}" sibTransId="{00D6F3A7-184D-4885-A83E-D30E018B513F}"/>
    <dgm:cxn modelId="{A75C6007-DE55-429F-AE4C-2D1B0F743370}" type="presParOf" srcId="{4C1E5FE9-81B9-4A15-855E-CF6898D7CD80}" destId="{AA88B815-FEB5-44B8-85C1-D85BC3CA5D1E}" srcOrd="0" destOrd="0" presId="urn:microsoft.com/office/officeart/2005/8/layout/StepDownProcess"/>
    <dgm:cxn modelId="{7A592327-1DC5-472F-BD82-F0731F617C01}" type="presParOf" srcId="{AA88B815-FEB5-44B8-85C1-D85BC3CA5D1E}" destId="{B13FDCC7-B499-4325-AA3C-28CB6A5A2140}" srcOrd="0" destOrd="0" presId="urn:microsoft.com/office/officeart/2005/8/layout/StepDownProcess"/>
    <dgm:cxn modelId="{B361E1F0-8A5F-4179-AA07-65CA7479751E}" type="presParOf" srcId="{AA88B815-FEB5-44B8-85C1-D85BC3CA5D1E}" destId="{63B9EF16-79E1-41FC-868B-0B7F7662EC23}" srcOrd="1" destOrd="0" presId="urn:microsoft.com/office/officeart/2005/8/layout/StepDownProcess"/>
    <dgm:cxn modelId="{4989BCAE-230E-4957-A13E-60978CD648F0}" type="presParOf" srcId="{AA88B815-FEB5-44B8-85C1-D85BC3CA5D1E}" destId="{A8BC661C-504B-4528-8E11-03CA5BE80A79}" srcOrd="2" destOrd="0" presId="urn:microsoft.com/office/officeart/2005/8/layout/StepDownProcess"/>
    <dgm:cxn modelId="{57A4D8B0-AE02-4C16-8A4B-DA35DE9F58C2}" type="presParOf" srcId="{4C1E5FE9-81B9-4A15-855E-CF6898D7CD80}" destId="{AEF244DF-949E-4757-875B-6D0CBC67C2A8}" srcOrd="1" destOrd="0" presId="urn:microsoft.com/office/officeart/2005/8/layout/StepDownProcess"/>
    <dgm:cxn modelId="{2F847109-E509-4036-88C7-BAE080E1E16D}" type="presParOf" srcId="{4C1E5FE9-81B9-4A15-855E-CF6898D7CD80}" destId="{7B6DFA53-4E86-4111-9930-6C3206A35CD2}" srcOrd="2" destOrd="0" presId="urn:microsoft.com/office/officeart/2005/8/layout/StepDownProcess"/>
    <dgm:cxn modelId="{F2896709-2749-4B5C-BF51-425ED6008D33}" type="presParOf" srcId="{7B6DFA53-4E86-4111-9930-6C3206A35CD2}" destId="{AD4D04AB-619F-4E23-A551-E2C40A0945A2}" srcOrd="0" destOrd="0" presId="urn:microsoft.com/office/officeart/2005/8/layout/StepDownProcess"/>
    <dgm:cxn modelId="{C2A31A09-1D16-4A46-912D-AD28EFB908D5}" type="presParOf" srcId="{7B6DFA53-4E86-4111-9930-6C3206A35CD2}" destId="{0589FEA3-CCB8-45B8-826B-5998E0A4DD4C}" srcOrd="1" destOrd="0" presId="urn:microsoft.com/office/officeart/2005/8/layout/StepDownProcess"/>
    <dgm:cxn modelId="{C7A83BDD-29EB-4487-A235-D2AA9FCB2F60}" type="presParOf" srcId="{7B6DFA53-4E86-4111-9930-6C3206A35CD2}" destId="{AFAAE860-0DB1-4770-B47F-E35588F7CDC1}" srcOrd="2" destOrd="0" presId="urn:microsoft.com/office/officeart/2005/8/layout/StepDownProcess"/>
    <dgm:cxn modelId="{AEB69508-C963-4ABD-A981-2AAE76B3E235}" type="presParOf" srcId="{4C1E5FE9-81B9-4A15-855E-CF6898D7CD80}" destId="{CA74017F-4A21-424D-80ED-71C43519D240}" srcOrd="3" destOrd="0" presId="urn:microsoft.com/office/officeart/2005/8/layout/StepDownProcess"/>
    <dgm:cxn modelId="{58C215E9-DBF0-4CDF-9CBA-03D331F26D89}" type="presParOf" srcId="{4C1E5FE9-81B9-4A15-855E-CF6898D7CD80}" destId="{7D59665C-1559-41DE-9FD1-5E0C8FF5D6D5}" srcOrd="4" destOrd="0" presId="urn:microsoft.com/office/officeart/2005/8/layout/StepDownProcess"/>
    <dgm:cxn modelId="{3381ACCD-533D-471F-8AFD-78A2FFDB9DB4}" type="presParOf" srcId="{7D59665C-1559-41DE-9FD1-5E0C8FF5D6D5}" destId="{F21E8E84-8742-4B73-BE15-7E85AE43D72F}" srcOrd="0" destOrd="0" presId="urn:microsoft.com/office/officeart/2005/8/layout/StepDownProcess"/>
    <dgm:cxn modelId="{064C1D46-5E45-49EA-9D9E-AFAD5598DB0E}" type="presParOf" srcId="{7D59665C-1559-41DE-9FD1-5E0C8FF5D6D5}" destId="{5B03200A-4A29-4E30-8963-45A88F7F8CE8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FDCC7-B499-4325-AA3C-28CB6A5A2140}">
      <dsp:nvSpPr>
        <dsp:cNvPr id="0" name=""/>
        <dsp:cNvSpPr/>
      </dsp:nvSpPr>
      <dsp:spPr>
        <a:xfrm rot="5400000">
          <a:off x="2396056" y="884725"/>
          <a:ext cx="782463" cy="890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B9EF16-79E1-41FC-868B-0B7F7662EC23}">
      <dsp:nvSpPr>
        <dsp:cNvPr id="0" name=""/>
        <dsp:cNvSpPr/>
      </dsp:nvSpPr>
      <dsp:spPr>
        <a:xfrm>
          <a:off x="2200987" y="0"/>
          <a:ext cx="1317207" cy="9220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Import specified file(s)</a:t>
          </a:r>
          <a:endParaRPr lang="el-GR" sz="1200" kern="1200" dirty="0"/>
        </a:p>
      </dsp:txBody>
      <dsp:txXfrm>
        <a:off x="2246004" y="45017"/>
        <a:ext cx="1227173" cy="831968"/>
      </dsp:txXfrm>
    </dsp:sp>
    <dsp:sp modelId="{A8BC661C-504B-4528-8E11-03CA5BE80A79}">
      <dsp:nvSpPr>
        <dsp:cNvPr id="0" name=""/>
        <dsp:cNvSpPr/>
      </dsp:nvSpPr>
      <dsp:spPr>
        <a:xfrm>
          <a:off x="3505958" y="105283"/>
          <a:ext cx="958011" cy="74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300" kern="1200" dirty="0"/>
        </a:p>
      </dsp:txBody>
      <dsp:txXfrm>
        <a:off x="3505958" y="105283"/>
        <a:ext cx="958011" cy="745203"/>
      </dsp:txXfrm>
    </dsp:sp>
    <dsp:sp modelId="{AD4D04AB-619F-4E23-A551-E2C40A0945A2}">
      <dsp:nvSpPr>
        <dsp:cNvPr id="0" name=""/>
        <dsp:cNvSpPr/>
      </dsp:nvSpPr>
      <dsp:spPr>
        <a:xfrm rot="5400000">
          <a:off x="3488161" y="1920439"/>
          <a:ext cx="782463" cy="890807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9FEA3-CCB8-45B8-826B-5998E0A4DD4C}">
      <dsp:nvSpPr>
        <dsp:cNvPr id="0" name=""/>
        <dsp:cNvSpPr/>
      </dsp:nvSpPr>
      <dsp:spPr>
        <a:xfrm>
          <a:off x="3280856" y="1053062"/>
          <a:ext cx="1317207" cy="9220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Conversion to AI compatible</a:t>
          </a:r>
          <a:endParaRPr lang="el-GR" sz="1200" kern="1200" dirty="0"/>
        </a:p>
      </dsp:txBody>
      <dsp:txXfrm>
        <a:off x="3325873" y="1098079"/>
        <a:ext cx="1227173" cy="831968"/>
      </dsp:txXfrm>
    </dsp:sp>
    <dsp:sp modelId="{AFAAE860-0DB1-4770-B47F-E35588F7CDC1}">
      <dsp:nvSpPr>
        <dsp:cNvPr id="0" name=""/>
        <dsp:cNvSpPr/>
      </dsp:nvSpPr>
      <dsp:spPr>
        <a:xfrm>
          <a:off x="4598064" y="1140996"/>
          <a:ext cx="958011" cy="74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300" kern="1200" dirty="0"/>
        </a:p>
      </dsp:txBody>
      <dsp:txXfrm>
        <a:off x="4598064" y="1140996"/>
        <a:ext cx="958011" cy="745203"/>
      </dsp:txXfrm>
    </dsp:sp>
    <dsp:sp modelId="{F21E8E84-8742-4B73-BE15-7E85AE43D72F}">
      <dsp:nvSpPr>
        <dsp:cNvPr id="0" name=""/>
        <dsp:cNvSpPr/>
      </dsp:nvSpPr>
      <dsp:spPr>
        <a:xfrm>
          <a:off x="4372961" y="2088776"/>
          <a:ext cx="1317207" cy="92200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Creation of desired task </a:t>
          </a:r>
          <a:endParaRPr lang="el-GR" sz="1200" kern="1200" dirty="0"/>
        </a:p>
      </dsp:txBody>
      <dsp:txXfrm>
        <a:off x="4417978" y="2133793"/>
        <a:ext cx="1227173" cy="831968"/>
      </dsp:txXfrm>
    </dsp:sp>
    <dsp:sp modelId="{5B03200A-4A29-4E30-8963-45A88F7F8CE8}">
      <dsp:nvSpPr>
        <dsp:cNvPr id="0" name=""/>
        <dsp:cNvSpPr/>
      </dsp:nvSpPr>
      <dsp:spPr>
        <a:xfrm>
          <a:off x="5690169" y="2176710"/>
          <a:ext cx="958011" cy="7452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l-GR" sz="1300" kern="1200" dirty="0"/>
        </a:p>
      </dsp:txBody>
      <dsp:txXfrm>
        <a:off x="5690169" y="2176710"/>
        <a:ext cx="958011" cy="745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0F4684-C31C-98F9-DFD7-1D4C69DD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247A905-AAA0-F95E-7D0F-2132D3934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AA616FA-3AB4-9C5F-6C13-DEAD55BB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58CA082-900C-7F97-3B91-6FB65E1E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A69ED4E-E012-8522-3946-10321EB3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88520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E6988B-66E8-A7F9-B009-9860B3E8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83FB953-2820-70A6-0026-3D5F65309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DB64134-1626-5E43-5CF1-44EB1560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9E8E78A-C21F-5068-F98A-115375E0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CFE74A4-09B3-2FBF-CAC1-C11E1BF0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8183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563A0769-F259-B0F9-55B6-0232C370E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89DB36E-F141-565C-C01E-8558DC1B4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5A00F67-7459-A48A-F132-F9D327FC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C0E74A3-787B-E0D8-6182-19D4AB61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5FD315F-ECB2-C155-248C-F79BB227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942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1EB217-192B-BEBB-31CE-C3664B92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A518C43-F780-79EA-1325-8757EE82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1187684-EF03-4524-AFE2-72E5BDF2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21CC8F3-8809-88FC-883F-1251ADC7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572A1D1-15CC-FCE2-9C18-8EB2921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5678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6BCFC8A-F27F-0D5B-B933-C99ED4F0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44B98A9-F290-AEA2-539C-5933871B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C352AEB-0B9B-4CC0-31AC-9BEFA5FE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4DF4210-5466-EF9B-0B4A-B0844CDA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2FC8B9E-4241-37C5-D10A-5F520E47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54655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28DD95-2811-9648-6284-3B95C907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54E4EA7-8E67-41F2-0CB4-362686043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A39F59B-8B29-2F29-6B1A-875D662A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00A7F75-0A00-554D-02CD-DAEC7B83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8B19133-5A89-BD4D-0C5E-D2BA9F9C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E6763BA-C803-B748-D3CB-3248FE26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60763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2F826B-D2DE-ACC9-5FD9-7D8FEB38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56EEA4C-85D4-0B18-3208-535C5198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3F24A8A-8FB8-5EA1-CAAB-89622B2DB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7AAF9D89-1DF3-5566-36B8-9AFC5D154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47D4891-6EB6-662E-A561-18DE4D7D5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B38C34B-1500-1570-A87B-25445A4F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9237A919-E416-8ADE-0209-43537545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6146A51D-6D59-3492-FF8C-E4820A88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60211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09B30F-2CA1-3483-33D4-E2F05B23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6CCF2B34-BAAC-18E5-65B0-9D801A9C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28CC5A4B-9A84-7E86-DA83-A3A02FF9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818D70A-AD2F-7D7B-F99D-AD0DBA66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18652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AE1D806E-34C3-0E37-E033-DF67223F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E8DE6C3D-F3F3-F369-C0C0-1134E611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C875617-F4B7-80EE-35D0-9E64AD4D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098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749708-E436-67E8-61D4-0A46C9F6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5302749-106D-C6B6-9439-A712ABF0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F73B4B8-C261-0F32-A230-33533581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AEF6B82-AE74-3359-E047-EEA5E328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7D13A7F-385D-BADC-ADCE-A9B906E7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F1024D2-4433-9D83-D93A-1BEE048B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400453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D47B8F-3B47-FC6A-6F38-D301C586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FA67CAA1-4258-775F-328B-DE7AE1F7A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 dirty="0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04AD107-C082-01B1-3747-27DBA79CA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CBA43E0-B6D4-EECB-CD6D-289AF221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F3E17F1-A06D-D044-818A-6FB368E9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8F62D2E-1196-E857-2F75-91FE5E90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20610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D646F1EF-D4B5-5A6A-D366-A5815B99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8D06697-0BE0-A198-FD8A-86EA01D0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7DFEA4E-7F73-5D2E-33C1-B2D0DCD34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4752B-3BA1-43D9-88D7-8237D630FDEB}" type="datetimeFigureOut">
              <a:rPr lang="el-GR" smtClean="0"/>
              <a:t>24/5/2025</a:t>
            </a:fld>
            <a:endParaRPr lang="el-GR" dirty="0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C200245-D314-A220-20CD-11B0458D4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 dirty="0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D2F6FC8-D5CA-F1AA-3512-4204470B3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F6C9D-27B3-41B2-A997-BCA6834694C6}" type="slidenum">
              <a:rPr lang="el-GR" smtClean="0"/>
              <a:t>‹#›</a:t>
            </a:fld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2705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A82BF2A-5072-E08B-4D9A-8EEF1A23F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CRÈME BRULEE </a:t>
            </a:r>
            <a:endParaRPr lang="el-GR" sz="8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378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Εικόνα 4" descr="Εικόνα που περιέχει φαγητό, φαστ φουντ, επιδόρπιο, εικονογράφηση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6A661EB9-FF5D-9462-36C2-F6B700A1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9" name="Εικόνα 8" descr="Εικόνα που περιέχει γραμματοσειρά, γραφικά, σχεδίαση, λογότυπο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5CF78D0D-30A6-7217-CEFD-D29A4F5E8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1937680"/>
            <a:ext cx="3209544" cy="267996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3D1F6616-C3BE-0E33-6B47-C46DECBEA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75887" y="2302766"/>
            <a:ext cx="3209544" cy="1949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B9498E-8F26-3E0C-637B-FE3D66A12AD5}"/>
              </a:ext>
            </a:extLst>
          </p:cNvPr>
          <p:cNvSpPr txBox="1"/>
          <p:nvPr/>
        </p:nvSpPr>
        <p:spPr>
          <a:xfrm>
            <a:off x="-3895" y="6032110"/>
            <a:ext cx="12192000" cy="523220"/>
          </a:xfrm>
          <a:prstGeom prst="rect">
            <a:avLst/>
          </a:prstGeom>
          <a:noFill/>
          <a:effectLst>
            <a:outerShdw blurRad="38100" dist="50800" dir="5400000" sx="1000" sy="1000" algn="ctr" rotWithShape="0">
              <a:srgbClr val="000000">
                <a:alpha val="43137"/>
              </a:srgb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glow>
                    <a:schemeClr val="accent1">
                      <a:alpha val="50000"/>
                    </a:schemeClr>
                  </a:glow>
                </a:effectLst>
                <a:latin typeface="Californian FB" panose="0207040306080B030204" pitchFamily="18" charset="0"/>
                <a:cs typeface="David" panose="020F0502020204030204" pitchFamily="34" charset="-79"/>
              </a:rPr>
              <a:t>OUR PRODUCT : </a:t>
            </a:r>
            <a:r>
              <a:rPr lang="en-US" sz="2800" b="1" u="sng" dirty="0">
                <a:solidFill>
                  <a:schemeClr val="tx2">
                    <a:lumMod val="90000"/>
                    <a:lumOff val="10000"/>
                  </a:schemeClr>
                </a:solidFill>
                <a:effectLst>
                  <a:glow>
                    <a:schemeClr val="accent1">
                      <a:alpha val="5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fornian FB" panose="0207040306080B030204" pitchFamily="18" charset="0"/>
                <a:cs typeface="David" panose="020F0502020204030204" pitchFamily="34" charset="-79"/>
              </a:rPr>
              <a:t>SummarEase</a:t>
            </a:r>
          </a:p>
        </p:txBody>
      </p:sp>
    </p:spTree>
    <p:extLst>
      <p:ext uri="{BB962C8B-B14F-4D97-AF65-F5344CB8AC3E}">
        <p14:creationId xmlns:p14="http://schemas.microsoft.com/office/powerpoint/2010/main" val="1083910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C1EECB6-D2B3-8182-3B6F-243F57B1A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34" y="1188637"/>
            <a:ext cx="3540753" cy="4480726"/>
          </a:xfrm>
        </p:spPr>
        <p:txBody>
          <a:bodyPr wrap="square">
            <a:normAutofit/>
          </a:bodyPr>
          <a:lstStyle/>
          <a:p>
            <a:pPr algn="r"/>
            <a:r>
              <a:rPr lang="en-US" sz="6000" dirty="0">
                <a:solidFill>
                  <a:srgbClr val="084158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TEAM</a:t>
            </a:r>
            <a:br>
              <a:rPr lang="en-US" sz="6000" dirty="0">
                <a:solidFill>
                  <a:srgbClr val="084158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</a:br>
            <a:r>
              <a:rPr lang="en-US" sz="6000" dirty="0">
                <a:solidFill>
                  <a:srgbClr val="084158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</a:rPr>
              <a:t>MEMBERS</a:t>
            </a:r>
            <a:endParaRPr lang="el-GR" sz="6000" dirty="0">
              <a:solidFill>
                <a:srgbClr val="084158"/>
              </a:solidFill>
              <a:effectLst>
                <a:glow>
                  <a:schemeClr val="accent1">
                    <a:alpha val="40000"/>
                  </a:schemeClr>
                </a:glow>
              </a:effectLst>
            </a:endParaRPr>
          </a:p>
        </p:txBody>
      </p:sp>
      <p:cxnSp>
        <p:nvCxnSpPr>
          <p:cNvPr id="27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FDBFF84-7EA7-3365-49EE-96F11E23D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anchor="ctr">
            <a:normAutofit/>
          </a:bodyPr>
          <a:lstStyle/>
          <a:p>
            <a:r>
              <a:rPr lang="el-G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Μανδαλάκης Χρήστος</a:t>
            </a:r>
          </a:p>
          <a:p>
            <a:r>
              <a:rPr lang="el-G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Δενδρινός Άγγελος Γιώργος</a:t>
            </a:r>
          </a:p>
          <a:p>
            <a:r>
              <a:rPr lang="el-G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Γκαραβέλας Στέφανος</a:t>
            </a:r>
          </a:p>
        </p:txBody>
      </p:sp>
    </p:spTree>
    <p:extLst>
      <p:ext uri="{BB962C8B-B14F-4D97-AF65-F5344CB8AC3E}">
        <p14:creationId xmlns:p14="http://schemas.microsoft.com/office/powerpoint/2010/main" val="777704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8E2CC403-21CD-41DF-BAC4-329D7FF03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88EE41FA-F130-B163-7938-0CB363D0C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WHAT PROBLEM DOES OUR APP SOLVES</a:t>
            </a:r>
            <a:endParaRPr lang="en-US" sz="6000" kern="1200" dirty="0">
              <a:solidFill>
                <a:schemeClr val="accent1">
                  <a:lumMod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" name="Group 9">
            <a:extLst>
              <a:ext uri="{FF2B5EF4-FFF2-40B4-BE49-F238E27FC236}">
                <a16:creationId xmlns:a16="http://schemas.microsoft.com/office/drawing/2014/main" id="{B13AA5FE-3FFC-4725-9ADD-E428544EC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5431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FA70700-3F72-44D4-8175-FEB2B9B23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7093C0F6-5741-4C9D-90FF-A25824BFC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21B2E1B-E962-432C-ADA1-2934CE3C54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7653717E-6F8C-43E0-9893-C03AE87D1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BB14B4-EC3F-47C7-9AF3-B0E017B75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160" y="391886"/>
            <a:ext cx="402901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E5EA2A-57BE-0D5F-8FF9-4FA1BAEB10C7}"/>
              </a:ext>
            </a:extLst>
          </p:cNvPr>
          <p:cNvSpPr txBox="1"/>
          <p:nvPr/>
        </p:nvSpPr>
        <p:spPr>
          <a:xfrm>
            <a:off x="7666160" y="243194"/>
            <a:ext cx="4029016" cy="6370975"/>
          </a:xfrm>
          <a:prstGeom prst="rect">
            <a:avLst/>
          </a:prstGeom>
          <a:gradFill flip="none" rotWithShape="1">
            <a:gsLst>
              <a:gs pos="26000">
                <a:srgbClr val="15A6DE"/>
              </a:gs>
              <a:gs pos="0">
                <a:srgbClr val="19B2EF">
                  <a:lumMod val="100000"/>
                </a:srgbClr>
              </a:gs>
              <a:gs pos="46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lvl="1">
              <a:buSzPct val="100000"/>
            </a:pPr>
            <a:endParaRPr lang="el-GR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n-US" sz="2400"/>
          </a:p>
          <a:p>
            <a:pPr lvl="1">
              <a:buSzPct val="100000"/>
            </a:pPr>
            <a:endParaRPr lang="el-GR" sz="2400"/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404747421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7C56E-D33B-3E8B-5D7F-76621CBE3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96EDA1-EC39-7F5C-F5D0-B18055F3A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WHAT PROBLEM DOES OUR APP SOLVES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3DB6C8-774A-CF02-0F37-3ADE48CED2D5}"/>
              </a:ext>
            </a:extLst>
          </p:cNvPr>
          <p:cNvSpPr txBox="1"/>
          <p:nvPr/>
        </p:nvSpPr>
        <p:spPr>
          <a:xfrm>
            <a:off x="7646705" y="120402"/>
            <a:ext cx="4029016" cy="6678751"/>
          </a:xfrm>
          <a:prstGeom prst="rect">
            <a:avLst/>
          </a:prstGeom>
          <a:gradFill flip="none" rotWithShape="1">
            <a:gsLst>
              <a:gs pos="26000">
                <a:srgbClr val="15A6DE"/>
              </a:gs>
              <a:gs pos="0">
                <a:srgbClr val="19B2EF">
                  <a:lumMod val="100000"/>
                </a:srgbClr>
              </a:gs>
              <a:gs pos="46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l-GR" sz="2400" dirty="0">
              <a:solidFill>
                <a:srgbClr val="E6F4FB"/>
              </a:solidFill>
            </a:endParaRPr>
          </a:p>
          <a:p>
            <a:r>
              <a:rPr lang="en-US" sz="3200" dirty="0">
                <a:solidFill>
                  <a:srgbClr val="E6F4FB"/>
                </a:solidFill>
              </a:rPr>
              <a:t>It produces</a:t>
            </a:r>
            <a:r>
              <a:rPr lang="el-GR" sz="3200" dirty="0">
                <a:solidFill>
                  <a:srgbClr val="E6F4FB"/>
                </a:solidFill>
              </a:rPr>
              <a:t>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Summaries</a:t>
            </a:r>
            <a:endParaRPr lang="el-GR" sz="2800" dirty="0">
              <a:solidFill>
                <a:srgbClr val="E6F4FB"/>
              </a:solidFill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Quiz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Q&amp;A</a:t>
            </a:r>
            <a:endParaRPr lang="el-GR" sz="2800" dirty="0">
              <a:solidFill>
                <a:srgbClr val="E6F4FB"/>
              </a:solidFill>
            </a:endParaRPr>
          </a:p>
          <a:p>
            <a:endParaRPr lang="el-GR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n-US" sz="2400" dirty="0"/>
          </a:p>
          <a:p>
            <a:pPr lvl="1">
              <a:buSzPct val="100000"/>
            </a:pPr>
            <a:endParaRPr lang="el-GR" sz="2400" dirty="0"/>
          </a:p>
          <a:p>
            <a:pPr lvl="1">
              <a:buSzPct val="100000"/>
            </a:pPr>
            <a:endParaRPr lang="el-GR"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797744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9A052-0A1C-FDD7-C090-EB334F166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840F4A4-95B9-D637-A745-49AAE0BE7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828" y="1147158"/>
            <a:ext cx="6038470" cy="47133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WHAT PROBLEM DOES OUR APP SOLVES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1E8BD9E-5A2B-55D6-505A-37235C9FDB26}"/>
              </a:ext>
            </a:extLst>
          </p:cNvPr>
          <p:cNvSpPr txBox="1"/>
          <p:nvPr/>
        </p:nvSpPr>
        <p:spPr>
          <a:xfrm>
            <a:off x="7666160" y="120084"/>
            <a:ext cx="4029016" cy="6617196"/>
          </a:xfrm>
          <a:prstGeom prst="rect">
            <a:avLst/>
          </a:prstGeom>
          <a:gradFill flip="none" rotWithShape="1">
            <a:gsLst>
              <a:gs pos="26000">
                <a:srgbClr val="15A6DE"/>
              </a:gs>
              <a:gs pos="0">
                <a:srgbClr val="19B2EF">
                  <a:lumMod val="100000"/>
                </a:srgbClr>
              </a:gs>
              <a:gs pos="46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endParaRPr lang="el-GR" sz="2400" dirty="0">
              <a:solidFill>
                <a:srgbClr val="E6F4FB"/>
              </a:solidFill>
            </a:endParaRPr>
          </a:p>
          <a:p>
            <a:r>
              <a:rPr lang="en-US" sz="3200" dirty="0">
                <a:solidFill>
                  <a:srgbClr val="E6F4FB"/>
                </a:solidFill>
              </a:rPr>
              <a:t>It produces</a:t>
            </a:r>
            <a:r>
              <a:rPr lang="el-GR" sz="3200" dirty="0">
                <a:solidFill>
                  <a:srgbClr val="E6F4FB"/>
                </a:solidFill>
              </a:rPr>
              <a:t>: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Summaries</a:t>
            </a:r>
            <a:endParaRPr lang="el-GR" sz="2800" dirty="0">
              <a:solidFill>
                <a:srgbClr val="E6F4FB"/>
              </a:solidFill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Quiz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sz="2800" dirty="0">
                <a:solidFill>
                  <a:srgbClr val="E6F4FB"/>
                </a:solidFill>
              </a:rPr>
              <a:t>Q&amp;A</a:t>
            </a:r>
            <a:endParaRPr lang="el-GR" sz="2800" dirty="0">
              <a:solidFill>
                <a:srgbClr val="E6F4FB"/>
              </a:solidFill>
            </a:endParaRPr>
          </a:p>
          <a:p>
            <a:endParaRPr lang="el-GR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endParaRPr lang="en-US" sz="2400" dirty="0">
              <a:solidFill>
                <a:srgbClr val="E6F4FB"/>
              </a:solidFill>
            </a:endParaRPr>
          </a:p>
          <a:p>
            <a:r>
              <a:rPr lang="en-US" sz="3200" dirty="0">
                <a:solidFill>
                  <a:srgbClr val="E6F4FB"/>
                </a:solidFill>
              </a:rPr>
              <a:t>From</a:t>
            </a:r>
            <a:r>
              <a:rPr lang="el-GR" sz="3200" dirty="0">
                <a:solidFill>
                  <a:srgbClr val="E6F4FB"/>
                </a:solidFill>
              </a:rPr>
              <a:t>: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E6F4FB"/>
                </a:solidFill>
              </a:rPr>
              <a:t>PDF Files</a:t>
            </a:r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E6F4FB"/>
                </a:solidFill>
              </a:rPr>
              <a:t>Video</a:t>
            </a:r>
            <a:r>
              <a:rPr lang="el-GR" sz="2800" dirty="0">
                <a:solidFill>
                  <a:srgbClr val="E6F4FB"/>
                </a:solidFill>
              </a:rPr>
              <a:t> </a:t>
            </a:r>
            <a:r>
              <a:rPr lang="en-US" sz="2800" dirty="0">
                <a:solidFill>
                  <a:srgbClr val="E6F4FB"/>
                </a:solidFill>
              </a:rPr>
              <a:t>and </a:t>
            </a:r>
            <a:endParaRPr lang="el-GR" sz="2800" dirty="0">
              <a:solidFill>
                <a:srgbClr val="E6F4FB"/>
              </a:solidFill>
            </a:endParaRPr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E6F4FB"/>
                </a:solidFill>
              </a:rPr>
              <a:t>Lesson Slides</a:t>
            </a:r>
            <a:endParaRPr lang="el-GR" sz="2800" dirty="0">
              <a:solidFill>
                <a:srgbClr val="E6F4FB"/>
              </a:solidFill>
            </a:endParaRPr>
          </a:p>
          <a:p>
            <a:pPr lvl="1">
              <a:buSzPct val="100000"/>
            </a:pPr>
            <a:endParaRPr lang="el-GR" sz="2400" dirty="0"/>
          </a:p>
          <a:p>
            <a:pPr lvl="1">
              <a:buSzPct val="100000"/>
            </a:pPr>
            <a:endParaRPr lang="el-GR" sz="2400" dirty="0"/>
          </a:p>
          <a:p>
            <a:pPr marL="914400" lvl="1" indent="-457200">
              <a:buSzPct val="100000"/>
              <a:buFont typeface="Wingdings" panose="05000000000000000000" pitchFamily="2" charset="2"/>
              <a:buChar char="Ø"/>
            </a:pPr>
            <a:endParaRPr lang="el-GR" sz="2400" dirty="0"/>
          </a:p>
        </p:txBody>
      </p:sp>
    </p:spTree>
    <p:extLst>
      <p:ext uri="{BB962C8B-B14F-4D97-AF65-F5344CB8AC3E}">
        <p14:creationId xmlns:p14="http://schemas.microsoft.com/office/powerpoint/2010/main" val="34475809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8063056-3CC3-CB34-221E-1580E161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529" y="631768"/>
            <a:ext cx="11111728" cy="575240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 anchor="ctr">
            <a:normAutofit/>
          </a:bodyPr>
          <a:lstStyle/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84158"/>
                </a:solidFill>
              </a:rPr>
              <a:t>Use of Python coding language</a:t>
            </a:r>
            <a:endParaRPr lang="el-GR" dirty="0">
              <a:solidFill>
                <a:srgbClr val="084158"/>
              </a:solidFill>
            </a:endParaRP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84158"/>
                </a:solidFill>
              </a:rPr>
              <a:t>LLMs</a:t>
            </a:r>
            <a:r>
              <a:rPr lang="el-GR" dirty="0">
                <a:solidFill>
                  <a:srgbClr val="084158"/>
                </a:solidFill>
              </a:rPr>
              <a:t> </a:t>
            </a:r>
            <a:r>
              <a:rPr lang="en-US" dirty="0">
                <a:solidFill>
                  <a:srgbClr val="084158"/>
                </a:solidFill>
              </a:rPr>
              <a:t>Utilization</a:t>
            </a:r>
            <a:r>
              <a:rPr lang="el-GR" dirty="0">
                <a:solidFill>
                  <a:srgbClr val="084158"/>
                </a:solidFill>
              </a:rPr>
              <a:t>: </a:t>
            </a:r>
            <a:r>
              <a:rPr lang="en-US" dirty="0">
                <a:solidFill>
                  <a:srgbClr val="084158"/>
                </a:solidFill>
              </a:rPr>
              <a:t>IBM-WATSON, Google-Gemini</a:t>
            </a: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84158"/>
              </a:solidFill>
            </a:endParaRPr>
          </a:p>
          <a:p>
            <a:pPr>
              <a:buClr>
                <a:srgbClr val="15A6DE"/>
              </a:buClr>
              <a:buFont typeface="Courier New" panose="02070309020205020404" pitchFamily="49" charset="0"/>
              <a:buChar char="o"/>
            </a:pPr>
            <a:endParaRPr lang="en-US" sz="2000" dirty="0">
              <a:solidFill>
                <a:srgbClr val="084158"/>
              </a:solidFill>
            </a:endParaRPr>
          </a:p>
          <a:p>
            <a:pPr marL="0" indent="0">
              <a:buNone/>
            </a:pPr>
            <a:endParaRPr lang="el-GR" sz="2000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CA204F78-2184-1CC4-EF21-D70233A13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864" y="631132"/>
            <a:ext cx="5719864" cy="746837"/>
          </a:xfrm>
          <a:ln>
            <a:noFill/>
          </a:ln>
        </p:spPr>
        <p:txBody>
          <a:bodyPr anchor="ctr">
            <a:noAutofit/>
          </a:bodyPr>
          <a:lstStyle/>
          <a:p>
            <a:r>
              <a:rPr lang="en-US" sz="6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HOW IT WORKS</a:t>
            </a:r>
            <a:endParaRPr lang="el-GR" sz="6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3" name="Διάγραμμα 12">
            <a:extLst>
              <a:ext uri="{FF2B5EF4-FFF2-40B4-BE49-F238E27FC236}">
                <a16:creationId xmlns:a16="http://schemas.microsoft.com/office/drawing/2014/main" id="{D1179051-DA69-025E-ACDF-0B379576F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343040"/>
              </p:ext>
            </p:extLst>
          </p:nvPr>
        </p:nvGraphicFramePr>
        <p:xfrm>
          <a:off x="1677533" y="3356043"/>
          <a:ext cx="8836932" cy="30281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2452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 advTm="2000">
        <p14:reveal/>
      </p:transition>
    </mc:Choice>
    <mc:Fallback>
      <p:transition spd="slow" advTm="20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3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53D0D8DC-2B3B-1086-2EC1-692D2FB0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084158"/>
                </a:solidFill>
              </a:rPr>
              <a:t>WHAT TO EXPECT NEXT?</a:t>
            </a:r>
            <a:endParaRPr lang="el-GR" sz="6000" dirty="0">
              <a:solidFill>
                <a:srgbClr val="084158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E5A61B3-8BBE-F48A-FF5D-9C86E18F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706" y="587829"/>
            <a:ext cx="6505298" cy="5682342"/>
          </a:xfrm>
          <a:gradFill flip="none" rotWithShape="1">
            <a:gsLst>
              <a:gs pos="46000">
                <a:schemeClr val="accent1">
                  <a:lumMod val="40000"/>
                  <a:lumOff val="60000"/>
                </a:schemeClr>
              </a:gs>
              <a:gs pos="46000">
                <a:schemeClr val="accent1">
                  <a:lumMod val="95000"/>
                  <a:lumOff val="5000"/>
                </a:schemeClr>
              </a:gs>
              <a:gs pos="100000">
                <a:schemeClr val="accent1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txBody>
          <a:bodyPr anchor="t">
            <a:normAutofit/>
          </a:bodyPr>
          <a:lstStyle/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9B2EF"/>
                </a:solidFill>
              </a:rPr>
              <a:t>Search Engine with Keywords</a:t>
            </a:r>
          </a:p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9B2EF"/>
                </a:solidFill>
              </a:rPr>
              <a:t>User History</a:t>
            </a:r>
          </a:p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9B2EF"/>
                </a:solidFill>
              </a:rPr>
              <a:t>Interactive Chatbot </a:t>
            </a:r>
          </a:p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9B2EF"/>
                </a:solidFill>
              </a:rPr>
              <a:t>Image Support (Input/Output)</a:t>
            </a:r>
          </a:p>
          <a:p>
            <a:pPr>
              <a:buClr>
                <a:srgbClr val="19B2EF"/>
              </a:buClr>
              <a:buFont typeface="Wingdings" panose="05000000000000000000" pitchFamily="2" charset="2"/>
              <a:buChar char="q"/>
            </a:pPr>
            <a:r>
              <a:rPr lang="en-US" dirty="0">
                <a:solidFill>
                  <a:srgbClr val="19B2EF"/>
                </a:solidFill>
              </a:rPr>
              <a:t>Evaluation System</a:t>
            </a:r>
          </a:p>
        </p:txBody>
      </p:sp>
    </p:spTree>
    <p:extLst>
      <p:ext uri="{BB962C8B-B14F-4D97-AF65-F5344CB8AC3E}">
        <p14:creationId xmlns:p14="http://schemas.microsoft.com/office/powerpoint/2010/main" val="21887040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6000">
              <a:schemeClr val="accent1">
                <a:lumMod val="73000"/>
              </a:schemeClr>
            </a:gs>
            <a:gs pos="80000">
              <a:schemeClr val="accent1">
                <a:lumMod val="46000"/>
                <a:lumOff val="54000"/>
              </a:schemeClr>
            </a:gs>
            <a:gs pos="89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Τίτλος 1">
            <a:extLst>
              <a:ext uri="{FF2B5EF4-FFF2-40B4-BE49-F238E27FC236}">
                <a16:creationId xmlns:a16="http://schemas.microsoft.com/office/drawing/2014/main" id="{6714AD72-B417-F90B-E96E-37A3669C70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THANK YOU FOR YOUR TIME</a:t>
            </a:r>
            <a:endParaRPr lang="en-US" sz="4800" kern="1200" dirty="0">
              <a:solidFill>
                <a:schemeClr val="tx2">
                  <a:lumMod val="25000"/>
                  <a:lumOff val="75000"/>
                </a:schemeClr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65786142"/>
      </p:ext>
    </p:extLst>
  </p:cSld>
  <p:clrMapOvr>
    <a:masterClrMapping/>
  </p:clrMapOvr>
  <p:transition spd="slow">
    <p:wipe dir="u"/>
  </p:transition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TM04033919[[fn=Κύκλωμα]]</Template>
  <TotalTime>245</TotalTime>
  <Words>113</Words>
  <Application>Microsoft Office PowerPoint</Application>
  <PresentationFormat>Ευρεία οθόνη</PresentationFormat>
  <Paragraphs>67</Paragraphs>
  <Slides>9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6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Californian FB</vt:lpstr>
      <vt:lpstr>Courier New</vt:lpstr>
      <vt:lpstr>Wingdings</vt:lpstr>
      <vt:lpstr>Θέμα του Office</vt:lpstr>
      <vt:lpstr>CRÈME BRULEE </vt:lpstr>
      <vt:lpstr>Παρουσίαση του PowerPoint</vt:lpstr>
      <vt:lpstr>TEAM MEMBERS</vt:lpstr>
      <vt:lpstr>WHAT PROBLEM DOES OUR APP SOLVES</vt:lpstr>
      <vt:lpstr>WHAT PROBLEM DOES OUR APP SOLVES</vt:lpstr>
      <vt:lpstr>WHAT PROBLEM DOES OUR APP SOLVES</vt:lpstr>
      <vt:lpstr>HOW IT WORKS</vt:lpstr>
      <vt:lpstr>WHAT TO EXPECT NEXT?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CHRISTOS MANDALAKIS</dc:creator>
  <cp:lastModifiedBy>Στέφανος Γκαραβέλας</cp:lastModifiedBy>
  <cp:revision>4</cp:revision>
  <dcterms:created xsi:type="dcterms:W3CDTF">2025-05-24T12:50:42Z</dcterms:created>
  <dcterms:modified xsi:type="dcterms:W3CDTF">2025-05-24T17:23:39Z</dcterms:modified>
</cp:coreProperties>
</file>