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e4354a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e4354a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b5bd90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b5bd90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b5bd907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b5bd907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b5bd907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b5bd90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b5bd907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b5bd90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5bd90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5bd90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b5bd907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b5bd907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Javascript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Robert Choe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Undergraduate: Senior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Experience</a:t>
            </a:r>
            <a:r>
              <a:rPr lang="en"/>
              <a:t>: SWE at Volvo Group and Google. Going to be full time iOS Engineer at Robinhood after graduation.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Hobbies: Guitar, Basketball, Sports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Lightweight, interpreted,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Loosely 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Interacts with HTML to create more responsive and interactive elements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Node.js - will allow us to run javascript outside the browser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Javascript to HTML page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Put javascript in its own </a:t>
            </a:r>
            <a:r>
              <a:rPr lang="en"/>
              <a:t>separate</a:t>
            </a:r>
            <a:r>
              <a:rPr lang="en"/>
              <a:t> .js file.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Use </a:t>
            </a:r>
            <a:r>
              <a:rPr lang="en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src</a:t>
            </a:r>
            <a:r>
              <a:rPr lang="en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="path_to_javascript_file"&gt;&lt;</a:t>
            </a: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en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/>
              <a:t>Tag in HTML to link the 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Embed javascript code in HTML file itself.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</a:t>
            </a:r>
            <a:r>
              <a:rPr lang="en">
                <a:solidFill>
                  <a:srgbClr val="0000CD"/>
                </a:solidFill>
              </a:rPr>
              <a:t> </a:t>
            </a:r>
            <a:r>
              <a:rPr lang="en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 &lt;</a:t>
            </a:r>
            <a:r>
              <a:rPr lang="en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en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/>
              <a:t>Tag embedded in 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84425" y="283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Variables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let, var, const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2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100.0</a:t>
            </a:r>
            <a:r>
              <a:rPr lang="en" sz="2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'Benny'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'Chirag'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'Dickerson'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  // Console: Benny, Chirag, Dickerson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 // Console: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Benny, Chirag, Dickerson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//Introduced in ES2015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Console: Benny, Chirag, Dickerson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For Loops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Class Functions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treated like any other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store functions in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pass functions as parameters to other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Functions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i="1"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i="1"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[, </a:t>
            </a:r>
            <a:r>
              <a:rPr i="1"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[, ... </a:t>
            </a:r>
            <a:r>
              <a:rPr i="1"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]]]) {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Statements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create objects via key/value pair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nest objects within objects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robert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occupation: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sayHello: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function() {</a:t>
            </a:r>
            <a:endParaRPr sz="13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console.log(“Hello world”)</a:t>
            </a:r>
            <a:endParaRPr sz="13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