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058547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058547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0585471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058547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01fed8d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01fed8d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01fed8d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01fed8d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01fed8d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e01fed8d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058547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058547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e01fed8d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e01fed8d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05854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05854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058547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f058547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058547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058547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 &amp; Ajax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729450" y="2078875"/>
            <a:ext cx="833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</a:t>
            </a:r>
            <a:endParaRPr/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Capture the content of an input element : </a:t>
            </a:r>
            <a:r>
              <a:rPr lang="en"/>
              <a:t>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content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"#category_field"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 the inner html of an element: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content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"#results_container"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Append HTML to an element: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"#results_container"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"&lt;h2&gt;This is a title&lt;/h2&gt;"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HTML to an element: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"#results_container"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"&lt;h2&gt;This is a title&lt;/h2&gt;"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Empty the contents of an element: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"#results_container"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Empty the contents of an INPUT element: 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"#category_field"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(‘’);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729450" y="1318650"/>
            <a:ext cx="828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Modifying/Capturing the contents of HTML Elements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AJAX to retrieve data from an api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880775" y="2487350"/>
            <a:ext cx="1542900" cy="17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SERVER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4480625" y="2459175"/>
            <a:ext cx="4205700" cy="216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$.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"server_address”,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(data) {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	// data now contains results from GET request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(data);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032F62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32F62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32F62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32F62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32F62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javascript code</a:t>
            </a:r>
            <a:endParaRPr sz="1000">
              <a:solidFill>
                <a:srgbClr val="032F62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" name="Google Shape;205;p23"/>
          <p:cNvCxnSpPr/>
          <p:nvPr/>
        </p:nvCxnSpPr>
        <p:spPr>
          <a:xfrm flipH="1">
            <a:off x="2613925" y="2748000"/>
            <a:ext cx="2373900" cy="103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3"/>
          <p:cNvSpPr txBox="1"/>
          <p:nvPr/>
        </p:nvSpPr>
        <p:spPr>
          <a:xfrm>
            <a:off x="3184400" y="3572225"/>
            <a:ext cx="73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4839900" y="2515525"/>
            <a:ext cx="246600" cy="23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2515150" y="2147458"/>
            <a:ext cx="4693825" cy="628725"/>
          </a:xfrm>
          <a:custGeom>
            <a:rect b="b" l="l" r="r" t="t"/>
            <a:pathLst>
              <a:path extrusionOk="0" h="25149" w="187753">
                <a:moveTo>
                  <a:pt x="0" y="25149"/>
                </a:moveTo>
                <a:cubicBezTo>
                  <a:pt x="11084" y="21345"/>
                  <a:pt x="37384" y="6129"/>
                  <a:pt x="66502" y="2325"/>
                </a:cubicBezTo>
                <a:cubicBezTo>
                  <a:pt x="95620" y="-1479"/>
                  <a:pt x="154607" y="212"/>
                  <a:pt x="174708" y="2325"/>
                </a:cubicBezTo>
                <a:cubicBezTo>
                  <a:pt x="194809" y="4438"/>
                  <a:pt x="185041" y="12892"/>
                  <a:pt x="187107" y="1500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Google Shape;209;p23"/>
          <p:cNvSpPr txBox="1"/>
          <p:nvPr/>
        </p:nvSpPr>
        <p:spPr>
          <a:xfrm>
            <a:off x="2233150" y="1930150"/>
            <a:ext cx="22050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 of GET requests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Jquery and Ajax Do?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Jquery is a javascript library. It allows us to…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Interact with HTML elements on our webpage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Retrieve data from a web server (GET Requests) via AJAX method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300" y="527525"/>
            <a:ext cx="4154378" cy="46159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3773225" y="2667000"/>
            <a:ext cx="454500" cy="37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203075" y="2667000"/>
            <a:ext cx="454500" cy="37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657575" y="2649963"/>
            <a:ext cx="454500" cy="37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040450" y="3201450"/>
            <a:ext cx="911700" cy="20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040450" y="3444925"/>
            <a:ext cx="1404300" cy="30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455925" y="3450575"/>
            <a:ext cx="419100" cy="30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891900" y="3450575"/>
            <a:ext cx="645600" cy="30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5"/>
          <p:cNvCxnSpPr/>
          <p:nvPr/>
        </p:nvCxnSpPr>
        <p:spPr>
          <a:xfrm rot="10800000">
            <a:off x="2938600" y="2340700"/>
            <a:ext cx="8379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 flipH="1" rot="10800000">
            <a:off x="4430325" y="2307000"/>
            <a:ext cx="30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101" idx="0"/>
          </p:cNvCxnSpPr>
          <p:nvPr/>
        </p:nvCxnSpPr>
        <p:spPr>
          <a:xfrm flipH="1" rot="10800000">
            <a:off x="4884825" y="2363463"/>
            <a:ext cx="134340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2474275" y="3790300"/>
            <a:ext cx="6228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4608800" y="3846925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599650" y="3807275"/>
            <a:ext cx="10362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1500400" y="1989800"/>
            <a:ext cx="2332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href="http://google.com"&gt;Home&lt;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555650" y="2097375"/>
            <a:ext cx="26727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href="http://facebook.com"&gt;About&lt;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284725" y="2199300"/>
            <a:ext cx="1755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href="#"&gt;Other&lt;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41800" y="4237600"/>
            <a:ext cx="2731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type="text" placeholder="Ex: Animal"&gt;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918150" y="4168750"/>
            <a:ext cx="1681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&gt;Search! &lt;/button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6199325" y="4118725"/>
            <a:ext cx="1931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&gt;Clear Results 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300" y="527525"/>
            <a:ext cx="4154378" cy="461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3773225" y="2667000"/>
            <a:ext cx="454500" cy="37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4203075" y="2667000"/>
            <a:ext cx="454500" cy="37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4657575" y="2649963"/>
            <a:ext cx="454500" cy="37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040450" y="3201450"/>
            <a:ext cx="911700" cy="20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040450" y="3444925"/>
            <a:ext cx="1404300" cy="30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4455925" y="3450575"/>
            <a:ext cx="419100" cy="30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891900" y="3450575"/>
            <a:ext cx="645600" cy="30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 rot="10800000">
            <a:off x="2938600" y="2340700"/>
            <a:ext cx="8379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 flipH="1" rot="10800000">
            <a:off x="4430325" y="2307000"/>
            <a:ext cx="30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stCxn id="125" idx="0"/>
          </p:cNvCxnSpPr>
          <p:nvPr/>
        </p:nvCxnSpPr>
        <p:spPr>
          <a:xfrm flipH="1" rot="10800000">
            <a:off x="4884825" y="2363463"/>
            <a:ext cx="134340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/>
          <p:nvPr/>
        </p:nvCxnSpPr>
        <p:spPr>
          <a:xfrm flipH="1">
            <a:off x="2474275" y="3790300"/>
            <a:ext cx="62280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4608800" y="3846925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5599650" y="3807275"/>
            <a:ext cx="10362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 txBox="1"/>
          <p:nvPr/>
        </p:nvSpPr>
        <p:spPr>
          <a:xfrm>
            <a:off x="1500400" y="1989800"/>
            <a:ext cx="2332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href="http://google.com"&gt;Home&lt;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555650" y="2097375"/>
            <a:ext cx="26727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href="http://facebook.com"&gt;About&lt;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6284725" y="2199300"/>
            <a:ext cx="1755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href="#"&gt;Other&lt;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1800" y="4237600"/>
            <a:ext cx="2731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id="category_field"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type="text" placeholder="Ex: Animal"&gt;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499075" y="4168750"/>
            <a:ext cx="24798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id="search_button"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&gt;Search! &lt;/button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199325" y="4118725"/>
            <a:ext cx="1931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id="clear_button"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&gt;Clear Results 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300" y="527525"/>
            <a:ext cx="4154378" cy="461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/>
        </p:nvSpPr>
        <p:spPr>
          <a:xfrm>
            <a:off x="3773225" y="2667000"/>
            <a:ext cx="454500" cy="37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203075" y="2667000"/>
            <a:ext cx="454500" cy="37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657575" y="2649963"/>
            <a:ext cx="454500" cy="37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3040450" y="3201450"/>
            <a:ext cx="911700" cy="20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3040450" y="3444925"/>
            <a:ext cx="1404300" cy="30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455925" y="3450575"/>
            <a:ext cx="419100" cy="30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891900" y="3450575"/>
            <a:ext cx="645600" cy="30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7"/>
          <p:cNvCxnSpPr/>
          <p:nvPr/>
        </p:nvCxnSpPr>
        <p:spPr>
          <a:xfrm rot="10800000">
            <a:off x="2938600" y="2340700"/>
            <a:ext cx="8379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/>
          <p:nvPr/>
        </p:nvCxnSpPr>
        <p:spPr>
          <a:xfrm flipH="1" rot="10800000">
            <a:off x="4430325" y="2307000"/>
            <a:ext cx="30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>
            <a:stCxn id="149" idx="0"/>
          </p:cNvCxnSpPr>
          <p:nvPr/>
        </p:nvCxnSpPr>
        <p:spPr>
          <a:xfrm flipH="1" rot="10800000">
            <a:off x="4884825" y="2363463"/>
            <a:ext cx="134340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/>
          <p:nvPr/>
        </p:nvCxnSpPr>
        <p:spPr>
          <a:xfrm rot="10800000">
            <a:off x="1874200" y="3424225"/>
            <a:ext cx="1104000" cy="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4608800" y="3846925"/>
            <a:ext cx="562200" cy="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7"/>
          <p:cNvCxnSpPr/>
          <p:nvPr/>
        </p:nvCxnSpPr>
        <p:spPr>
          <a:xfrm flipH="1" rot="10800000">
            <a:off x="5599650" y="3558275"/>
            <a:ext cx="853500" cy="2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7"/>
          <p:cNvSpPr txBox="1"/>
          <p:nvPr/>
        </p:nvSpPr>
        <p:spPr>
          <a:xfrm>
            <a:off x="1500400" y="1954475"/>
            <a:ext cx="23328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href="http://google.com"&gt;Home&lt;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555650" y="2097375"/>
            <a:ext cx="26727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href="http://facebook.com"&gt;About&lt;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6284725" y="2199300"/>
            <a:ext cx="1755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href="#"&gt;Other&lt;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68250" y="3170250"/>
            <a:ext cx="2731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id="category_field"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type="text" placeholder="Ex: Animal"&gt;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337750" y="3917425"/>
            <a:ext cx="24798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id="search_button"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&gt;Search! &lt;/button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453150" y="3424225"/>
            <a:ext cx="1931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button </a:t>
            </a:r>
            <a:r>
              <a:rPr lang="en" sz="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id="clear_button"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&gt;Clear Results &lt;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687550" y="4459850"/>
            <a:ext cx="2912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" sz="1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id="results_container"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&gt; &lt;/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2353125" y="4290800"/>
            <a:ext cx="4043700" cy="80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functionality to HTML elements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does adding functionality to elements mean?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Executing a block of code once a HTML element has been interacted with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Capture the HTML element/elements via Jquery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Add an event listener to the HTML element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Write code to handle event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729450" y="1318650"/>
            <a:ext cx="777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1) Capture the HTML Element using Jquery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602650" y="2050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40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select by tag name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".navigation"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40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select by class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"#search_button"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40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select by id</a:t>
            </a:r>
            <a:endParaRPr sz="1400">
              <a:solidFill>
                <a:srgbClr val="6A737D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729450" y="1318650"/>
            <a:ext cx="777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2) Add an event listener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602650" y="2050700"/>
            <a:ext cx="837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What are event listeners?</a:t>
            </a:r>
            <a:endParaRPr sz="1400">
              <a:solidFill>
                <a:srgbClr val="000000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A procedure in Javascript that waits for an event to occur. </a:t>
            </a:r>
            <a:endParaRPr sz="1400">
              <a:solidFill>
                <a:srgbClr val="000000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"#search_button"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 {}) // listens for when “search_button” element is “clicked”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"#search_button"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"hover"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 {},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 {}) // listens for when mouse hovers over element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"#category_field"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"keydown"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 {}) // listens for when a key is pressed in this input element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3) Write code to handle event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"#search_button"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Code to execute when the event on “search_button” occurs</a:t>
            </a:r>
            <a:endParaRPr sz="1000">
              <a:solidFill>
                <a:srgbClr val="6F42C1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32F62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