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09:07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270 176 7708,'-2'-20'0,"0"2"0,-2 0 137,1 0 1,-2 4 355,1-2 1,-1 7-270,1 1 0,1 0-226,-4-3 0,0 3 169,-1 0 1,-2 4-36,2-3 0,-2 4 25,-2-1 0,1 3-44,-1 1 1,-1 1-1,-3 3 0,3 2-1,-2 6 1,-2 5-19,1 2 0,1 3 3,3 2 1,0-1 2,1 1 0,4-1-216,3 0 0,3-1 68,1-2 0,1-3-3,3-6 1,4 0 89,8-3 1,-2-3-201,5-5 1,1-2-29,3-1 1,0-4-45,1-5 0,-2-1 77,-3-2 1,2 2 21,-5-3 0,-1 2 169,-3-2 0,-4 7 12,0-2 1,-6 5 163,2-1-26,-3 4 0,-1 1 98,0 9 0,-4 2-72,1 11 0,-3 3 53,2 4 1,3 5-152,-3-5 1,3 5-115,1-1 1,0 2 16,0-2 0,0-2-183,0-6 0,5 0-262,3 1 0,-2-2 198,2-3 0,-4-2-86,4-5 0,-4-4-115,4-1 1,-2-3-762,2 4 273,2-5 920,-3 2 0,4-10 0,1-2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09:27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362 12 7774,'-7'-1'426,"-1"-3"672,0 3-1056,-4-4 0,6 6 23,2 3 1,-1-2 559,1 6 1,0-4 298,4 4-497,0-6 1,-4 5 144,0-3 89,0-3 2,-1 4-188,-1-5-261,-6 5 0,0-3 15,1 2 1,-1-3-134,0-1 1,1 0 9,-1 0 1,-4 0 63,1 0 0,-5 0-54,5 0 1,-2 1-159,1 3 0,3-3-28,-2 3 0,2-2 34,1-2-40,0 5 0,2-3 81,2 6 0,2 0-52,2 4 1,3-1 39,-3 1 0,2 5 38,2 2 0,2 3-4,2 2 0,-3-1 0,3 1 1,1 0-7,-1 3 1,4-6 1,-5 3 1,5-8 11,-4 4 0,5-6 27,-1 2 0,-1-8-279,0-5 0,-3-1-89,4-2 0,0 0 92,3 0 0,1-5 107,0-3 0,0-3 3,-1 0 1,5-1-26,-1 0 0,2 2-20,-1 2 1,-3-1-19,2 5 0,2 0 13,-1 4 1,3 2 86,-3 1 1,1 9 110,-2 8 0,-2-1 65,3 4 0,-4-2 1053,-5 7 0,0 0-543,-3-1 0,-3 1-172,3-5 1,-4-1-138,-4-3 1,-1-2-182,-3-5 0,-2 0-141,2-1 1,-3 0-232,0-3 0,-1-3 216,0-5 0,1 0-862,-1 0 1,0 0 8,1 0 1,-1 0-1586,0 0 743,1-5 789,-1-2-899,5 1 1832,2 0 0,10 1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0:53.66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35 48 19761,'-11'0'1266,"-1"0"32,5 0-920,2 0 1,8-2 490,5-2 0,1 3-589,10-3 0,1 2 33,3-2 1,0 2-264,1-2 1,-1-1 291,0 1 1,1-3-300,-1 3 0,1 0-98,-1 4 0,-5 0-315,-2 0-287,2 0 579,-5 0 0,-1 1-1,-9 3 0,-1 3-78,-2 4 1,-2 1 386,-1 0 1,-4 3 53,-5 1 0,-1 4 148,-2 0 1,1 6-58,-6 1 0,4 6-173,-3-2 0,1 3-197,-2 1 1,0 0 332,4 0 0,0-4-228,5 0 1,-1-1-161,0 1 1,5-6-991,-1-6 1,5-5-703,-1 2 9,3-3 1,6-7-58,3-2 1,2-2-237,2-2 2163,0-6 1,-1-5 0,1-7 0</inkml:trace>
  <inkml:trace contextRef="#ctx0" brushRef="#br0" timeOffset="417">444 223 15614,'7'-18'306,"-1"-1"85,-2 4 1,1 2 90,3-3 0,-2 5 81,-2 3 0,-2 1-171,2 3 0,-2 3 823,2-3-281,-3 3-877,5 6 1,-6 3 89,0 8 0,0-3 61,0 2 0,0 3-31,0 2 0,-6 3 26,-1 4 1,0-2-36,-1 2 1,2 3-54,-2 1 0,-1-2-340,5-2 0,0 2 325,4-2 1,0 1-279,0 0 1,1-9-464,3 1 1,7-6 182,4-2 0,6-6-141,-1-2 0,2-4 262,1-4 0,-1-4 460,-3-7 1,2 0-24,-5-4 1,-1 3 146,-3-3 1,-4 5-77,0-2 1,-6 3 229,2 1 0,-4 6 59,-4 2 1,-2 3-143,-6 1 1,0 0-27,1 0 1,-6 5-179,-3 3 1,2 3 49,-1 5 0,-1 1 64,-3 2 1,5 2-106,2-5 1,-1 3 1,2-3 0,0 3-160,8-3-2115,1-1 1468,6-3 1,7-6-1156,5-2 1,-1-2 1721,5-2 1,2-6-1,0 0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0:55.708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116 70 18346,'-11'4'1603,"-1"1"-912,0 2 1,1-3 328,-1 3 435,5-4-483,-3 2-572,9-5 1,1-1 101,7-3 0,4-2 64,1-6 0,4 0-74,4 1 1,2 0-487,1 3 0,1-2 41,-1 2 0,0 2-350,1-2 1,-1 5 66,0-1 0,-3 3 57,-1 1 1,-4 1-42,0 3 1,-2 0-437,-1 8 0,-6-2 162,-2 10 1,-4-1 226,-4 5 0,-3 4 119,-9 3 0,-2 8 72,-5 4 0,-5 1-6,1-1 1,-4 2 239,4-2 1,-1-1 114,5 1 0,5-7-7,2-1 1,5-3 109,3-8 0,3 0-523,5-8 1,5-2-256,3-6 0,3-3 7,5-5 1,-2 0 201,6 0 1,-1-9-13,4-2 0,1-9 150,-1 1 1,0-3-118,1-2 1,-6 5-29,-2-1 0,-3 2 195,-2-1 0,-4-2 257,-3 5 1,-3 1-377,-1 3 0,-1 0-85,-3 1 0,-4 4-290,-8 3 1,-3-1 331,-8 1 1,1 0 47,-5 4 1,-1 0 214,-3 0 0,2 0 131,1 0 1,4-4-55,5 0 0,0-3-189,4 3 183,2-5 0,11 2-351,2-4 0,4-1 291,4 0 1,7-1-416,9-2 0,2 2-141,1-3 0,6 3-449,2 1 1,-1 2-493,1 2 0,0-1 1504,4 5 1,0-5 0,0 3-1</inkml:trace>
  <inkml:trace contextRef="#ctx0" brushRef="#br1" timeOffset="233">619 47 8556,'-8'0'60,"0"0"186,5 0 1,-6 1 409,5 3 1,1 4-115,3 7 1,1 0-93,3 4 0,-2 2-158,6 6 1,-4 0-11,4 8 1,-4-1-465,3 9 0,-4-1 188,1 0 0,-3 0-382,-1-3 1,0-4 149,0 0 1,0-1-84,0-7 0,0 0-708,0-3 0,4-6 410,0-3 0,0-2 607,-4-1 0,5 0 0,2-1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0:57.36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245 141 10028,'0'-12'-120,"4"-1"-475,0-2 1237,0 7-122,1-13 0,-4 13 276,3-7-5,-3 2-191,-1 1-213,0 0 1,-5 6-149,-3 2 0,-3 3-19,-5 1 1,3 1 18,-3 3 1,-2 2 1,-1 6 1,1 4-128,-2-1 1,5 7 36,-5 2 0,2-1-136,-2 4 0,4-1 67,4 1 1,4-2-18,0 2 0,6-2-15,-2-2 1,6-4-281,2-4 1,9-2-85,-1-1 0,7-6-26,1-2 1,2-8 43,1-3 0,1-4 158,-1-1 1,-1-3-106,-2-1 0,-4-4 104,-4 0 1,0 3-58,0 2 85,-1-4 565,-4 6-339,-2-3 0,-6 10-50,-3 6 0,1 7 375,-5 8 1,4 5-203,-3 7 1,3-1 35,-4 5 1,5 0-46,-1 4 1,3 2-40,1 2 0,0-4-45,0 0 0,4-1-223,0-7 1,5 4 3,-1-4 1,1-1-357,-1-6 1,2-3-676,-2-6 1,-2-3-126,2 0-128,0-6 1,4 4-31,-1-6 1408,1 0 0,0-6 0,-1 0 0</inkml:trace>
  <inkml:trace contextRef="#ctx0" brushRef="#br0" timeOffset="473">490 339 9829,'-12'-6'469,"1"-4"0,0 7 748,4-5-512,-4 6-468,10-9 0,-3 5 129,8-6 1,4 0-53,7 1 0,0-1-9,4 0 1,-1-1-165,2-2 0,4 0 157,-4-4 1,4 5-183,-4-2 1,1 3 142,-2 2 0,2 4-216,-5 3 1,-1-1 10,-3 1 0,-4 1 6,-1 7 0,-3-1 11,4 5 0,-5 1 31,1 6 0,-4 4 42,-4 4 0,-3 0 30,-5 1 0,1 4-200,-1 3 1,-3 4 180,-1 4 0,-4 2 60,5 1 0,-5 3-3,5-7 0,-1 1-70,5-4 1,0-5-35,3-2 1,3-9-53,5-3 0,2-3-81,1-2 1,4-4 73,5-3 1,1-4-105,2-4 1,-1 1 95,6-5 0,-5 1-177,5-5 1,-2 0 52,2 1 1,2-1-240,-3 0 0,-1 0-141,2 1 1,-6 3-115,2 0 0,-3 6-506,-2-2 200,1 2 109,0 2 1,-5 2 124,1 2 0,-5-2-196,1 6 1,-3 0 196,-1 3 0,0 1 592,0 0 1,0 0 0,0-1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00.40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398 24 18017,'-12'-4'-416,"1"0"0,-1 0 0,0 0 1066,1 0-421,-1 0 1,0 4 520,1 0 1,-2 0-181,-3 0 1,2 2 34,-6 1 1,1 3-24,-5 1 1,1 4-22,0-3 0,-1 6 130,1 1 0,1 5 19,3-4 0,-2 4-365,5 0 0,2 1-204,6-2 0,3-1-604,5-2 1,1-5-337,3 1 0,6-2-139,6-6 1,5 0 225,-2-4 1,6-5 309,-2-3 0,3-2-48,-6-2 1,-3 1 166,-2-1 0,1 0 251,-5 0 1,4 1 105,-7-1 1,-3 4 1200,-1 1-214,2 4-471,-5-2 0,1 6-438,-6 3 0,-5 4-173,1 7 0,1 3 23,0 6 1,4-1-129,-1 1 1,3 0-351,1 4 1,0-4 317,0 3 0,1-2-603,3-2 1,-1 3-354,4-2 0,0 0-254,1-8 0,2 0-24,-2-5 0,2 1 1264,2 0 0,0-6 1,-1-1-1</inkml:trace>
  <inkml:trace contextRef="#ctx0" brushRef="#br0" timeOffset="343">480 187 18017,'-7'-12'-4433,"-2"5"4143,5-1 0,-3 4 857,3-4 0,0 4-322,4-3 1,0 3 182,0-4 0,5 4 359,3-4 1,7 4 18,5-3 1,-2 0-568,1-1 0,1 3 609,3 5 0,-3-4-456,-1 0 1,-4 0-70,0 4 0,-2 6-286,-1 1 1,-6 4-151,-2 0 1,-3 6-197,-1 3 1,-5 2 345,-3 1 0,-3 4-61,-5 1 1,-2 3 304,-5-4 1,3 0-105,1-3 1,3 0 156,-3 4 1,6-9 512,1 1 61,0-1-967,11-6 0,5-1-405,8-8 1,7-3-219,1-1 0,3-1 321,4-3 1,-2-1-784,2-3 1,-2-1 515,-2 5 1,0-4-604,1 4 1246,-1 0 1,1 4 0,-1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0:59.37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351 222 10949,'-4'-12'0,"0"0"205,1 0 263,-3 1 1,3 3-196,-4 0 1,4 0 204,-1-3 1,-1-1-151,1 0 1,-4 1 80,4-1 0,-4 0-137,5 1 1,-7 0-57,3 4 1,-4-4 9,0 3 1,-1-1 141,0 1 1,-1 3 91,-2 5 0,0-4 1,-4 0 1,3 2-45,-3 6 1,5 2 309,-2 6 0,-1 5-241,2 2 0,-1 5 80,4 3 1,2-2-164,2 2 0,-1 1-129,5 0 0,0-1-216,4-4 0,2-1-248,2-2 1,6-3-119,5-6 0,6-4-187,-1-3 1,3-3 217,4-1 0,-2-5 288,2-3 0,-2-4 138,-2-3 0,-1 1-124,-2-6 0,1 1-122,-6-5 0,1 2 239,-5 3 1,-4-2 80,-3 5 0,-3 1-550,-1 3 290,0 0-532,0 6-121,-5 1 0,2 10 927,-4 3 0,4 7-244,-1 5 0,3 3 158,1 4 1,-4-1 124,0 5 1,0-3-200,4 3 1,1-1 57,3 1 0,1 1-713,3-4 0,3-2-5,-4-7 0,4 2-1037,0-6 1,1 0 721,0-8 1,-1-1 66,1-6 0,0-2-124,0-2 1,-1-2 654,1-6 1,0-5 966,-1-2-498,1-3 1,0-2-1,-1 1 1</inkml:trace>
  <inkml:trace contextRef="#ctx0" brushRef="#br0" timeOffset="346">526 292 16381,'0'-19'-771,"0"4"0,4-2 726,0 1 218,0 1 438,-4-2-393,0 9 0,0-7 63,0 7 154,0 3 43,0-1 1,-6 1-512,5 4 142,-4-4-6,5 0 136,0 3 1,1-7 137,3 5 1,1-1 364,3 1 1,6 2-237,-2-6 1,4 4 158,-1-4 0,2 6-246,3-2 0,2 1 82,-3-1 0,2 3-198,-2-3 0,-2 4-383,-5 4 0,0 1-140,-1 3 1,0 2-293,-4-2 0,-1 8 159,-6 3 1,-2 1 244,-2 3 0,-2-2 113,-6 6 0,1-2 194,-1-2 0,-4 4-37,1 0 0,-1 1 140,5-5 0,-1 0 96,0 1 1,6-5 27,2 1 1,2-6-91,2 2-496,0-3 1,6-3-500,1-2 0,8-3 491,0-5 0,10-1-87,-2-3 0,5-1 195,-1-3 1,-1-3-721,5 4 1,-5-2 21,1 1 1,-2-1-305,-2 5 0,-1 0 323,-2 4 0,2-4 997,-3 0 0,9 0 0,1 4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04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386 71 8295,'0'-12'0,"-1"1"103,-3-1 1,1 2 1261,-5 2-969,1-3 1,-5 10-109,0-3 1,4 3 205,1 1 0,-2 0-72,-7 0 1,2 1 9,-6 3 1,5 3-82,-5 4 1,1 1-65,-5 0 0,1 1-49,0 2 0,-1 3-18,1 6 1,1-5-83,2 1 1,3-1 100,6 4 0,0 0-277,4-4 0,1-1 52,6-2 0,10-7-288,1 3 0,10-9 139,2 1 0,1-2-432,3-2 0,3-4 120,1 0 1,-3-9-88,0 1 1,-4-2 20,0 2 0,-6 0 125,-2 1 1,-4 3 231,0 0-380,-5 0 1218,-2 2-370,-5 1 1,-5 6 165,-3 3 0,-3 8-129,0 7 0,3 3 65,0 2 0,4 0-103,-3 3 0,4 2-130,-1 2 0,3-2-138,1-6 1,0 3 91,0-3 0,4 6-636,0-10 1,5 1-726,-2-8 216,4-6 1,0 3 190,1-5 0,0-1 819,0-7 0,4-3 0,3-4 0</inkml:trace>
  <inkml:trace contextRef="#ctx0" brushRef="#br0" timeOffset="365">561 246 8451,'-12'-12'0,"1"1"556,-1-1 0,6 4 520,2 1-135,-3 4-607,6-2 1,-3 1-1,8 0 1,2-4-172,6 4 1,1-5 108,3 1 0,1 2-216,2-2 0,3 4 178,-2-4 0,2 6-138,1-2 1,0 3 6,1 1 1,-5 0-153,1 0 0,-6 1 160,1 3 1,-3 2 34,-4 6 1,-3 4 224,-5-1 0,0 6-137,0-2 1,-9 7 17,-3 2 0,-7 4-48,-1-1 1,-2 2 45,-1-2 1,0 3 27,-1-3 0,2 1 17,3-1 0,-2-2-272,5-6 0,6-5 127,6-2 1,3-3-461,1-1 1,1-6 191,3-2 1,8-3-632,7-1 0,3-5 378,2-3 0,-1-2-785,0-2 1,1 1 297,-1-1 1,0 0-4,1 1 0,-2-1 72,-3 0 789,3 6 0,-3-5 0,4 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03.63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223 129 10363,'0'-11'-52,"-2"-1"446,-2 0 0,3 4-74,-3 1 0,3 3 145,1-4 1,0 4-95,0-4 0,0 4 98,0-3 0,0 3-165,0-4 0,-1 4 307,-3-4-453,2 6 0,-8-5 58,2 3 1,2 3-142,-2-3 0,0 3 199,-3 1 1,-5 4-263,0 0 0,-1 5 83,2-2 1,2 8 28,-3 0 1,3 6-24,2-1 0,0-2-127,4 1 0,-3 1-40,7 3 1,-1-1 91,4-2 0,1-2-179,3-3 1,6-2 6,6 3 0,5-8-120,-2-4 1,-1-3 162,2-1 1,-1 0-20,5 0 0,-5-1-29,0-3 1,-4-3 66,0-5 0,-2-3-60,-1-1 1,0-3 107,-1 3 1,-4-1 67,-3 2 1,-3 2-111,-1-3 0,0 3 122,0 2 1,-1 3-151,-3 0 1,-3 5 228,-4 0 1,3 1-98,0 2 0,0 2-9,-3 1 1,3 4 216,0 5 1,2 3-98,-2 1 0,-1 5 139,5-2 1,-4 7-90,4 1 0,0 6-29,4-2 1,0 1-15,0-1 0,1 3-278,3-3 0,-1-2-25,5-2 0,0-4-169,3-3 1,1-2-578,0-2 86,-1-9 1,1 8-515,0-11 0,-5 0 559,1-4 1,-4 0 817,4 0 1,-5-6-1,2 0 1</inkml:trace>
  <inkml:trace contextRef="#ctx0" brushRef="#br0" timeOffset="433">468 223 10008,'0'-12'410,"-5"0"1,3 1 32,-1-1 1,1 4-30,2 0 1,2 5-44,1-5 1,4 0 158,5-4 1,4 1-131,4-1 0,2 2-285,1 2 1,-3-1 141,-1 5 1,-1-1-240,2 1 1,1 2-127,-6-2 1,1 8 65,-4 4 1,-6 3 61,-2 0 1,1 6-51,-1 3 1,-5-1 225,-7 4 1,-2-1-116,-2 10 0,-4-3 95,1 3 0,-5 1 9,5-1 0,-5 1 21,5 2 0,-1-1-142,4-3 1,6-2 152,2-6 1,3-5-311,1-2 1,6-4-46,6-5 1,5-1-27,6-6 0,2 0 48,2 0 0,2-6-476,2-1 1,2 0-45,-1-1 1,-4 0-244,-1-3 0,-3 4-274,-5 3 0,-2-1 484,-5 1 1,-1 0 722,1 4 0,5-5 0,1-1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06.71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326 105 18121,'0'-11'-657,"0"-1"1,0 4 756,0 0 244,0 6 171,0-9-19,0 5 0,-1-4-287,-3 2 1,1 1-128,-5 3 1,4 3-87,-3-3 0,-1-1 175,-4 1 1,-3 0 140,-1 4 0,-5 1 253,2 3 1,-3 3-194,-2 5 0,1 1 149,0 2 1,-1 3 66,1 6 0,5-1-9,2 0 1,3 5-320,1-1 0,6 0-192,2-4 1,4 0-206,4-4 0,8-2-442,7-5 0,5-6 293,3-2 0,-1-3-272,5-1 0,-5-5 190,1-3 1,-2-6 172,-2-2 0,-1-3 98,-2 3 0,-1-3-15,-7 3 0,2-3 323,-6 3 1,-3 1 437,-1 3-412,-3 0 1,-2 6-569,-3 2 1,-2 4 468,-6 4 1,2 4-126,2 7 0,-3 7 213,4 6 1,0 4-95,-1-1 1,6 4 113,-2 4 1,2 1-341,2 3 1,0-3 168,0-5 1,6-1-408,1-3 1,4-2-378,1-6 1,3-6-556,1-5 1,3-6 766,-3-6 1,4-2-2152,0-6 2840,2 0 0,1-14 0,1 4 1</inkml:trace>
  <inkml:trace contextRef="#ctx0" brushRef="#br0" timeOffset="377">653 257 9425,'-12'-12'-339,"2"5"267,2-1 1694,-2 0-1032,3-4 0,1 5 334,2-1-550,3 0 0,6-4 61,3 1 1,2-1-259,2 0 1,4-2 187,4 2 0,-2-2-150,2 6 0,-1 2-7,4-2 0,-1 5-166,-2 0 1,-3 3 149,-5 3 0,-1 5-59,1 8 0,-6 2 162,-2 5 0,-2 2-163,-2 2 1,-6 3 176,-1 5 0,-8 0-134,0 0 1,-6 0 204,1 0 0,0 0-65,0 0 1,-1-1-142,6-3 0,-1-2 97,5-6 0,4-3-53,3-1-472,3-10 0,7 2 163,6-11 1,6-2-680,10-2 1,-2-2 398,5-6 0,-1-1-996,1-2 0,2 2 547,-1-3 0,-4 5-729,-1 3 0,-2-1 1555,-2 5 1,6-5 0,1 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09.4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373 129 14042,'0'-12'-907,"0"0"0,0 1 1280,0-1 0,0 4-46,0 0 1,0 4-102,0-3 0,-2 0 105,-2-1 0,2-1-146,-6 5 1,-1-3 20,-7 3 0,0-1-137,-4 1 0,-6 2 207,3-2 0,-4 3-9,-1 1 1,2 1 3,-5 3 1,5 4-225,-1 8 1,6-2 205,2 5 1,6-3 10,1 4 0,2-1-55,6 4 1,1 2-297,7 2 0,3-3-124,4-1 1,6 0-99,3-3 1,2-3 150,1-2 1,0-3-172,1-4 1,-1-2-39,0-2 0,-3-3 197,-1 3 0,-4-4-53,0-4 1,-3 2 230,-4-6 0,2-4-296,-2-3 1,-3-1 15,-1 5 1,-1-5-57,0 0 0,-1 0 217,2 0 1,-3 3 97,-1-3 1,0 7 142,0 2 0,0 3-158,0-4 1,-1 5-82,-3-1 1,2 4 302,-1 4 0,1 8 427,2 7 1,0 3-120,0 2 1,0 0 60,0 4 0,2 2-108,1 5 0,-1 0 7,2 0 1,1 0-459,-1 0 1,5 0 263,-1 0 1,-3-5-794,-1-3 0,1-6 391,-1-2 0,4-4-354,-5 0 1,3-7-1114,-2-4 193,-3-3 0,5-1 141,-2 0 1,-1-1 1323,5-3 0,-6-8-1,3-6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08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315 127 8583,'0'-11'163,"0"-1"675,0 0-167,0 1-172,0-1 0,0 0-141,0 1 0,-4 3 0,0 0 0,-4 4 87,5-4 1,-7 6-161,3-2 0,-4 1-115,0-1 0,-6 3 132,-3-3 1,2 7-175,-1 1 0,-2 6 122,-6 2 1,2 5-200,-2 6 0,3 0-3,5 1 1,2 3 65,5 0 1,6 6-168,2-2 0,4-3 107,4 0 1,5-9-188,10-3 0,2-5 60,10-3 1,0-3-225,5-5 1,-1-5-97,0-3 1,-4-6-73,0-2 1,-9-4 163,1 0 1,-8 2-86,-4-1 0,0 4 270,-7 0 0,-1 2-101,-3 1 1,-1 4 409,-3 0 0,-2 6-143,-6-2 0,0 9 398,1 7 1,-1 5-30,0 6 1,5 6 135,-1 2 1,0 0-224,-4 4 0,6-3 87,2 7 1,-1-2-278,1-2 0,0-1 96,4-3 0,5-3-581,3-4 0,2-5 215,2 1 0,0-10-969,-1 2 1,2-9 23,3 1 1,-2-4-370,6-4 0,-2 1 427,1-9 1015,-2 3 0,0-13 0,1 4 0</inkml:trace>
  <inkml:trace contextRef="#ctx0" brushRef="#br0" timeOffset="350">490 291 8583,'-5'-18'-238,"-3"2"0,2 7 1706,-2 1-941,5 0 0,-2 1 424,5-1-519,0 0 0,2-4 46,1 1 1,8-1-256,4 0 0,6-3 35,-1-1 1,6 1-220,1 3 0,0 0 164,-4 1 0,1 4-153,-1 3 1,-1 3 10,-2 1 0,-3 5 61,-6 3 1,-4 7 149,-3 5 1,-3 6-32,-1 1 0,-5 6-15,-3-2 1,-8 2 200,-3 3 0,-3-1-11,-2 0 0,1 0-97,0 0 1,1 0-102,2 0 1,-1-1 64,6-3 1,5-7-198,6-4 0,2-10-63,2 2 0,7-8-272,4 0 1,8-4 228,8-4 1,3-7-218,5-4 0,0-2-1604,0 1 0,-4 3 990,0-2 0,-4 2-558,5 1 1,-6 0 658,1 1 0,-6 3-1177,-2 0 1927,-5 6 0,8-9 0,-3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09:27.7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12 187 8582,'-4'-8'0,"0"1"1869,1-3-1492,2 5-406,1-5 0,5 3-1,3-4 186,8-1 1,2 0 181,5 1 0,6-1 176,2 0 1,-1 5-269,1-1 0,4 1-43,4-1 1,0 3-77,-4 5 0,-1 0 91,-3 0 0,-4 2-125,-7 1 1,-4 5 112,-4 8 1,-2-2-11,-2 6 1,-3-1-33,-5 4 1,-3 1 47,-1-1 0,-7 4-84,0 1 1,-1 3-97,-4-4 0,2 5-46,-1 0 1,2 0 101,-3-1 0,3-1-71,1-3 0,1-2-55,-1 2 0,5-3-86,4-5 1,1-2-126,2-5 0,2-1-42,1 1 0,4-5-337,5-4 0,3-1 252,1-2 0,5 0-639,-2 0 1,-1 0 443,2 0 1,-5-5-508,5-3 0,-1-3 1078,5 0 0,-1-6 0,0-1 0</inkml:trace>
  <inkml:trace contextRef="#ctx0" brushRef="#br0" timeOffset="579">701 82 7794,'-12'0'653,"1"0"-280,-1 0-15,0 0-555,1 0-173,4 0 0,7 0 1004,8 0 1,4-1-209,3-3 0,3 1-52,6-5 1,0 1-169,4-5 0,-2 2-41,5 2 1,-4-3-19,4 4 0,-5 1 163,1 3 1,-3 1 70,-5 2 0,2 0-138,-5 0 0,-6 5-37,-6 3 0,-3 4-176,-1 3 1,-1 4-118,-3 4 0,-3 2-817,-4 2 0,-2 0 904,-3 8 0,2-6 0,-6 6 0,6-3 0,-1 3 0,2-1 216,1-3 1,5-2 315,4-6 1,1-1-530,2-2 1,5-3-2,3-6 1,3-4-195,0-3 0,6-3 60,3-1 0,-1-1-21,4-3 0,-6 1 63,7-5 1,-4-1-81,4-6 0,-5 2-76,1-3 116,-6 3 0,2 1 121,-9 1-72,-1 4 0,-8-2 199,-2 5 0,-2 0-48,-6 4 1,-1-4-41,-2 1 1,-3-1-15,-6 4 0,1 0 15,-1 0 0,0-2 41,-3-1 0,2 0-61,-2-5 1,3 0 126,5-3 0,-3 2-124,2-3 1,3 3 148,2-7 0,7 2-64,4-2 0,3 2-103,1-5 1,5 0-60,3 0 1,7-3-194,5 2 1,-2 2-29,1-1 0,1 8-310,3 0 0,-1 3-66,-2 0 0,2-1 235,-3 5 0,0 0-1099,0 4 1524,-5 0 0,8 0 0,-3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20.11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47 117 14352,'-11'-5'-870,"4"4"1273,-3-4-238,3 5 164,1 0 218,1 0 168,5 0 22,0 0-631,5 0 1,-3-4 340,6 0 0,0-5-112,4 1 1,-5-1 107,1 1 0,0-2-308,4 2 0,-1 2 94,1-2 0,0 1-153,-1-1 0,-3 3 88,0 5 1,0-4-102,4 0 0,-1 1-63,1 3-139,0 5 0,-2 1-23,-2 6 1,2 4-233,-2-1 1,-3 6 60,-1-2 0,-3 3 66,-1 2 1,0 4-56,0 3 0,-5 3 90,-3 1 0,-2-1 59,-2-3 1,-1 6 258,-2-6 0,2 4 194,-3-8 0,3 0 162,1-3 0,1-2-164,-1-3 0,4-2-61,1-5 0,4-5 58,-1 1-26,3-5-248,1 2 0,5-5 80,3 0 0,2 0-22,2 0 0,1-4 86,2 0 0,0-5-106,4 1 1,1 2 93,3-2 1,0 2-356,1-2 0,-5-1-31,1 5 1,-2 0 31,1 4 0,-2-4-184,-5 0 0,-1 0-467,1 4 0,-1 2-559,-4 1 0,0 0 1215,-3 5 0,-3-6 0,4 4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20.866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527 71 14080,'-8'-4'-1909,"0"0"1544,5-5 107,-7 2 0,4 1 401,-6 2 0,4-1-72,0 1 0,0-4 506,-3 4 1,-5 0-19,1 4 1,-6-4-233,1 0 1,-6 1 42,-1 3 0,-5 0 5,1 0 1,-3 5 160,-1 3 0,4 3-155,-1 5 0,7-2-217,-3 6 1,8-1 1,0 4 1,7 1-236,1-1 0,6-1 1,6-2 0,1 2-323,3-3 1,4-3 51,7-5 1,4 0 29,4-7 0,0 0 104,1-4 0,-1 0-73,0 0 1,-1-4 68,-2 0 1,2-5 265,-2 1 0,-4-2-63,0-2 1,-3 4 228,-1 0 1,-6 0-170,-2-3-230,2 4 173,-4-3 0,-2 10 25,-8 0 0,-1 6 184,1 10 0,-2 2-65,2 6 1,-2 0-96,-2 3 1,5 2-55,4 2 1,-3 3 13,2-3 1,1-1-47,3 1 1,5-1-190,3 1 1,2-2-416,2-6 0,1-5 122,2-2 1,-1-8-113,6-5 1,-6-1-282,2-2 1,-3-5 519,-2-3 467,1-8 1,0-2 0,-1-5 0</inkml:trace>
  <inkml:trace contextRef="#ctx0" brushRef="#br1" timeOffset="382">503 293 8533,'-5'-12'0,"2"-4"-39,-4 1 1,4-1 119,-1 4-157,3 1 1,1-1 140,0 0 0,1 2 270,3 2 1,3-2-144,4 2 1,1-2 223,0-2 0,-1 4-136,1 0 1,3 6-138,1-2 1,4 3-21,-5 1 1,1 0-83,-5 0 1,1 6 142,0 6 1,-1 1-4,1 6 0,-5-3-29,-4 3 1,-1 1-13,-2 3 1,0 4 78,0 1 1,-5-1-70,-3-4 0,-3 1 51,0-1 1,-2 0-42,-3 1 1,2-5-32,-6 1 0,6-5-199,-1 5 0,2-6 171,1 2-214,0-3 0,6-6 117,2 1 1,8-5-209,4 1 0,3-3-130,5-1 0,3-1-88,9-3 0,-4 1 73,3-5 0,2 4-100,-2-3 1,4 4-149,-3-1 0,2 2-371,-7-2 1,3 2 967,-7-1 0,-2 1 0,0 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24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94 8308,'0'-12'0,"4"-3"0,0-1 0,5 1 0,-2 3 0,5 4 0,4 0 0,3 6 0,8-2 0,-1 2 0,6 2 0,-1 0 0,4 0 0,0 0 408,0 0 0,-5 0 610,-3 0 0,-2 0-597,-2 0 0,-5 4-334,-2 0 1,-5 5-175,-3-1 0,-3 4 39,-5 3 0,-2 0 187,-6 4 1,-5 2-130,-10 6 1,-5 3 77,1 5 1,-7 0-235,-1 0 1,0 1 157,-4 3 1,0-2 53,4 2 0,-1-3 12,9-1 1,5-4 104,6 0 1,8-5-169,4 2 1,6-9 52,6-3 1,10-7-135,13-1 0,4-6 133,4 2 0,-2-4-135,6-4 0,-5-4 48,1-7 0,0 0-188,-4-4 1,-4 5 146,-12-2 1,-3-1-22,-8 2 1,-3-1 36,-5 4 0,-5 1 4,-3-1 0,-11 0-55,-5 1 1,-7-1 51,0 0 1,-3-3 21,-1-1 0,-5-3-43,-3 3 1,-1-8 3,1 0 1,3-2 256,5 3 1,6-1-155,6 1 1,6 0 57,9-1 1,4 6-95,8 3 0,8 2-346,7 1 0,5 2 25,3 2 1,3 3 31,5 5 0,1 0-150,3 0 0,-6 0-887,2 0 1320,-3 5 0,8 6 0,2 8 0</inkml:trace>
  <inkml:trace contextRef="#ctx0" brushRef="#br0" timeOffset="191">642 106 8308,'-2'-8'648,"-2"0"1,2 5-148,-6 0 1,5 3-479,-1 3 1,3 9-41,1 8 1,0 7 2,0 4 1,4 3 239,0 1 1,1 1 154,-1 3 0,-3 3-253,3 4 0,-2 1 8,-2 0 0,0-2-742,0-2 1,0-4 341,0-8 0,0 2-731,0-6 0,0-1 995,0-7 0,-6-2 0,0-5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23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18 152 8410,'0'-17'551,"0"0"-675,0-2 1,0 2-6,0 5 1,10 1 417,1-1 0,10 4-84,2 0 0,2 6-22,6-2 0,0-1 46,4 1 0,4-4 176,0 4 0,0 0-136,-4 4 0,-1 0-51,-3 0 1,-2 0-116,-6 0 0,-5 1 134,-2 3 1,-5 3-210,-3 5 1,-4 0 92,-8 4 1,-4-2-3,-7 6 1,-7 3-54,-5 4 1,-6 6-149,2-2 0,-4 3 209,-4 1 1,-1 4-3,-3 0 0,3 0 67,5-4 1,5-4-72,3 0 0,4-1-118,8 1 0,5-4 96,10-7 0,7-5-189,9-7 1,3-3 42,13-5 0,-1 0-90,4 0 1,4-5 115,0-3 0,3-6-187,-3-2 0,-1-3 33,-7 3 1,-4-3 76,-7 3 0,-5 1 79,-7 3 0,-4 4-44,-8 1 0,-7 3 36,-9-4 0,-3 1-63,-5 0 0,-1-3 0,-6 7 0,0-7 77,-1 3 1,-2-8 11,-1 0 0,1-2 195,7 1 1,-3 2-77,3-5 0,8 3 27,3-3 0,7 0-74,5 0 0,8-3-190,8 2 1,5 4-91,7 0 1,0 4-222,11 5 0,-3 0-24,3 3 1,-4 3-293,4-3 0,-3 4-362,3 4 0,-3-2 1108,7 6 0,-7 5 0,5 5 0</inkml:trace>
  <inkml:trace contextRef="#ctx0" brushRef="#br0" timeOffset="225">708 105 7647,'-2'-8'-361,"-2"1"0,3 5 1808,-3 2 0,3 11-1206,1 8 0,0 9-24,0 3 0,0-1 249,0 1 0,0 0-68,0 4 0,0 4-268,0 0 1,0 0 19,0-4 0,-4-2-126,0-1 0,0 0-257,4-5 1,0-1-564,0-6 1,0-3-1697,0-6 2492,0 1 0,6 0 0,0-1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32.2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69 117 8355,'-12'0'0,"1"0"-270,4 0 17,2 0 587,5 0 0,9 0-127,3 0 0,7-5 193,1-3 0,6-2-86,1-2 0,5 0 91,-1 1 0,3-1-165,1 0 1,0 1-59,0-1 1,0 5 12,0 3 0,-1 3-281,-3 1 0,-2 1-76,-6 3 0,-6 4 148,-5 8 0,-6 2-6,-6 5 1,-2 2 17,-6 2 0,-5 4-102,-10 8 1,-6 3 62,-2 5 1,-4 3-76,-4 1 1,3 1 174,-3-2 0,5-3 0,7 0 0,2-7 121,13-9 0,3-7-97,9-9 1,3-3-110,5-4 0,5-3 69,10-5 0,4-5-190,0-3 1,6-4 39,-2-3 1,-1 0-128,1-4 0,-5-2 165,1-6 0,-3 3-35,-5 1 0,-3 0-69,-9 3 0,-1 2 73,-6-1 1,-3 6 184,-5 1 1,-1 0-169,-10 4 0,-6-3 252,-6-5 1,-4 4-120,-4 1 0,-3-5 187,-4 5 0,1-4 25,-1 4 1,7-5 19,-4 0 1,7 1-104,4 3 1,5-1-52,8-2 0,7 2-261,8-3 0,4 3 176,4 1 0,8 5-651,7-1 1,7 4 266,1-4 1,6 6-489,-2-2 0,8 2 129,4 2 1,-3 2-81,-1 2 0,1-2 780,-1 6 0,5-5 0,-2 7 0,5-4 0</inkml:trace>
  <inkml:trace contextRef="#ctx0" brushRef="#br0" timeOffset="175">723 105 8036,'0'-7'233,"0"-1"0,-1 5 1302,-3-1-1150,3 3 0,-6 11-81,3 6 0,3 5-114,-3 2 1,1 6 67,0 2 1,1 4 30,-2 4 0,3-2-173,1 6 0,0-5-245,0 1 1,0-3-520,0-1 1,0-1 399,0-3 0,5-6-360,3-6 1,2-3 76,2 3 531,0-4 0,-1 1 0,1-4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31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82 200 8387,'-18'-2'0,"2"0"0,3-2 86,2 1 19,-1-3 0,5 3 433,4-5-401,1 6 1,9-9 1,4 3 0,2-2-37,7-2 0,1 1 294,6-1 0,4-4-115,8 1 0,-1-5-86,4 5 0,-3 1-3,4 6 0,-1-1-229,1 5 1,-1 0 26,-7 4 0,2 5-101,-10 3 1,-5 6 172,-6 2 0,-5 5-9,-3-2 1,-4 7 111,-8 1 1,-6 2-91,-6-2 0,-8 3 22,0 5 0,-3-4-5,0 0 0,-2 0-61,-2 4 1,-1-3 87,4-1 0,-3-5 15,4 1 0,3-2-32,5-2 0,5-5-42,-2-2 0,4-3-76,5-2 0,1-3-89,6 0 0,6-2 15,1 2 0,5-3 113,4-5 0,-2 2-307,5 2 1,2-3 297,7 3 1,-4-3 59,3-1 0,-1 0-84,2 0 1,0-4 12,3 0 1,-1-3-38,-3 3 1,-2-5 41,2 1 1,-3-1-143,-5 1 0,-2-3 78,-5 4 0,-4 0-66,-1-1 0,-4 1 32,1-5 0,-7 4-15,-1 0 1,-9-1-21,2-6 1,-5 2-115,1-3 0,-8 3 174,-4 1 1,-7-4 98,-1-4 1,0 3 77,-4 2 1,2-2-113,-2 1 0,3-3 283,-3 3 1,2 1-19,2 3 0,5 0-149,3 1 0,2 0 4,2 3 0,9-2-15,2 2 0,8 2-240,0-2 0,4 4 145,4-4 0,4 4-368,8-3 1,-2 4 151,5-1 0,2-1-339,6 1 1,-2-4-4,2 4 0,-2-1-200,-2 1 0,5 3 233,-1-3 0,1 3 515,0 1 0,-4-5 0,5-2 0</inkml:trace>
  <inkml:trace contextRef="#ctx0" brushRef="#br0" timeOffset="231">806 106 8378,'-11'-5'654,"3"0"-184,0-3-409,5 3 1,-2 6-30,5 3 0,0 4 148,0 7 0,0 0 277,0 4 1,0 0-111,0 5 0,4-3 68,0 2 0,1-1-80,-1 9 0,-1-1-516,4 1 1,-4 3-156,1-3 1,1-1-179,-1 1 1,4-2 8,-4-2 1,4 0-312,-5-7 0,3-4 816,-3 0 0,4 2 0,5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30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92 188 8509,'-6'-12'1004,"5"6"-993,-4-5 1,10 9 85,3-6 1,2 4-92,2-4 0,1 0 103,3-3 0,2-1 85,5 0 0,2 1-8,2-1 0,3-4-2,5 1 1,0-1-104,0 5 0,-1 4-162,-3 3 1,-3 3-47,-4 1 1,-6 2 175,-2 6 0,-9 5-36,-3 11 1,-9 4 50,-7 3 1,-5 3-125,-6 1 0,-5 1 131,-4 3 0,-5 0 10,-2 8 0,0-7 29,4 7 1,1-7 173,3 3 0,4-5-91,7 1 0,5-12-86,7-4 1,5-7-140,11-1 0,5-7 94,10-4 0,6-3-81,2-1 0,3-5 15,1-3 0,1-3-183,3-5 0,-2 2 76,1-6 1,-3 5-131,-3-5 1,-8 2 13,-4-1 0,-10 2 157,2 5 1,-10 2-66,-2 2 1,-6-2 47,-10 2 0,-7 1 23,-8 0 0,-4 3 33,-4-4 0,-4 4 130,-8-4 1,3 0-30,-2-3 1,6-1 211,1 0 0,5-5 127,-1-2 0,9 1-159,7-2 1,6 1-205,9-4 0,6 0 87,10 4 1,5 1-544,10 2 1,5 3 125,4-2 1,5 3-102,2 4 1,4 3-134,-4 5 1,5 0-426,-1 0 1,1 1 942,-1 3 0,2 3 0,-3 4 0</inkml:trace>
  <inkml:trace contextRef="#ctx0" brushRef="#br0" timeOffset="189">816 106 8502,'-12'0'784,"0"0"-412,6 0 0,-3 6-107,5 6 0,0 10-299,4 9 0,0 4 160,0 4 0,0 3 7,0 5 1,0-1 256,0 1 1,4-5-159,0-3 1,1-7-512,-1-1 1,-1-6 144,4-2 0,0-1-925,1-6 0,2-4 1059,-2-5 0,2 1 0,2 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29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82 129 8543,'0'-18'0,"0"2"353,0 3 0,0 1-111,0 1 0,5 0 226,3 3 0,2-1-229,2 5 0,5-3-302,2 3 0,3-1 262,2 1 0,4 2-6,3-1 0,-1 1-89,1 2 1,-5 5-142,2 3 1,-4 3 42,0 0 1,-7 6 44,-6 3 0,-4 2 44,-7 1 0,-3 6-76,-5 2 1,-6 3-290,-13 1 0,-3 1 127,-5 3 0,-5 2 130,-3 6 0,3-1 201,1-4 1,4-1 47,4-6 1,2-4-127,6 0 0,10-6-33,5-2 1,7-9-95,4-6 1,10-5 65,11 1 1,4-4-105,7-4 1,4-3 40,0-5 0,7-4-200,0-4 0,-3-2 43,4-1 0,-9-1 137,-3 1 0,-3 1-71,-9 2 0,-3 0 57,-12 4 0,-3 0 14,-5 5 0,-7-1-23,-4 0 0,-7 2 29,-10 2 1,-2-2 27,-5 2 1,-5-2 16,-3-2 1,-2 0 19,-2 1 0,2-2 142,2-3 1,-1-1 51,5-2 0,6-2-63,10 5 0,6-3-51,9 3 1,3-3-153,5 3 0,11-1-152,4 2 1,11 2-7,5-3 1,3 5-271,1 3 1,4-1-417,0 5 1,1 0 322,-1 4 1,-3 0 555,3 0 0,3 5 0,-1 2 0</inkml:trace>
  <inkml:trace contextRef="#ctx0" brushRef="#br0" timeOffset="192">736 82 8543,'-12'0'599,"2"-1"-419,2-3 0,-1 4 534,5 0 1,0 10-335,4 10 0,2 3-487,2 4 1,-2 4 157,6 8 0,-4-1 28,4 5 0,-2-6 133,2 2 0,1-2-63,-5-2 1,4-1-531,-4-3 1,3 1 45,-3-5 1,4-1-156,-4-6 0,1 1 490,-1-6 0,3 6 0,4-3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28.0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24 152 8678,'-10'-16'0,"2"-3"0,4 0 98,3-1 17,6 6 1,8-1-86,10 7 0,6-1-11,6 5 0,6-4 74,6 4 1,-4-1 114,4 1 1,-4 3-72,-1-3 1,-1 3 162,-6 1 0,-7 0 94,-4 0-287,-6 0 0,-8 5 117,-2 3 0,-8 2-76,-8 2 0,-7 5 14,-5 2 1,-6 7-67,-1 1 1,-6 4-139,2-3 1,-3 4 138,-1-1 1,0 7-26,0 1 0,4 0 54,0-4 1,6-4-37,2 0 1,6-1-177,9 1 1,4-2 154,8-6 1,9-5-166,11-2 0,4-7 16,7-1 0,2-6-128,2 2 1,-2-6 125,6-2 1,-1-5-183,0 1 0,-3-3 38,-7 0 0,-5-1 119,-8 0 0,-3 1-24,-8-1 1,-5 0 12,-6 1 1,-5 3 46,-8 0 0,-6 0 35,-5-3 0,-7-1 15,-1 0 0,-1-3 5,-7-1 0,1-3 180,0 3 1,0-5-21,3 2 1,3-3-163,-3-2 1,8 1 171,3 0 0,14-1-75,6 1 1,7 0-138,5-1 0,9 5-110,10-1 1,6 7-294,6 2 1,1 0-11,3 7 0,-2 0-264,1 4 0,-1 0 735,-2 0 0,5 6 0,2 0 0</inkml:trace>
  <inkml:trace contextRef="#ctx0" brushRef="#br0" timeOffset="170">737 71 8398,'-7'0'1214,"2"10"-981,5 6 1,0 11-200,0 8 0,4 6-160,0 10 0,4-2 195,-5 6 1,5-7-8,-4-1 1,4-6-330,-4-6 0,5-4 112,-1 1 0,-2-12-520,2 0 675,-5-6 0,7-2 0,-4-1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1:27.1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47 199 8581,'0'-22'0,"0"2"0,1 1 0,3 1 631,4 0-590,3 4 1,5 1-135,4 5 1,7 2 153,4-2 1,8-3 20,4 4 1,-1-2 467,0 1 1,-4-1-127,1 5 1,-5 0-173,-7 4 0,-5 5-119,-10 3 0,-6 2-80,-2 2 1,-4 5 96,-4 2 1,-7 5 12,-9 3 1,-7 3-137,-4 5 0,-3 1 41,-1 3 0,-4 3-220,0 4 0,-5-2 67,1 3 0,7-7 104,1 7 0,9-8 90,2 0 1,7-8 102,10-4 1,3-5-189,8-6 0,7-2 14,9-10 0,7 0-89,4-4 0,3-1 126,1-3 0,0-6-107,0-6 1,1-5 91,3 2 0,-7-3-267,-1-2 1,-7 2-9,-4 3 1,-9-3-18,-7 2 1,-4 2 204,-4-1 0,-7 4-8,-9 0 0,-7-2 35,-4 1 1,-4 1-61,-4 3 0,1-4 118,-5 1 1,5-2-93,-5 1 1,10 2 304,2-5 1,6 4-12,6 0 0,3 1-140,9-2 0,1 7-212,6-3 0,11 4-241,4 1 1,10-4-357,2 3 0,6 3 313,-2 1 1,-1 3-640,1 1 0,0 0 38,4 0 977,-5 5 0,9 2 0,-3 4 0</inkml:trace>
  <inkml:trace contextRef="#ctx0" brushRef="#br0" timeOffset="188">713 94 8309,'0'-11'1326,"0"4"0,0 8-1200,0 11 1,1 10 7,3 9 1,-3 8 7,3 4 1,-2 3 66,-2 0 0,-2 1 12,-2 0 0,2 3-162,-6 1 1,6-2-347,-2-6 1,-2-7-180,3-4 1,-1-10-1424,4 1 1889,0-7 0,-6 0 0,0-4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5:22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305 0 7780,'-12'0'-4,"0"0"223,6 0-29,-5 0 1,5 0-19,-6 0 0,5 4 257,-1 0 34,5 0-241,-7-4 0,3 0 269,-4 0-293,4 0 19,-3 0-19,3 0 1,-4 0-35,-1 0 0,0 0 68,0 0 0,1 0-182,-1 0 0,0 0 2,1 0 1,-1-4 45,0 0 1,5 0-196,-1 4 34,0 0 164,2 0-240,-5 0 113,10 0-6,-4 0 118,5 5-41,-6 2 1,5 5-11,-3-1 1,3 1-5,1 0 1,1-1 3,3 1 0,-3 0 0,3 1 21,-2 2 1,-2 0-20,0 4 1,1-5 4,3 2 0,-3 1-129,3-2 53,-3 1 1,-1-4-45,0-1 97,0 1 11,6 0-317,-5-6 34,9 4 234,-3-8 0,4 3-138,1-5 1,0 0 101,-1 0 0,1 0 49,0 0 0,3 0 0,2 0-27,1 0 0,1 0 107,0 0 1,3 5 118,-2 3-87,-4 2 1,9 2-41,-5 0 0,3 3 132,-7 1 1,-1 5-52,-3-2 0,-2-1-41,-2 2 0,-3-5 117,-5 5 0,0-5-64,0 5 1,-5-2 44,-3 1 1,-2-2-189,-2-5 0,-5 0 74,-2-1 1,1 0-185,-2-3 0,1 1 0,-3-5 122,2-2 0,-2-1-227,3-1 0,2-1-68,1-3-1013,3-2 823,1-6 1,2 0-1447,2 1 1287,3-1 0,5-1-60,0-3 676,0 3 0,11-9 0,1 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1:37.6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88 8233,'-12'-1'0,"-1"-3"0,0-2 618,1-2 0,4 2 313,-1 6-421,6 0 0,-2-1 216,5-4-323,0 4 0,1-5-72,3 6 1,3 0-32,6 0 0,1-4-177,3 0 1,-2 0 115,6 4 0,0-4-200,4 0 0,0-2 84,0 2 0,-1 2-195,-4-2 0,4 3 38,-3 1 0,-3-2-14,-1-2 1,-3 3 97,-2-3 21,1 2 0,-2 4 36,-3 2 0,-2-1 164,-6 5 1,-1 0 56,-4 5 1,3-1-53,-7 1 1,1 4 88,-5-1 1,-3 7-34,-1-2 1,0 6-47,5 3 1,-5 5-81,0-2 1,-1 3 32,1 2 0,3-1-314,-2 1 1,2 4 94,1 0 1,2-5-436,3-3 1,-2-8 221,6-1 1,0 0 144,4-4 0,0-7-988,0-1 1,1-9-1255,3 0 0,5-3 1301,7-1 0,0-5-469,5-4 1458,-6-2 0,14-7 0,-2-1 0</inkml:trace>
  <inkml:trace contextRef="#ctx0" brushRef="#br0" timeOffset="435">766 138 8233,'0'-12'0,"-2"-1"262,-2 1 0,3 3 262,-4 1-144,-1 5 0,3-2 48,-6 5 1,5 4 983,-4 0-866,-1 6 0,-3-3-143,-1 5 0,5 2 2,0 3 1,-1-2-73,-3 6 0,3-4-61,1 4 0,1 0-66,-1 4 0,-3 5 31,2 4 1,-1-2-86,2 1 0,1 1-148,3 3 1,3-1-190,-4-2 0,5 1 99,5-6 0,-1 0 7,8-4 1,-1-4 19,10 0 1,0-7-422,4-1 0,0-7 89,0-6 0,5-1-56,-1-3 0,0-4 129,-4-9 0,0-3 142,0-5 1,-5 2 271,-3 2 0,-3-3-77,-2 3 1,-5 3 108,-3 1 0,-4 3-33,-4 2 1,0 1 294,-9 2 1,2 4-31,-10 5 1,0 1 163,-4 3 1,0 3-126,0 6 1,0-1 8,0 1 1,4 4-456,0-1 1,6 5 55,-2-4 1,3 4-248,2-4 1,5 1 166,3-2 0,2-2-1185,2 3 1,7-3 27,6-2 0,1-3-1654,7-1 2882,-1-5 0,11 8 0,1-4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1:36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94 8401,'-13'0'0,"1"-1"0,-1-2 694,1-1-205,5 0 162,1 4-444,6 0 1,6 0 324,2 0 1,7-2-80,2-2 1,5 1-198,-1-5 0,7 4-68,1-5 1,1 6-143,-5-1 1,4-1 3,0 1 0,1-2 47,-5 2 0,0 2-47,0-2 0,-4 3 140,0 1 131,-6 0-120,3 5 1,-11 2 180,-3 6 1,-8 4-168,-4-1 1,-5 2 37,-4-1 0,2 3 10,-6 5 0,0 0-36,-4 0 1,0 4-124,0 0 1,4 6 132,0-1 1,2-2-295,-2 1 1,3-4-116,5 5 1,1-5-121,-1 5 0,6-7 103,3 3 0,3-5-47,1-4 1,0-2-518,0-2 0,1-5 279,3 1 0,-1-2-711,5-7 0,1 5 518,3-5 0,2 0-415,3-4 1,-3-6-1,2-2 1082,4-3 0,-1-7 0,7-2 0</inkml:trace>
  <inkml:trace contextRef="#ctx0" brushRef="#br0" timeOffset="429">765 44 8401,'6'-7'0,"-5"-4"0,3 2 0,-2 4 0,-2-6 0,0 11-2,0 0 1,-2 7 585,-2 9 0,-3 3 850,-6 1 1,1 4-848,-1-3 0,1 7-97,-1 1 0,-1 5-236,-2-5 0,2 4 0,-3-4 1,3 6-116,2-1 1,3 1 124,1-2 1,5-2-233,-1-6 0,2 0 79,2 0 0,6-3-288,2-5 0,5 0-23,4-9 0,1-2-26,3-2 0,2-3-111,-2-1 1,3-1 140,1-3 1,-4-3-4,0-6 0,-2-4 111,2 1 1,-3-5-134,-5 4 0,-2-1 148,-3 1 45,-2 3 1,-7-4-16,-4 6 0,-3 0 146,-9 4 0,2-2 241,-6 6 1,0 1-110,-4 8 1,-4 2 2,0 5 0,-5 1-15,5-1 0,4 5 39,4 0 0,1 3-194,0-3 0,3 4-319,8-4 1,4 0-186,5-5 0,1 2-380,3 3 0,8-8-611,4 4 1,7-9 607,-3 0 1,4 2-938,1-2 1756,0 0 0,6-4 0,1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1:35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50 8203,'0'7'360,"0"-1"340,0-6 2163,0 0-2269,-6 0 270,5 0-103,-5 0-90,6 0 323,0 0 1,6 0-774,2 0 1,3 0 60,2 0 0,1 0-312,2 0 0,4-1-45,5-4 0,1 3-57,4-7 0,2 5 47,5-4 1,1 4-62,-1-5 1,1 6-27,0-1 0,-8-1 133,-5 0 1,-1 1-24,-7 4 0,0 2 51,-5 2 0,-4-3 101,1 3 0,-6 3-37,1 2 1,-3-2 127,-1 1 1,-5-1 261,-4 1-322,-2 4 1,-1-5 137,-1 5 0,0 1-95,1-1 0,-2-2 17,-3 2 0,3-2-40,-2 7 0,0-2-59,0 2 1,2-2 13,-3 6 1,2-1-126,-2 1 1,3 2-40,-3-2 1,3 3 150,2 1 1,-1 0-151,1 0 1,1 0 65,2 0 0,-1-1-224,6-3 1,-1 2 83,1-2 1,2-3-115,-2-1 1,3-3-767,1-1-484,0-1-1029,5-5 1771,2-1 1,6-6-489,-1 0 0,-3-2 95,-1-2 1156,0-3 0,10-11 0,2-1 0</inkml:trace>
  <inkml:trace contextRef="#ctx0" brushRef="#br0" timeOffset="478">802 138 8475,'0'-12'771,"0"-1"-504,0 6 24,0-4 0,-1 10 497,-3-4-205,2 4-137,-9 1 0,9 0-172,-7 0 0,2 6 11,-1 2 0,-3 3-6,2 2 1,-2 5-18,-1 3 1,-1 2-9,1 2 0,-1 5 37,1-1 1,5 6-271,2-2 1,4-1 137,1 2 0,3-5-239,5 4 1,2-5 56,11 1 0,4-8-287,4-4 0,5-3 100,-5-1 0,0-6-56,-4-3 0,-1-3 99,-3-1 0,-3-5 83,-6-4 0,-5-2 161,-3-2 0,-2 5-159,-2 0 0,-6 1 220,-2-2 1,-7 4-19,-2 5 1,-5 0 147,1 0 0,-4 1-169,-5 3 1,4-1 118,-3 6 1,2 3-304,2 5 0,0 0 171,0-5 0,1 1-247,3-1 1,7 1 125,6-1-696,5 1 1,3-6-94,9-3 1,7-3-424,5-1 1,3 0 1246,1 0 0,6-5 0,1-2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2:47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364 76 8571,'-1'-17'0,"-2"-1"0,-1-2 737,-6 11-445,9-3 1,-9 14-394,6 2 0,-4 3 72,3 5 0,-4 5 443,0 0 0,-2 5-107,-1-1 0,-5 4 20,0 4 0,-1-1-78,1 6 1,-1 1 115,-3 6 1,-2 0-306,2 5 1,-2 4 185,3 4 1,-4 2-280,3-2 0,7-4 80,2 0 1,7-5-114,1-7 0,3-6 25,1-3 0,7-8 63,5-4 1,6-9 22,7-4 1,2-2-4,2-2 0,-1-2-132,5-2 1,0-7 88,0-6 1,-1-5-180,-3 1 0,-4-1 123,0 1 0,-2-3 9,-11 3 0,2 2 77,-10-2 1,1 5 122,-5 0 1,-7 6-135,-6 2 1,-1 5 13,-7-1 0,0 2 32,-4 2 1,-4 2 20,0 2 0,-6 3-5,1 5 1,4 1-20,1-1 0,6 2-269,2 3 0,6-2 81,-2 6 0,9-5-544,4 0 1,2-2 143,2-1 1,12-5-13,4 0 1,8-5-396,5 1 1,-1-4 265,5-4 1,4 1 667,0-5 0,9-6 0,-7-5 0</inkml:trace>
  <inkml:trace contextRef="#ctx0" brushRef="#br0" timeOffset="459">703 138 8566,'-6'-12'0,"5"-2"0,-3-3 805,-3 3-112,5-4-619,-3 6 0,10 5-5,4 2 1,3 0 9,5 1 0,-2-1 134,6 5 1,0 0-59,4 0 1,-4 5-180,0-1 1,0 6 134,4-2 0,0 3-158,0 2 0,-5-1 149,-4 1 1,-2-1-131,-1 1 1,-6 3 107,-3 1 1,-3 4 35,-1-4 1,-9 4-11,-4-5 0,-8 5-2,0-4 1,2 4 12,-2-4 0,1-1 20,-1-3 0,3-1-65,6 1 0,1-5 56,2 1 0,4-5-170,5 4 0,3-5 93,5 1 0,2-2-11,11-2 0,1 4-33,7 0 1,-2 4-15,2-4 0,1 6-1,0-1 1,-2 2 50,-8 1 1,-1 5 116,-7 0 0,-5 1-110,-3-1 1,-4 2 266,-4 6 1,-4-4-34,-9 0 1,-3-4-113,-5 3 0,-1-3-175,-3 4 1,-2-6-210,-2 2 0,1-3-808,2-1 0,2-1 539,-5 1 1,9-1-962,-1 1 1,4-5 1441,0 0 0,-2 1 0,3 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2:46.422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390 63 10261,'0'-12'-218,"0"-1"1,-5 1 959,1-1-66,-6 6-628,4 1 1,-6 12 290,4 2 0,-2 8-8,6 0 0,-6 7 159,2-2 1,-3 4-218,-2 4 1,-5 3 56,-3 6 1,2 3 31,-2 1 1,0 6-247,-4-3 1,0 6 32,0 3 1,1 2-205,3 2 1,4-3 147,9-10 0,-2 3-225,6-6 1,6-6-43,6-7 1,4-12 110,5-5 1,7-7-99,5-1 1,6-8 54,-2-5 0,-1-8-25,2-3 0,-2-4 37,1-1 0,2 0 76,-6 0 1,-5 0 79,-7 0 1,-9 4-8,-4 0 0,-2 5 85,-2 0 1,-11 7-191,-6 5 1,-5 3 201,-3 1 1,-6 1-97,-3 3 0,-2 5 219,-1 7 1,-1-2-83,0 3 1,6 1-34,3-1 1,3 5-191,1-1 1,6-3-568,7-1-241,5 2 1,10-6 322,5-1 0,3 0-192,14-8 1,-1 0 197,9-4 1,-3-4-592,3 0 1,1-6 1083,3 2 0,1-4 0,-1 0 0</inkml:trace>
  <inkml:trace contextRef="#ctx0" brushRef="#br1" timeOffset="741">653 214 8417,'-13'-13'0,"5"0"-67,0 1 1,3 4 207,-3-1 0,4 6 66,-4-1-18,5-3 0,-3 5 490,6-7 35,0 6-172,0-8 0,2 6-17,2-4 0,-1 2-201,5 3 0,-4 1-69,4-5 0,-3 5 349,3-1-443,0-3 1,5 6 121,-1-3 1,1 1-103,-1-1 0,1 2 62,0-2 1,-1 1-49,1-1 1,-1 3-33,1-4 0,3 0-27,1 1 0,4 0-9,-4 4 0,-1 0-112,-3 0 1,4 0-95,-1 0 1,0 1 127,-8 3 0,3 3-52,-2 6 0,-2-1 67,1 1 1,-5 1-14,1 2 0,-3 0-30,-1 5 1,-4-1-3,0 5 0,-7 1-45,-2-1 1,-1 0 90,-7 0 1,1 4-128,-6 0 0,6-4 17,-1-4 0,4-1-8,-4 1 1,6 1-109,-2-5 69,9-1 1,2-7 71,6-1 1,3-5-3,5 1 1,6-4 153,11-4 0,2 3-104,2-4 0,-3 0 67,4 1 1,0-1-64,0 5 0,-1 0 8,-4 0 1,-6 6 62,-2 2 1,-4 5 132,-5 4 0,-2-2-170,-6 6 0,-2 0-4,-2 4 0,-9 1-6,-7 3 0,-4-1 6,-1 6 0,0-6 53,0 1 1,0-3 94,0-1 1,-1-4 69,1 0 1,2-7 129,2-1 1,3-6-692,5-7-522,1 0 0,0-2-64,4-2 0,-2 1-180,6-5 1,0 0-348,4-5 0,0 1-126,0-1 1,0 5 210,0-1 1309,0 6 0,6-8 0,1 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2:45.338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400 62 17657,'-12'-17'-3937,"-1"0"3784,1 1 1,-1 9 768,1 2 0,0 5 21,4 5 1,-3 3-288,3 9 0,-5 2-69,-4 6 0,2 2 267,-6 2 0,0-1-291,-4 5 1,0 5 445,0 4 1,0 5-122,0-1 1,4 1-510,0-1 0,7 2-228,2-7 0,5 1-98,7-4 1,1-8-265,3-4 0,5-7-41,7-6 1,4-2 41,5-3 0,1-2 306,4-6 1,-3-6 150,7-2 1,-2-5 272,1-4 0,-2 2 129,-6-6 1,-4 6 142,0-2 0,-10 3 463,2 2-271,-9-1 1,-6 6-826,-10 3 0,-6 3 318,-7 1 1,-5 5-213,1 4 0,-6 2-144,2 1 1,-2 5-122,2 0 1,-2 4-218,6-5 0,3 1 77,6-4 0,6-1-418,1 1 0,8-5 157,9 0 1,8-5 658,9 1 0,8-8 1,3-3-1</inkml:trace>
  <inkml:trace contextRef="#ctx0" brushRef="#br1" timeOffset="475">613 174 8579,'-13'-20'-650,"-4"-1"0,3 5 809,-3 0 1168,9 7-1530,2 4 114,6 5 0,2 0 177,2 0 1,3-4 7,5-1 0,6-3 164,3 4 0,3-5-154,1 5 0,0-4-150,0 4 1,2 0 66,2 4 1,-3 0-174,4 0 0,-5 0 66,-4 0 0,1 1 123,-5 3 1,-6 5 165,-7 7 0,-3 0-189,-1 4 1,-7 1 145,-5 4 1,-6 0-67,-7 1 1,-2-1 39,-2 0 0,2 0-45,-2 0 0,3-4 15,1 0 1,5-7-186,3-2 151,4 1-133,6-12 1,8 5 111,12-6 0,6-2-30,10-2 1,-1 3-36,6-4 1,-1 0-2,5 1 0,-2 0 4,-3 4 1,-2 5-4,-6 3 0,-6 8 111,-2 1 0,-4 5-79,-5-1 0,-2 4 216,-6 4 0,-7-2-122,-6 2 0,-5 1 89,-7 0 0,-1-1-113,-4-4 0,4-1 34,-3-3 1,-2 1-155,2-5 1,-1-1-213,5-3 1,4-5-528,1 1 1,0-7 400,-1 3 0,7-4-669,6-1 0,5-6-151,-1-2 1190,8-3 0,3-2 0,6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2:44.17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401 89 13699,'2'-13'-2308,"-1"1"2039,2-1 737,-2 1 0,0 0-261,-4 4-196,3 2 1,-5 5 167,5-3 0,-1 2 81,-4-2-240,3 3 0,-8 2 389,5 3 1,-4 3-62,4 6 1,-5 5-67,1 3 0,-8 4 37,0 4 0,-5 5-131,4 8 0,-5-1 177,1 9 0,-7-2-117,-1 6 1,-1 2 23,5-2 1,0 5-293,0-5 1,5 3-8,3-7 0,8 0-15,6-12 0,1 1-105,2-10 1,5-2-252,4-10 0,7-2 89,5-11 1,7-1 272,1-7 0,10-9 24,-1-8 0,4-7 79,0-1 1,-3-6-5,3 2 1,0-3 88,-4-2 1,-5 6 41,-11 3 1,-6 4 136,-7 4 0,1 3-176,-5 5 1,-8 6-144,-9 3 0,-6 5 12,-6 8 1,-7 0 238,-1 12 0,-4 0-56,-1 4 1,-1 0-72,2 0 0,0 1-14,3-1 1,3 0-74,5 0 1,6-4-111,3 0 0,7-6-324,4 2 1,4-8-842,6 0 1,9-7 469,8 3 1,4-5-339,4-5 0,2 3 1050,2-7 0,9 1 0,-3-5 1</inkml:trace>
  <inkml:trace contextRef="#ctx0" brushRef="#br0" timeOffset="622">709 277 12084,'-12'-6'-698,"1"-1"351,2-5 0,2-1 351,3 1 0,3-1 75,-3 0 1,8 2 231,4 3 0,5-3-225,3 2 0,4-2 5,5-1 0,0-1 168,0 1 1,2-1 7,2 1 0,-3-1 136,4 1 1,-5 5-242,-4 2 1,1 0-79,-5 1 0,-2 1-202,-7 7 0,2 3-97,-6 6 1,0-1 81,-4 1 1,-5-1 164,-4 1 0,-2 3-34,-1 1 1,-2 4 6,-3-4 1,3 5 47,-3-1 0,1-3-96,3-1 1,-2 1 123,7-1 1,-2-1 244,1-3-159,4-1 1,6 0-320,3-4 0,3 2-24,6-6 1,5 1 88,3 0 1,3-3-18,1 7 0,0-1-15,0 5 0,-6 1-58,-2 2 0,-3 1 29,-2 8 0,-5-3 204,-2 8 1,-7-3 153,-6 3 0,-2-2 219,-11 5 0,-1-5-161,-7 1 1,1-2 64,-6-2 1,5-2-284,-4-2 1,5-3 156,-1-5 0,2-6-172,2-3 1,6-3-338,2-1 1,8-5-562,5-3 1,4-4 367,4 0 0,5-2 514,8-3 1,8 3-1,7-4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1:44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38 8110,'-12'-6'0,"-1"-1"1667,1-5-714,-1 5-525,1 1-17,5 12-208,1 1 0,12 0 309,2-3 0,3 1-115,2 0 0,1-1-178,2-4 1,4 0 32,5 0 1,0 0-239,0 0 1,0-2-28,0-2 1,0 3-75,0-3 1,-4 1 138,0-1 0,-5 2-148,0-2 0,-2 3 150,-1 1 58,-6-6 59,-2 5 1,-5-4-102,0 10 1,-5 2 156,-4 5 0,-2 2-44,-1 3 1,-5 2-29,0 6 0,-4 2-15,5 2 1,-3-1 9,3 5 0,-2 5-54,-3 4 0,-2 4 36,7-4 1,-2 4-188,1-5 1,3 3 95,-3-3 0,3-2-197,2 3 1,3-8-95,1-5 0,4-3-105,-4-1 0,5-5-70,-1-3 0,2-8-988,2 0 307,0-7 0,2 4 494,2-6 0,3-6-147,5-2 0,1 0 759,-1-5 0,6-2 0,2-10 0</inkml:trace>
  <inkml:trace contextRef="#ctx0" brushRef="#br0" timeOffset="435">614 75 8170,'0'-12'1832,"0"-1"-1642,0 1-6,-5 5 0,2 7 38,-5 8 0,4 3 239,-5 2 0,5 3 203,-4 1 0,-1 6-186,-3-3 0,3 4 33,1 1 0,0 4-314,-5 1 0,1 3 46,-1-4 1,-1 6-169,-3-1 1,4 6 101,-4 2 1,3 0-94,1-5 0,2 1-21,3-1 1,-2-5-265,6-2 1,0-9 60,4-5 1,1-2-148,3-1 1,7-6-129,6-3 0,5-4 150,-1-4 0,4-3-155,5-6 0,-4-1 126,3-2 1,-2 0-18,-2-5 0,-4 5 100,0-5 0,-6 1 178,2-1 0,-9 3-30,-4 6 322,-2-1 1,-5 2 23,-5 3 1,-2 2-145,-11 6 1,0 6 192,-4 2 1,0 5-109,0 3 1,0-2-93,0 3 0,0 1-111,-1-1 0,7 1-177,2-1 1,5-3-203,3 2 1,4-2-483,5-1 0,1-1-592,3 1 0,9-6 1432,8-3 0,8 3 0,3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1:43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32 138 8429,'-5'-12'69,"-1"-1"-69,-2 1 0,1-1 1817,3 1-576,2 5-1124,2 1 1,13 6 126,8 0 0,-2 0 290,2 0 1,4-4-121,5 0 1,4-4-54,0 3 1,-2-3-119,1 4 0,-1-5 41,2 5 1,1-1-168,-6 1 0,0 2-74,-4-2 1,-5 3-7,-4 1 1,-6 0 16,-2 0-30,-5 0 0,3 5 147,-6 3 0,-6-1 120,-2 2 0,-3 3-94,-2 5 1,1 1-1,-1-1 1,-4-2 108,1 6 0,-1 0-94,4 4 1,0 0-56,-4 0 1,3 4-45,-3 1 1,3 5-157,2-2 1,-5 3 7,0 2 1,1 1-238,3 3 0,0-5 13,1 1 1,-1-1 74,1-3 1,4-1-463,-1-3 0,2-1 248,-1-8 1,2-3-1986,6-1 1514,-5-4 0,5-1-282,0-4 1,1-2 272,7-6 1,2-6 877,7-2 0,2-15 0,6-3 0</inkml:trace>
  <inkml:trace contextRef="#ctx0" brushRef="#br0" timeOffset="444">709 101 8295,'0'-13'250,"0"-3"661,0-1-318,0 0-33,0 5-243,6 5 227,-5 1-118,5 6 1,-6 6-99,0 2 1,0 5 265,0 3 0,-6 4-95,-2 5 0,0 0-178,-5 0 1,3 6-106,-6 2 0,-4 5-129,-1 3 0,2 0-17,-2 5 0,0 0 134,-4 4 1,5-4-272,4 0 1,3-7 48,5-1 0,2-2-41,6-7 0,2-5-107,2-8 1,3-7-99,5-5 1,8-3 107,5-1 0,0-5-143,4-4 1,3-3-151,2-5 0,-2 2 133,1-6 1,-5 0 37,1-4 0,-4 0 97,-4 0 1,-7 4 113,-5 0 120,-7 6 1,-6-2 187,-8 9 1,-11 2-48,-2 6 1,0 1 77,-4 4 0,-2 6-16,2 5 1,-4 3-9,3-3 0,2-2-482,8 3 0,1 1 136,7-1 1,1 0-804,2-5 0,4 1 199,5-1 0,7-1-78,5-2 1,8 0 38,9-4 741,-2-1 0,14-10 0,-2-1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1:41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88 8212,'-12'-6'0,"3"3"660,1-5 0,1 4 334,-1-4-595,2 5 1,7-3-150,4 6 1,2 0 149,5 0 0,5 0 162,-1 0 0,7-1-110,-2-3 0,2 2-167,2-2 0,2 1-124,2-1 1,-2 3-115,2-3 1,-3-2 83,-1 2 1,0-2-105,1 2 0,-6 3-76,1-4 0,-5 4 76,0 1 20,-7 0 115,2 0 133,-10 6 1,3 1-116,-8 5 1,1 1-41,-5-1 1,1 6 24,-1 3 1,-3-1 19,2 1 1,-2 1 58,-1 7 0,-5 3 49,0 6 1,-1-1-34,1 1 0,3 4-35,-2 0 1,-2 1-436,1-1 0,0-3 141,5 2 1,0-3 128,4-5 0,-2-2-49,6-6 1,0-5 56,4-4-104,0-2 0,1-7-228,4-3 1,-1-2-89,8-2 1,-2-2 351,7-2 0,2-8 0,1-8 0</inkml:trace>
  <inkml:trace contextRef="#ctx0" brushRef="#br0" timeOffset="463">854 63 8206,'-6'-14'0,"-2"-3"0,1 5 725,-2-1 0,5 6 297,-4 7-819,5 0 0,-7 6 206,6 2 0,-6 3 218,2 2 0,1-1-63,-1 1 1,-1 5-172,-3 3 1,-1 0 19,1 4 1,-1-2-83,1 11 0,-1-2-221,0 1 1,-3 8 84,-1-4 1,0 5-66,5 0 0,-1 1-1,1 3 0,5-3-174,3-5 1,2-6-45,2-3 0,0-2 66,0-2 0,4-10-368,1-2 1,8-9 185,0 0 0,8-4-214,0-4 1,2-5 2,3-7 0,-1 0-116,0-5 0,4 1 166,0-6 0,-1-3 94,-7 0 0,-2 0 116,-2 4 0,-7 1 162,2 3 0,-7 3 458,-1 5 0,-4 5-307,-4 0 0,-8 5 178,-4-1 0,-7 8-112,3 4 1,-5 8 235,-5 0 1,4 5-182,-3-4 0,6 4-118,2-4 0,5 3-640,-5-3 1,5 4 241,0-4 0,7 0-330,5-5 0,3 2 282,1 3 1,1-8-2242,3 4 2527,9-9 0,6 7 0,6-4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5:24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270 36 7727,'-6'-7'-611,"5"-3"742,-4 8-18,0-3 165,3 5 79,-3 0-197,5-5 330,0 4-247,0-4 1,-1 5 251,-3 0-153,3 0 120,-4 0-36,5 0 20,0 0-245,-6 0 1,4 3-8,-6 1 1,4 0-104,-4-4 1,4 2 99,-3 1 1,-1-1-37,-4 2 0,4-2 20,1 2 1,-1-3-68,-4 3 0,-1-1 63,-2 1 1,6-3-133,-3 3 1,3-3 0,-3-1 108,0 0 111,1 6-367,-1-5 108,0 4-126,1 0 1,4-4 1,2 6 76,5-3 0,0-2 98,0 6-36,0 0 0,0 4 7,0-1 50,0 1-58,5 0 2,-4-1 4,5 1 1,-5 1 18,3 3-2,-3-3-79,4 4 0,-1-6 80,0 1-100,0-6 1,0 5-125,0-3 0,1-2 69,-1 2 1,-2-6-95,6 2 0,-4 2-180,4-3 330,0 1 1,0-4-33,-1 0 0,1 0-21,4 0 0,-1 0 143,1 0 0,4 0-123,-1 0 0,2 0 162,-1 0 0,-2 2-25,5 1 0,0 0 62,0 5 0,-2-2 37,-5 2 1,3 5-88,1-5 1,-4 9 149,-5-6 0,-4 4-100,1-4 0,-3 5 18,-1 0 1,-1-1-51,-3-3 1,-3 1-11,-4 2 0,-2-2-45,-3 3 1,2-3 0,-6-1-32,0-1-88,3-4-12,-5 3 147,4-9 0,-1 9-245,4-7 0,1 1 1,-1-4 80,0 0 0,3-1-176,4-3 1,6 2-201,-2-6 1,2 4-227,2-4 1,0 0-822,0-3 789,0-1 276,6 0 489,0 1 0,11-1 0,1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1:40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63 8192,'-9'-4'-196,"1"-1"1,4-3 65,-4 4 1827,5 0-542,-3 4-695,6-6 0,2 5-137,2-3 1,3 2 110,5 2 1,2-1-267,3-3 0,-2 2 93,6-2 0,0 3-165,4 1 0,-4-2 165,0-2 0,-2 3-273,2-4 0,-1 4-32,-3 1 0,-5 1-16,1 4 0,-1-3 178,-3 7 0,-4-1 19,-1 5 0,-2-1 198,-2 1 0,-6 3-134,-2 1 0,-3 6 164,-2-3 1,-4 5-85,1 5 1,-7 2 18,2 5 1,-2 1-39,-2 0 0,-2 3 40,-2 1 1,4 4-154,0-4 0,5-4-170,8-5 1,-1-5-475,1 1 1,5-4 165,3-4-830,2-3 0,8-9 551,2-1 1,3-5-387,2 1 0,3-4 353,1-4 1,5-3 640,-1-6 0,9-5 0,2-1 0</inkml:trace>
  <inkml:trace contextRef="#ctx0" brushRef="#br0" timeOffset="457">640 113 8374,'-7'-6'793,"-5"-1"0,10 0-132,-7 3 366,7-3-165,-10 6-318,11 1 0,-9 7-123,6 5 1,-4 1-3,4-1 1,-6 7-95,1 1 0,-2 4 99,-1 1 1,-2 6-106,-3 2 0,2 4 0,-6 0 0,1 5 7,-1 0 1,-1 5-49,5-1 0,1-3-229,3-1 0,2-4 130,3-5 1,2-4-409,6-8 0,7-3 178,6-5 1,1-6-474,6-3 0,1-3 81,4-1 0,2-5-125,2-4 0,-2-3 103,2-5 0,-3 2 102,-1-6 0,-4 0-41,0-4 0,-7 0 133,-1 0 1,-2 4 386,-7 0 0,0 6-135,-4-2 0,-5 5 373,-4 3 0,-3 4-3,-5 5 1,-3 0 172,-5 0 0,0 7-130,0 5 0,0 1-95,0 3 1,0 2-107,0-1 0,5 4 20,4-4 0,2 4-753,1-5 1,5 1 309,0-4 1,5-1-1015,-1 1 1,9-2 85,8-3 0,1-2-250,7-6 1,-1 0 1407,6 0 0,-1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1:39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63 150 8451,'-13'-1'-340,"1"-4"0,4 4 625,-1-3 0,5 2 145,-4 2-91,5 0 1,-3-1 156,6-3 459,0 2-142,0-3-79,6 5-473,1 0 0,5 0 20,1 0 0,1 0-5,3 0 0,-3 0 2,2 0 1,4 0-246,1 0 1,-2 0 132,2 0 0,0-1-285,4-4 1,-1 4-11,-3-3 0,5 1-26,-5-1 1,5 2 102,-5-2 0,-1-1-155,1 0 1,-2 1-50,2 4 240,-3-5-31,-5 3-3,-1-3 351,-5 5-249,-1 0 0,-8 0 124,-2 0 0,1 0-24,-5 0 46,5 0 136,-8 0-264,4 5 1,0 2 219,3 6-210,-3-1 1,4 1 173,-5-1 0,5 5-109,-1 0 1,-2 4 8,2-5 0,-4 7-39,4-2 1,-5 2 17,5 2 1,-6 1-151,2-1 1,1 0 81,-1 0 1,1 0-139,-2 0 0,0-1 87,4-4 1,-3-1-105,4-7 0,-2 1-9,2-1-133,3 1 0,-5-5-127,6 0-333,0-5-163,0 3 556,0-6 1,0 1-1070,0 3 893,0-2 1,0 5-880,0-3-231,6-3 1585,1 10 0,11-4 0,1 6 0</inkml:trace>
  <inkml:trace contextRef="#ctx0" brushRef="#br0" timeOffset="439">803 12 8550,'-13'-5'-718,"1"3"1008,-1-2 0,5 4 577,-1 4 0,2 3-396,-1 6 0,-2 3-138,6 1 0,-6 5 105,2-1 1,1-1-169,-1 1 1,1 1-119,-2 7 1,-2-1 85,3 5 0,-2-3-99,2 3 1,1-4 42,3 5 0,2-6-173,-2 1 0,3-7-171,1-1 0,1-6 122,3 2 1,0-8-133,9-5 1,-3-3 53,6-1 1,3 0-126,-3 0 1,7-5-23,-3-4 1,3-6 6,-2-2 0,1-1 165,-5 1 1,-1 3-9,-3-2 0,-2 2 166,-3 1 1,-2 1-169,-6-1 346,0 1 0,-6 5-84,-2 2 0,-5 4 210,-3 1 1,0 6-48,-4 2 0,-1 5 61,-4 3 0,4 0-159,0 4 1,5-3-57,0 4 1,2-4-412,1 4 0,5-5 168,0 5 1,5-5-896,-1 0 1,12-6 465,4-2 1,9-5-1005,0 1 0,4-2 1508,5-2 0,2 0 0,5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2:52.5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439 87 8184,'0'-18'0,"0"-2"-318,0 1 0,0 5 1872,0 6-1126,0 5 1,0-1-425,0 8 1,-1-1 157,-3 5 0,1 5-31,-5 3 0,4 7 283,-5-3 1,1 4-67,-5 1 0,-1 6-38,-2 2 1,0 3-91,-5 2 1,2 4-147,-2 0 0,-3 6 37,3 3 1,-2 3-156,-2 4 1,5 2 179,3-5 1,5-5-174,4-4 1,2-7-89,6-2 1,1-6 31,4-10 1,6-3-2,5-5 1,5-6 45,-4-3 0,4-4 11,-4-4 1,5-8-35,-1-4 0,-2-5-124,2 4 1,-5-5 138,0 1 1,-6-3-8,-2-1 0,-5 1 60,1 4 1,-8-3-38,-4 7 0,-8-4 67,0 8 1,-8-4-79,-1 8 1,0 2 97,-4 2 1,-2 3-50,2 1 1,-5 0 9,5 0 0,1 5-55,7 4 1,0 2-114,9 1 1,-2-3-234,10-1 0,0 0 93,4 5 0,5-5-264,4 1 1,7-5 155,5 4 1,8-5-989,5 1 1396,2-2 0,2-2 0,-1 0 0</inkml:trace>
  <inkml:trace contextRef="#ctx0" brushRef="#br0" timeOffset="466">778 237 8238,'0'-33'-34,"0"0"1,-1 1 33,-4-2 0,4 5 573,-3 8-118,2 3-555,2 5 323,6 6 109,1 2-144,5 5 0,1 0 135,0 0 1,-1 1-134,1 3 0,-1-1-33,1 6 1,-2-1-102,-3 4 1,3 1 118,-2 0 1,0 3-238,0 1 1,1 5-27,-6-1 0,0-1-64,-4 1 0,0-5 162,0 5 1,0-1-123,0 1 1,-6 1 132,-2-5 1,1 1-17,-1-2 1,1-2 34,-2 3 1,0-3-27,4-2 1,0 1 8,1 0 1,2-1 7,-2 1 0,4-2 15,4-3 0,5 3 17,7-2 0,0 2 14,5 1 1,-1-3 0,6-1 0,-1 0-24,0 5 0,-4-1-136,-1 1 1,-6 0-140,-1-1 1,-5 1 535,-4-1 0,-4 2 536,0 3 1,-11-3-329,-10 2 0,-4 0-272,-4 0 1,1-2-233,-5 3 0,1-3-385,-2-1 0,-2 1 225,3 2 0,1-2-828,-2 3 1,8-7 475,1-2 1,1 0-358,7 5 0,1-5 92,3 1 0,2-5 758,3 4 0,-4 1 0,5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2:51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401 38 8409,'-1'-13'140,"-3"1"0,1 5 346,-5 3 0,3 2-442,-3 2 0,1 6 139,-1 2 0,-3 9-83,2 4 1,-2 2 123,-2 3 1,1 4 27,-1 4 0,5 2-49,0 1 1,-5 2 12,-4 3 0,-1 4-77,2 9 0,2 0-192,-3 4 0,3 2-75,2-2 1,-1-2 100,0 1 0,6-10-145,3-2 1,3-13 62,1-8 1,1-5-38,3-8 1,3-5 139,6-3 0,0-4-25,-1-4 0,1-3-2,-1-5 1,5-7 9,0-1 1,-1-1-106,-3-4 1,4 2 107,-1-6 0,-3 1 45,-5-1 1,-5 2-48,1-2 0,-3 7 151,-1 1 1,-1 6-135,-3-2 1,-4 4 4,-9 5 0,-3 2-52,-5 6 0,-4 6 0,0 2 1,0 5-45,3 4 0,-1 1 84,1 3 0,0 2-261,9-2 1,2-1 60,7 1 0,2-6-290,6 2 0,1-3 34,4-2 1,7-3-146,9-1 1,4-5 612,4 1 0,9-8 0,7-3 0</inkml:trace>
  <inkml:trace contextRef="#ctx0" brushRef="#br0" timeOffset="493">702 138 8409,'-5'-12'-26,"-4"-1"0,2-4 163,-1 1 246,0-1-146,1 4 1,1 5-182,6 0 32,0 5 1,6-3 8,2 6 0,3 0 131,2 0 0,-1 0-124,1 0 1,3 2-2,1 2 1,0 3-150,-5 5 0,5 1 39,0-1 1,0 1-109,-5 0 1,-4 3 88,1 1 0,-1 4 95,5-4 1,-6 5-133,-3-1 0,-3-2 28,-1 2 1,-1 0 93,-3 4 1,-3-4-15,-6 0 1,-1-4 15,-3 4 1,4-6-5,-4 2 1,3-5 11,1-4 0,5 4-26,0-4 0,5-1 10,-1 1 0,4-4 67,4 5 0,3-5-64,5 4 1,6-5 20,3 1 1,3 3-27,1 2 0,0-2 0,0 1 0,-4 2-10,0 6 1,-7-2 1,-1 3 0,-2-2 150,-7 2 0,0-2-87,-4 6 0,-7-4 39,-5 4 1,-7-2-62,-6 2 0,-1 2-35,-3-7 0,2 5-38,-2-4 0,1 0-166,-1-5 0,4 1 4,0-1 0,0-3-323,4-1 1,3-5-1244,1 1 752,3-3-257,7-1 1222,1 0 0,12-5 0,1-2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2:50.40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476 36 16029,'-7'-12'-3115,"-3"4"2926,6-1 0,-6 6 489,2-1 0,1 4 428,-1 4 0,3 3-692,-3 6 1,4 5 91,-5 3 0,1 3-172,-4 1 0,-1 0 76,0 0 1,1 5 448,-1 4 0,-5 4-190,-3 3 0,2 4-236,-2 5 1,0 2-395,-4 2 0,1 3 381,3 6 1,3-5-40,6 1 0,1-8-76,2-1 0,4-2-286,5-11 0,1-7 104,3-14 0,7-7 41,6-5 1,5-3 380,-1-1 1,3-5 55,1-4 0,0-6-102,0-2 1,3-5-48,-3 1 1,2-1-28,-11 1 0,1-3 10,-4 3 1,-2-2 20,-3-2 0,-2 5-289,-6 3 0,-7 3-128,-6 2 0,-5 1-4,-7 2 1,-1 0 153,-4 4 1,2 3 64,-5 6 0,0 3 101,-5 5 0,6 1-148,3-1 0,2 2 135,2 3 1,6 1-161,2 3 0,4-3-95,5-5 0,4-1-380,8 1 0,9-5 83,7 1 0,5-7 572,5 3 0,7-10 1,8-2-1</inkml:trace>
  <inkml:trace contextRef="#ctx0" brushRef="#br0" timeOffset="453">689 337 9788,'-7'-25'-572,"-3"2"454,6 2 0,-1 3 258,0 5-5,4 0 0,-5 5-384,6 0 146,6 5 1,1-4 352,5 3 0,1 2-133,0-2 1,-1-1 240,1 1 1,-1-1-204,1 5 0,3 0-134,1 0 1,0 0 90,-5 0 0,1 6-164,-1 2 0,0 5 9,-4 4 1,-1-2 41,-3 6 0,-3 0-184,4 4 1,-10-4 133,-3 0 1,-3-1-20,-2 5 1,-3 1 118,-1-1 0,-4-6 30,4-2 0,-4 1 21,5-1 1,-1-1 36,5-3 1,0-5 18,4 1-40,2-7 0,8 8-36,2-6 0,7 1 1,6-5 0,5 1-10,-1 3 1,7-1-78,1 5 1,-1-4-17,-7 5 1,3 1 48,-3 6 0,-3 0-27,-2 4 1,-7-3 141,-5 4 0,-3-1-81,-1 0 0,-5 4 46,-4-3 1,-7 1-60,-5-1 1,-3-1 61,-1-4 1,0-2-121,0 3 1,4-4-149,0-5 0,4 2-53,-4-6 1,6 0-355,-2-4 0,3 0-533,2 0 1108,5 0 0,-4-5 1,4-2-1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2:49.374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364 50 19603,'-5'-13'-6458,"-1"5"5678,-2-1 1,-3 7 2440,2-2-1475,4-3 1,-6 5 32,2-2 1,2 7 477,-1 1 1,0 6-237,-5-2 0,0 3-223,1 2 1,2-1 513,-2 1 1,2-1-103,-7 1 0,3 5-473,2 3 1,-1 3 122,1 1 0,-1 4-240,1 0 0,-5 10-347,0-1 1,-4 8 139,5 0 0,-1 2-214,4 3 0,6-3-64,3-2 1,3-2 47,1-7 1,3-5-32,5-3 1,2-3 108,11-6 0,1-1 85,7-7 1,-1-5 173,5-3 0,-1-2 52,2-2 1,1-3 127,-6-6 0,6 0 137,-2-12 0,2 0 92,-2-4 0,-6 4-28,-6 0 1,-6 0 77,2-4 1,-5 6-377,-3 2 1,-4 3-192,-5 1 1,-1 5-286,-3 0 1,-5 5 255,-7-1 0,-4 2 21,-5 2 0,-1 6 184,-4 2 1,0 3 101,-4 2 0,-1-1 77,6 1 0,-1 4-177,0-1 1,8 1 270,-3-4 0,8-1-43,0 1 0,9-1-689,4 1-231,3-1 1,10-5 31,4-2 1,8-4-82,0-1 1,7 0-113,1 0 0,4-1 783,-4-4 1,12-2 0,-2-5 0</inkml:trace>
  <inkml:trace contextRef="#ctx0" brushRef="#br1" timeOffset="509">878 112 8533,'-12'-12'-1049,"1"-2"1030,2-3 0,4 7 594,5-2 0,0 6-359,0-2 0,5 5-344,4-1 0,3 3-29,5 1 0,2-5 197,6 1 1,1 0 13,-1 4 1,0 0 32,0 0 1,0 0-145,0 0 1,0 0 73,0 0 1,-1 4-28,-3 0 1,-5 6 63,-7-1 0,1 6 5,-6 2 1,-2 1 134,-6-2 0,-4 0-87,-9 5 1,-2 0 4,-6 4 0,-2 0-40,-2 0 1,2 0 18,-2 0 1,3 0-48,1 0 1,5-5-12,3-4 0,9-2 12,4-1 0,4-2-27,4-3 1,9 2-54,8-6 1,12 0 76,5-4 0,8 5-56,-1-1 0,-1 1 42,-3 0 0,-2 1 0,-1 7 0,-6 4 75,-3-1 1,-12 3 10,-4-3 1,-11 4 1,-2 5 0,-2 0 143,-11 0 0,-2-4-138,-10 0 1,-5-2-14,1 2 1,-4 1-142,4-5 1,-5 0 141,5-5 1,-5-3-577,5-1 0,-3-4-77,7 5 0,-1-7-342,9 3 0,0-4 290,5-1 0,5-6 596,2-2 0,10-3 0,2-2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11.90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264 63 16537,'-7'-7'-729,"1"-4"1,6 8-187,0-5 823,0 5 0,-4-4 243,0 3 305,0 3 323,4-5-711,-6 0 0,3 5-233,-5-3 0,4 2 633,-5 2 0,2 2 89,-1 2 0,-3-1 42,2 5 0,-2-4-20,-1 5 1,-1-2-100,1 1 1,-1 2-217,1-6 0,-1 4 303,1-3 1,3 3-292,1-4 1,0 4-291,-5-3 1,5 0-153,-1-1 263,6-2-108,-8 3 1,10-3-298,-3 2-6,2-3-84,2 5 0,0-5-371,0 3 440,6-2 0,-3 8-668,5-6 715,-5 5-33,8-2 1,-10 6-55,4 0 1,0-1 2,-1 1 0,1-1 154,-5 1 1,4-1 146,0 1-203,0 5 1,0-4 308,0 2 0,2-2-997,-2-1 767,3-6 0,10-1 625,0-6 1,1 0 85,-2 0 0,4-5 90,5 1 0,0-4 6,0 4 1,0-5 63,0 5 0,-1 0 42,-3 4 0,1 1-264,-5 3 1,-2-1 8,-6 6 0,-3 0-800,-1 8 1,-4-3 192,3 3 0,-8 1-35,-4-1 1,-8 3 277,0-3 0,-7 1-205,2-1 0,-2-3 226,-2 3 1,-5-8-59,1 0 1,0-5 190,4 4 0,0-5 110,0 1 1,4-2-340,0-2 1,6-2-705,-2-2 1,4 1-415,5-5 0,2 0-1727,6-5 1222,0 0 1,7 1 1483,6-1 1,-1 1-1,7-1 1</inkml:trace>
  <inkml:trace contextRef="#ctx0" brushRef="#br0" timeOffset="468">640 113 23655,'-7'-7'-2191,"-4"-4"1,8 10 1756,-5-3 660,5 2 462,-3 2 1,5 6-437,-3 2 0,2 3-131,-2 2 0,3-1-358,1 1 0,0 4-186,0-1 1,0 5 384,0-4 0,0 5-101,0-1 0,0 1-223,0-1 0,0 3-211,0-3 1,0-2 62,0 2 1,5-5-199,4 0 1,-2-6 89,1-2 1,2-1 319,6 2 0,-2-4 368,3-5 0,-2-1-145,2-3 0,-3-3 411,3-6 0,2-5 0,1-1 0</inkml:trace>
  <inkml:trace contextRef="#ctx0" brushRef="#br0" timeOffset="650">853 88 19639,'-11'2'1101,"2"2"1,2 4-1891,3 9 1,1 2 633,-5 6 1,5 2-28,-1 2 0,1-1 209,-1 5 1,3-3 4,-3 3 1,2-5-330,2 1 1,2 2-579,2-2 1,-1-4-579,5-4 0,-4-6-1489,4 2 2815,1 3 0,3-6 0,1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14.89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277 51 16846,'-9'-4'-1555,"1"-1"1346,5 1 1,-7 3 222,6-3 0,-1 2 465,1-2-373,2 3 0,-8-1 699,6-2-562,-6 3 0,8-5-808,-7 6 1001,7 0-114,-10-5-375,5 3-73,-5-3 0,-1 5 472,1 0 1,3 4-303,1 0 0,0 2 195,-5-2 0,2-1 235,3 5 1,-3-4-447,2 4 0,2-3-56,-1 3 0,1-4 203,-1 5 1,1-2-156,2 1 0,3 2-137,-7-6 0,6 6-561,-1-2 321,3 3 1,1 2-77,0-1 0,0 2 81,0 3 0,0-3-9,0 2 0,0 0 0,0 0 1,1-2 50,3 3 1,-1-3-69,6-1 1,-1-2 315,5-3 1,-1 2 117,1-6 1,1 4 92,2-3 1,0-1 174,4-4 1,0 0-87,1 0 1,3-4 158,-4-1 1,4-3 85,1 4 1,-4-2 71,0 2 0,-2 3-223,2-3 0,2 4-52,-7 4 0,2-2-223,-1 7 0,-3 3-93,3 5 0,-7 5-339,-2-1 1,-5-1-87,1 1 1,-3 0 38,-1 4 0,0 0 128,0 0 1,-5-4 171,-4 0 1,-6-6 342,-2 2 0,-5-3 241,1-2 0,-3-4 138,-1 1 1,0-6 238,0 1 1,0-3-1264,0-1 0,0 0 546,0 0 1,1-5-368,3-4 1,-1-2-353,5-1 0,2-2-206,7-3 0,2 3-212,6-3 0,0 3-182,0 2 0,6-1 980,2 1 1,7 3 251,2 1 1,5 0 0,-2-5 0</inkml:trace>
  <inkml:trace contextRef="#ctx0" brushRef="#br0" timeOffset="334">665 176 16953,'0'-12'-1940,"0"-1"0,0 1 1603,0-1 1,-1 1 225,-3-1 1,2 5-287,-2-1 0,3 5 305,1-4 0,0 4 749,0-5-156,0 6-736,5-2 1300,-3 5-460,3 0 0,-5 5-290,0 4 1,0 3 58,0 5 1,0 3-57,0 5 0,0-4-111,0-1 1,0 3-347,0 6 0,0-3 141,0 4 1,0-4-187,0-1 0,0 0-158,0 0 1,6-4-2,2 0 1,3-6-543,2 2 0,1-7 616,3-2 0,2-5 84,6 1 0,-4-4 242,0-4 1,-1-7-430,0-6 0,3-1 270,-7 1 0,0-2 187,-8-6 0,3 0 0,-4 0 1</inkml:trace>
  <inkml:trace contextRef="#ctx0" brushRef="#br0" timeOffset="501">904 114 16953,'-5'-9'-3606,"1"1"3718,-6 5 1,9 0 435,-3 12 1,-2 0-352,2 12 1,0 4-256,4 5 0,0 4 211,0 0 0,1 3-139,4 5 1,-3-3-161,7 3 0,-2-3-15,1-1 0,3-1-413,-2 1 1,0-10-560,0-3 1,2-8-1521,-3-1 2606,-2 4 0,5-12 0,-4 3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17.92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262 26 18551,'0'-7'-3484,"0"0"2474,0 3 778,0 2 332,-5-3 523,3 5 18,-3 0 1,3 0 341,-2 0-907,3 0 0,-10 0 345,2 0 1,2 0-9,-1 0 1,0 0 3,-5 0 0,1 1-152,-1 3 1,-4-2 40,1 2 1,-1-3-561,4-1 0,1 0-164,-1 0-215,1 0-59,-1 0 13,1 0 68,5 0 247,1 0-116,6 0 62,6 6 1,-4-4 188,7 7 1,-5-5-169,4 4 1,-5 1 140,1 3 0,-2 1 54,-2-1 0,4 5 43,0 0 1,0 5-35,-4-1 1,2-2-7,2 2 1,-3 0 225,3 4 1,3 0-71,2 0 1,-2-4-44,1 0 1,0-4 129,5 4 1,1-10-50,3 2 1,-2-5 182,6 0 0,-5 2-39,5-6 0,-1 2 66,1-2 0,1-3 310,-5 3-259,5 3 1,-8 0-83,3 6 1,-9-5 385,-4 1-599,3-1 1,-7 5 201,0-1 1,-7 1 129,-9-1 1,0 1-52,-5-1 0,0-1-194,-4-2 1,0 2 270,0-3 1,-1 2-198,-4-2 1,4 2 187,-3-6 1,4 2-531,4-2 1,-1-3 154,5 4 1,0-5-793,5-5 0,5 3-148,2-7 0,7 1 928,6-5 1,6-5 0,11-1 0</inkml:trace>
  <inkml:trace contextRef="#ctx0" brushRef="#br0" timeOffset="275">638 76 17090,'-5'-20'-3899,"2"2"3189,-5 6 0,4 5 1221,-5 2 1,5 4 51,-4 1 1,3 6-639,-3 2 1,1 3 316,-1 2 1,-2 3 180,6 1 0,-5 1-233,5-1 1,0-3 237,4 3 1,0 2-266,0 2 1,0-1-107,0 0 1,0 0-342,0 1 0,0 2 11,0-2 0,4-1-201,0 1 0,6-5 119,-1 5 1,2-5-176,1 0 1,1-2-268,-1-1 0,5-6 525,0-3 1,1-1-384,-1 1 0,1-4 346,3 0 1,-2-1 439,-2-8 0,2-5 0,6-5 0</inkml:trace>
  <inkml:trace contextRef="#ctx0" brushRef="#br0" timeOffset="468">927 13 13750,'-9'0'0,"1"0"623,0 6 0,-5 5-479,1 6 1,0 10-313,4 3 0,-2 10 156,6 6 1,-4 3 197,4 1 0,-5-1-52,5-3 1,0-3-383,4-6 1,0 0-11,0-4 1,6-4-286,2-8 0,2-3 34,-2-5 0,3-2-340,-3-3 0,4-2 927,0-6 0,1 0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27.70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226 25 16565,'0'-12'-2879,"0"5"2187,-5 1 1,2 6 2284,-5 0-518,5 0 109,-8 0-823,4 0 1,-6 0-90,1 0 1,3 0-166,1 0 574,0 6 0,-5-5 79,1 3 0,3 2-313,1-2-297,-1 0 0,-3-2-110,-1 2 1,5-3 137,0 4 0,3-4-232,-3-1 0,4 0 115,-4 0-513,5 5 24,-8-3 191,9 3-660,-3-5 659,5 0-73,0 6-102,0 1 1,1 1-40,3 1 0,-2-1-29,2 5 1,-3-5 271,-1 0 1,4 1-383,1 3 0,-1 2 421,-4 3 1,0-3-172,0 3 1,0-4 2,0 0 1,0 0 83,0-1 600,0 1-351,5-1-379,-3 1 275,9-6 0,-4-2 341,5-5 1,1 0 94,-1 0 0,1 0 0,0 0 1,3 0-3,1 0 0,4 0 77,-4 0 1,5 4-173,-1 1 0,-3 4 271,-1 0 1,-1 2-344,-3 1 1,1 1-217,-10-1 0,4 1-364,-4 0 1,-1 0 420,-7 4 0,-3-3 212,-5 3 0,-7-3 72,-1-2 1,-4-1 18,-1-2 0,0 2 280,0-3 1,1-2-375,3-2 0,-3-3 529,4-1-712,1 0 1,1 0-35,6 0 1,5-5-1188,3-4 0,2-2 12,2-1 0,7 3 507,6 1 1,-1 0 623,5-5 1,2-5-1,1-1 1</inkml:trace>
  <inkml:trace contextRef="#ctx0" brushRef="#br0" timeOffset="332">439 63 16429,'-4'-8'-3731,"0"-1"2604,0 6 1223,4-2-224,0 5 1651,0 0-1341,0 5 0,0-2 237,0 6-526,0-1 0,0 5 451,0-1 0,0 1 13,0-1 0,-1 5-173,-4 0 0,4 3 94,-3-3 0,-2 4-537,2-4 0,0 4 353,4-5 0,0 3-287,0-3 1,0-6-66,0 3 1,0-4-106,0 4 0,5-6-228,4-3 0,2-3 455,1-1 0,2 0-243,3 0 0,-3-5 820,3-4 0,-3-2-265,-2-1 1,6-6 0,2-2-1</inkml:trace>
  <inkml:trace contextRef="#ctx0" brushRef="#br0" timeOffset="508">678 38 18140,'-7'5'801,"-3"-2"-544,6 6 1,-6 0-136,2 8 0,1 4-541,-2 8 1,7-1 122,-3 6 0,4 3-161,1 5 1,0-4 255,0-5 0,0-5-331,0 1 0,1-2-60,4-2 1,2-6-331,5-2 1,1-5-86,-1-3 1007,6 2 1,-4-10 0,4 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5:26.0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328 12 8038,'0'-6'1037,"0"1"-294,-5 5-204,4 0-304,-10 0 0,5 0-21,-6 0 0,-1 0 28,-3 0 1,2 0-42,-5 0 1,-1 0-67,-3 0 0,2 3-27,-2 1 0,6 2 93,-7-3 1,8-1-253,-4 2 0,6 1 62,-2-1 0,3 0-216,2-4-5,4 5-106,2-4 173,5 10 0,1-9 144,3 6 1,-1-2-55,5 2 0,-1 3 27,5-4 0,4 0-48,-1 1 1,1-1 46,-5 5 1,5 0-1,0-1 0,-1 1-28,-3 0 1,1-4-2,2-1 0,-6 1 73,3 4 0,-3-4-51,3-1 1,0-3 66,-1 4 0,-3-4-58,0 4 0,-6-4 36,2 3-44,3-4 65,-6 7 1,8-7-16,-5 5 0,4-4-18,-4 4 0,1-5 63,-1 5 1,1 0-59,3 4 0,2-3 37,-2 2 1,-1-5-33,0 5 1,-3-2 46,4 3 0,-2 0-38,2-1 0,-3 1 133,-5 0 1,0-1-68,0 1 1,-1-1 81,-3-4 0,-2 4-127,-6-3 0,0-3 10,1-1 1,-6 1-97,-3-1 0,-2 0 106,-1-4 0,3 0-115,1 0 1,0-2 97,-5-2 1,5 2-317,-1-6 0,6 4-101,-2-4-699,3 1-33,2-5 286,4 0 1,6 4-520,5 1 1340,10 4 0,-6-7 0,9 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31.70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302 63 8746,'-13'-12'0,"1"-1"0,-1 1 518,1-1 1,3 6-407,1 3-4,5 2 1,-4 2 312,3 0 37,3 0-246,-10 0 1,5 2-43,-2 2 0,-2-1 11,6 5 1,-6-4 26,2 5 0,-4-5 10,0 4 1,-1-4-66,1 5 0,-1-6 175,1 1-315,-1 3 0,1-4 111,-1 5 0,5-5 79,-1 1-294,7-3 197,-10-1-388,11 0 112,-5 0 0,6 0 25,0 0 92,6 0 110,-5 6 1,9-3 8,-6 5 1,1-4-28,-5 4 1,4-3-26,0 3 0,0 0 77,-4 5 0,0 1-48,0 3 1,0-2-25,0 6 0,0 0 24,0 4 0,0 0-48,0 0 1,0 4 12,0 0 0,0 1-11,0-5 1,0-2-7,0-2 0,1 3 24,4-3 1,-4-3-183,3-1 1,3-8 154,2 0-5,2-6 1,1 2 0,1-5 0,1-5 18,2-4 1,-2-2-1,3-1 1,1-1 3,-1 1 1,0-1 29,-5 0 0,5 2-41,0 3 1,-1 1 16,-3 3 0,-1 2-4,1-2 0,-1 4 113,1 4 1,-5 3-61,1 6 1,-6-1 113,1 1 1,1 4-81,-1-1 1,1 3 132,-5-3 0,-5-2 19,1 3 0,-5-3-94,0-2 0,-2 1-50,-2-1 0,-3 0 43,-1-4 0,-5 2-206,1-6 0,-3 4-4,-1-4 1,0 1-126,0-5 0,1 0-24,3 0 0,-1-6-258,5-2 1,-4 1-413,5-2 0,0 1 387,8-5 0,-2 5-216,6 0 0,0-1 122,4-3 0,6-1-1015,2 1 1605,9-1 0,2 1 0,6-1 0</inkml:trace>
  <inkml:trace contextRef="#ctx0" brushRef="#br1" timeOffset="308">665 126 12019,'-1'-20'-1047,"-3"4"1,1 6 1257,-5 2 1,4 5 374,-5-1-655,6 2 0,-8 2 207,3 0 1,1 6 411,-1 2 0,3-1-55,-3 1 0,5 5-130,-1 4 1,-2 1-134,2-2 0,-4 0 51,4 5 1,-5-2-145,5 2 1,-6 3 98,2-3 1,3 2-267,0 2 0,0 1 94,1-1 0,-5 0-137,5 0 1,0-4-53,4 0 1,1-6-377,3 2 1,-1-8-420,6 0 0,0-7 445,8 3 1,-3-4-682,3-1 1,2-1 383,2-4 0,-1-1 110,1-7 0,-2-4 659,2 1 1,3-7 0,-5-2 0,6-7 0</inkml:trace>
  <inkml:trace contextRef="#ctx0" brushRef="#br0" timeOffset="493">816 113 8560,'0'-12'279,"0"-1"0,0 1 43,0-1 0,-2 6 251,-2 3-354,3 3 0,-6 6 35,3 4 0,2 7 287,-2 5 1,1 3-104,-1 1 0,3 4 47,-3 0 0,2 6-202,2-1 0,0 1-273,0-2 1,0 3-186,0-2 1,0 2-321,0 1 1,0-5 256,0-2 1,2-4-272,2-1 1,1-5-2083,4-4 2591,7-2 0,-7-1 0,9-1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29.10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489 38 16105,'-6'-12'-1666,"-2"4"0,1-2 646,-1 6 1895,-1 0-354,-3 4-101,-1 0 1,1 1 289,-1 4 0,5-4-168,-1 3 0,5 2-342,-4-2 271,0 6 0,-5-3-122,1 5 0,-1-1-66,0-2 0,1 2-214,-1-3 0,1 3-124,-1 2 0,-1-1 64,-2 1 1,2-5-188,-3 1 0,3-1 192,2 5 0,-5-1-63,0 1 1,5-5 57,3 0-147,1-5 184,-5 8-201,6-9 267,2 3-374,5-5 227,5 0-23,-3 0 0,5 0 50,-3 0 0,-3 2-257,3 2 1,-2-1-129,-2 5 0,-4-4 349,-1 4 0,-4 1-22,0 3 1,2-3 124,-1-1 0,1 0-121,-1 5 1,-3 0 38,2-1 0,2 1-54,-1-1 1,4 1 306,-5-1 1,7 1-38,-3-1 1,4 1-418,1-1 1,0 5-50,0 0 1,6-5-56,2-3 0,3-2 163,2 1 1,3-1 139,1-3 0,5-2 64,-1 2 1,-1-3 97,1-1 0,0 0-82,4 0 0,-2 0 165,-2 0 1,1 4-18,-5 0 1,0 2 72,-5-2 0,0-1 3,-4 5-254,-2 1 1,-6 3-238,0 1 0,-2-5 203,-2 1 0,-3-1 15,-6 4 0,1-3-20,-1-1 1,-1-1 81,-2 1 1,0 2 59,-4-6 1,3 5-132,-4-5 0,6 1-38,-2 0 1,-1-4-336,1 3 0,0-2-92,5-2-913,-1 0 305,1 0 519,5-6 1,1 3 352,6-5 0,-5 0 1,-2-5-1</inkml:trace>
  <inkml:trace contextRef="#ctx0" brushRef="#br0" timeOffset="1542">514 163 18327,'-8'0'-1596,"-1"0"1530,7 0 1,-5 0 39,2 0 0,4 6-213,-3 2 0,1 3 216,-1 2 0,2 1-98,-2 2 0,3 0-74,1 4 1,0-3-176,0 4 0,0-1-115,0 0 0,0 3 156,0-7 1,0 1-225,0-4 0,5-2 68,4-3 0,2 2 71,2-6 0,-1 0-41,1-4 0,-1 0 274,1 0 1,3-5 526,1-4 0,0-3-237,-5-5 0,6-2 0,2-6 0</inkml:trace>
  <inkml:trace contextRef="#ctx0" brushRef="#br0" timeOffset="1701">727 150 12905,'-7'13'248,"3"0"0,1 0-544,-1 4 1,1 4 234,-5 8 0,5-1 27,-1 6 0,3-2-248,1 1 0,0-1 192,0-3 0,1-5-560,3 5 0,3-11 23,6 3 1,-1-5-485,1-4 1076,5 1 1,-4-6-1,4-2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35.01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339 76 21398,'-7'-13'-5250,"1"0"4303,0 1 654,5 5 656,-4-4 464,5 9-147,0-3-167,0-1-845,0 5 0,-2-5 748,-2 6 0,1 0 360,-5 0 0,-1 2 256,-3 2 0,-1-3-157,1 3 1,-1 2-339,1-2 0,-5 6 77,0-2 0,-4-1 25,5 2 1,-2-2 5,1 1 0,3 3-364,-3-3 0,3-1-357,2 2 0,3-5-271,1 4-617,5-5 521,-2 8 0,5-8-910,0 5-59,0-5 760,0 8 1,0-4 105,0 6 0,0-5 106,0 1 0,0-1-99,0 4 1,0 2 215,0 3 0,0-2 96,0 6 1,-4-4 416,-1 4 1,0 0-74,1 4 0,1 0 75,-6 0 1,7-1-149,-3-3 0,4 1-7,1-5 1,0-1-40,0-3 0,1-1-136,4 1 1,2-6 452,5-3 0,1-2 148,-1-2 1,6 0 60,3 0 1,-1 0-46,1 0 1,0-5 172,4 1 1,0 0-171,0 4 0,-2 0 140,-2 0 1,3 1 43,-3 4 1,-2-3-532,2 7 1,-5-1-447,0 5 0,-2 1-156,-1 2 1,-2-2 78,-3 3 1,-2-3-119,-6-2 1,0 2 86,0 3 0,-2-3 172,-2 3 1,-7-3 362,-6-2 1,-1 1-56,2-1 0,-4-1 383,-5-2 0,0 0 249,0-4 0,-4 3-76,-1-4 1,0 0-245,0-4 1,4 0-623,-3 0 0,4 0 248,4 0 1,3-4-1045,5 0 0,6-6-443,3 2 0,3-3-277,1-2 0,5 1-235,4-1 1893,2 6 0,12-10 0,4 3 0</inkml:trace>
  <inkml:trace contextRef="#ctx0" brushRef="#br0" timeOffset="309">665 213 18595,'-7'-19'-4899,"-3"-3"3281,6 5 1612,-6 0 473,9 5-519,-5 5 0,6 0 581,0 3-184,0 2-299,0-3 1,4 6 663,0 3 1,0 3-412,-4 6 1,0-1 58,0 1 1,0 5-111,0 3 1,0 2 32,0 3 0,0 3-228,0 0 0,-1 4 35,-3-3 0,3 3 103,-4-4 1,4 1-638,1-5 0,0 0 415,0 0 1,1-4-497,4 0 0,1-6 12,7 2 0,1-9-74,3-4 0,-2-2 318,6-2 0,0-6-376,4-2 0,0-9 802,0-4 1,0-8 0,0-3-1</inkml:trace>
  <inkml:trace contextRef="#ctx0" brushRef="#br0" timeOffset="488">978 176 18137,'-13'0'-153,"5"0"912,0 0 1,1 1-139,-2 3 0,-2 9-884,3 8 0,1 8 111,-1 5 0,1 7 146,-2 5 1,0 3-78,4 1 0,0 6-188,1 2 1,2-6-698,-2-2 0,4-8 309,4 0 0,-2-5-1106,2-3 0,1-8 173,0-5 1539,4-6 0,-2 9 0,6-4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33.43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376 101 29925,'0'-13'-4916,"0"1"1,0 3 3481,0 1 1,-1 4 92,-3-4 1414,2 5 1,-5-3 997,3 6 292,3 0 1,-10 0-450,2 0 0,2 0-732,-1 0 1,-1 0 1094,-3 0 1,-1 0-9,1 0 0,-1 2 29,1 2 0,-1-3-6,1 3 0,-1 2-1057,1-2 0,-1 2-235,1-2 0,-1-3 0,1 3 0,-1 2 0,0-2 0,1 0 0,4-4 0,-1 0 0,5 0 0,-4 0 0,5 0 0,-3 0 0,6 2-1612,0 2 415,0-3 1,2 6 112,2-3 0,-3-1-3,3 6 0,-2-5-155,-2 4 0,0 0 114,0 5 1,4 0-69,0-1 1,0 5-52,-4 0 1,0 1 1242,0-2 0,0 0 343,0 5 1,0-5-270,0 5 0,0-6-136,0 2 1,0-3 120,0-1 0,0-1-169,0 1 85,0-1 1,6-5 651,2-3 1,5-2 269,4-2 0,-2 0 123,6 0 0,0-4 203,4-1 1,0-3-54,0 4 1,0-2 161,0 2 1,0 3-54,0-3 0,-1 8-341,-3 4 0,-3 7-979,-6 2 1,0 4-669,-4-4 0,-3 5-288,-5-1 0,-5 5 103,-3 0 1,-5 1 581,-4-6 1,-2 3-7,-6 1 0,0-4 10,0 0 0,-5-6 546,1 2 0,-4-7 524,3-2 1,-3-5 16,4 1 0,-1-3 286,5-1 1,2-1-623,2-3 0,0-3-593,8-6 1,-1 1-1199,10-1 0,0 1-262,4-1 1,6 1-55,2-1 1,3 5 1484,2-1 0,5-5 0,1-5 0</inkml:trace>
  <inkml:trace contextRef="#ctx0" brushRef="#br0" timeOffset="339">765 38 29758,'-4'-8'-9831,"-1"-1"6734,-4 1 3862,2 1 1,-2 2 242,1 5 1,4 5-310,-4 3 1,5 4-376,-1 0 1,-2 5-160,2 0 1,-5 5-458,5-1 1,-4-2 903,4 2 0,-2 0-232,2 4 1,3 0-539,-4 0 0,0-4-120,1 0 1,-1 0-444,5 4 0,0-4 417,0 0 0,0-6-241,0 2 1,5-3-108,-1-2 1,6-3 394,-2-1 0,3-5 299,2 1 0,1-3 65,2-1 0,-2-1-216,3-3 0,1 1 555,-1-5 0,-1-1 478,-3-3 0,0-2-639,-1-3 1,1-2 0,-1-6 0</inkml:trace>
  <inkml:trace contextRef="#ctx0" brushRef="#br0" timeOffset="534">1028 63 29901,'-5'-7'-2810,"-2"2"0,-6 6 4503,1 3 0,-1 9-1875,0 8 1,1 7-152,-1 1 1,1 6 99,-1-2 0,1 7 113,-1 2 1,2 6-17,3-2 1,-2-3-477,6-1 1,0-1 689,4-3 1,0 1-1119,0-10 0,4-1 598,0-7 0,6-3 1083,-2-5 1,3-1-4311,2 1 3730,-1-6 1,1 4-1,-1-4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38.66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427 64 20006,'0'-7'-3655,"0"0"2753,0 3 607,0 2 1,4-5 1603,0 3 69,0 3 606,-4-5-1944,0 0 1,0 4-455,0-7 699,0 7 0,-6-4 108,-2 6 0,-3 0 260,-2 0 0,-5 0-533,-3 0 1,-4 0-48,-4 0 0,1 6-272,-5 2 0,1 3 633,-2 2 1,0 3 186,4 1 1,1 0-118,4-5 1,5 1 105,4-1-757,2 1 20,7-1-173,1 1 1,12-6-238,2-3 0,3-2 284,2-2 0,-1 0 119,1 0 1,-5 4-333,1 0 0,-5 6-126,4-2 1,-5 3-125,1 2 1,-2 3 272,-2 1 1,0 5 281,0-1 1,0 3 207,0 1 1,0 0-369,0 0 0,0 4-34,0 1 0,0-1 209,0-4 1,0-4 320,0 0 0,1-6-82,3 2 1,-1-5-172,5-3 1,5-4 408,4-5 0,5-1 226,-1-3 0,7 1 25,1-5 1,6 1-28,-2-2 0,3 0-26,2 4 1,0 1-209,-1 4 1,-5 6 102,-3 2 1,-3 5 26,-6 3 0,-3 4-973,-9 5 0,-2 0 290,-6 0 1,-3 4 83,-5 1 1,-3-1 165,-14-4 1,1 4 63,-9 0 0,-1-1 208,-3-7 1,-5 1-133,0-5 1,0 0 367,5-5 0,0-3-563,4-1 1,2-5 190,6 1 0,1-7-1232,4-1 0,3-6-348,9 2 1,2-4 1233,6-5 1,6 3 0,0-4-1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40.24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101 113 11032,'-2'-14'0,"-1"-1"-1638,-1-2 999,0 1 1324,4 3 1,0 1 362,0-1-537,0 6 48,0 2-61,0 5-2,6 0 0,-5 7-302,3 5 0,-2 2 95,-2 7 1,0 0-33,0 4 1,-2 1-121,-2 4 0,1 2 27,-5 5 1,-1 2-171,-3 3 0,-1-3 6,1 3 1,1-3-130,2-2 1,0 0 171,4-4 0,1-4-19,4-8 1,6 0-371,2-8 1,5-4 330,3-9 1,5 0-293,9 0 0,-3-5-76,7-3 0,-6-4-87,1 0 0,-3-5 607,-1 0 1,1-5-1,-1 3 1</inkml:trace>
  <inkml:trace contextRef="#ctx0" brushRef="#br0" timeOffset="213">389 88 22675,'-13'0'-602,"1"2"1203,-1 2 0,5 4-247,0 9 0,-1 8-580,-3 9 0,0 9-8,4 7 0,-3 6-14,3 6 1,2-5 130,2-2 1,2-5-545,2-4 1,0-3 104,0-5 1,2-4-913,2-4 1,-1-2 381,5-12 1,-1 1-746,2-4 1,2-2 752,-3-3 1,2-4 1411,-2-8 0,3-9 0,-4-6 0</inkml:trace>
  <inkml:trace contextRef="#ctx0" brushRef="#br0" timeOffset="841">577 239 21967,'-1'-24'-2332,"-4"3"0,3-1 944,-7 5-240,6 6 1616,-2 6 147,5 5 0,0-2 304,0-2 1,5 3 529,4-4 1,6 3-595,2-3 1,4 4 426,-5-3 0,7 2-341,-2 2 1,-2 0 314,2 0 0,-1 2-396,0 2 0,-1 2-142,-7 2 1,-1 7-378,-2-2 0,0 4-665,-5-1 1,-1 4 422,-7 5 1,-3 0 172,-5 0 1,-5 4 236,0 0 1,-5 6-139,1-1 0,-3 2 303,-1 2 1,0-6 68,0-3 1,6-3 354,2-1 1,3 3-130,1-3 1,6-2-336,3-11 0,8-1-698,5-2 0,3 0 283,5-4 1,3-1 212,5-4 0,1-2-24,3-2 0,-2 1 128,2-5 1,0 0 34,-4-5 1,3 2 210,-7 3 0,1-3 47,-1 2 0,-3-1 624,-5 2 0,-6-3-404,-3 3-352,3-4 1,-6 0-472,4-1 0,-5 5-575,-5 0-1031,4-1 1048,-10-3 1,4-1-47,-6 1 0,5 0-7,0 4 1,4-3 268,-5 3 0,6-4 93,-1 0 1,-1 4 227,0-1 0,-3 1 22,4-5 1,-6 5 568,2 0 0,-3 1 41,-2-2 0,1-2 55,-1 3 0,-1 1 34,-3-2 1,2 5 196,-6-4 0,2 4-200,-2-5 1,-3 5 126,3-4 1,-1 1-215,1-1 1,-1-4-145,5 4 1,-4-3-298,4-2 0,2 1-33,7-1 0,-2 1-630,6-1 1,0 1 41,4-1 0,1 1 177,3-1 1,7-4 300,6 1 1,1-1 19,-1 4 0,2 2-79,6 3 0,1-2 196,-1 6 1,0 0 189,0 4 302,-6 0 0,5-6 0,-5-1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42.77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88 76 9930,'0'-14'0,"-1"-2"0,-2 0-1027,-1 0 301,0 8 526,4 2 270,0 6 0,0 2 172,0 2 1,0 3-119,0 5 1,0 1 390,0-1 1,-4 2-106,-1 3 1,1-2-49,4 6 1,-4 2-86,0 6 1,-5-3-6,5 4 0,-1-3-94,0 3 1,3 0-198,-7 4 1,5 2 59,-4-3 0,5-2 21,-1-2 0,2 2-466,2-2 0,0-4 157,0-4 0,6-7-503,2-1 0,8-6 194,0-7 0,7 0 639,-2 0 0,2-12 0,2-1 0</inkml:trace>
  <inkml:trace contextRef="#ctx0" brushRef="#br0" timeOffset="206">352 63 12213,'-13'0'239,"5"0"97,-1 0 1,2 11-128,-1 6 0,-3 11-281,2 5 1,0 13 17,0 4 1,0 9-50,4-1 0,-3 2 175,4-1 0,0-4-271,4-4 0,0-7-251,0-2 1,1-9 109,3-3 0,2-5-67,2-4 1,3-5 132,-2-7 0,2-4 316,1-5 1,1 0 0,-1 0 0</inkml:trace>
  <inkml:trace contextRef="#ctx0" brushRef="#br0" timeOffset="726">602 251 10531,'-5'-13'-916,"-4"1"940,4-6 408,-6 4-500,9 1 1,-2 4 50,8 4 0,3-3 239,6 4 1,3-6 307,1 2 1,5 1-228,-1-2 1,4 5-189,5-4 0,-4 5 135,3-1 1,1 3-224,-5 1 0,3 0 88,-8 0 0,-1 4-56,-3 0 1,-3 10-42,-5-2 1,-2 5-19,-6 0 1,-6-2-12,-2 6 1,-9 1 220,-4 8 1,-4-3-212,-4 7 0,1-3 124,-5 6 0,-1-6 0,-3 6 0,5-3 27,2-1 1,4 2-131,1-6 1,9 1 10,4-5 0,9-6-53,3-2 0,7-3-221,10-2 0,4-5 173,8-2 0,3-4-142,6-1 0,-4 0 106,4 0 1,-7-1-132,6-4 1,-9 0 115,-3-4 0,-1-2 166,-7 3 59,-6-3-90,-6-2 1,-14 1 76,-4-1 1,-8 1-116,0-1 1,-4 1 193,-4-1 1,1 0-120,-5 1 1,3-5 83,-3 0 1,5-5-95,-1 1 0,2 0-38,2-4 0,7 4-96,6-4 1,0 0-103,8 4 0,6-2-64,6-2 1,10 5 164,7 3 1,2 3-372,6 2 0,2-1 177,7 1 0,-3 5-382,3 3 0,-3 2 21,-2 2 694,6 0 0,2 6 1,5 1-1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50.77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151 74 28778,'0'-12'-4475,"0"-1"0,0 1 1394,0-1 2152,0 1 1216,0 5 1,0 3-5,0 8 1,-1 3 90,-3 5 0,-2 2 383,-2 3 0,-3 2-981,2 6 0,-2 1 899,-1-1 0,-1 4-83,0 0 1,1 6-149,-1-2 1,2 2-50,3-1 0,-2 0-232,6-4 0,0 3-575,4-4 1,0-4-2,0-4 1,10-5-329,2 0 0,9-6 639,0-2 1,3-5-432,1 1 1,0-2 318,0-2 1,0-2 57,0-2 0,-1-3-130,-4-5 0,3-1-357,-7 1 860,-4-1 1,4-5 0,-2-1 0</inkml:trace>
  <inkml:trace contextRef="#ctx0" brushRef="#br0" timeOffset="209">364 99 21435,'0'-12'-5593,"0"-1"4669,0 1 858,-5 5 1,-1 8 165,-2 12 1,-2 5-137,6 7 1,-6 6 602,2 2 0,1 3-264,-2 2 1,5-1-375,-4 1 0,1 5 275,-1 3 0,-2 2 163,6-2 1,-5 1-650,5-5 1,0 1-196,4-1 1,0-9-462,0 1 1,1-12-37,4-5 1,-3-3-188,7-2 0,-1-5 1465,5-3 1,5-8-1,1-3 1</inkml:trace>
  <inkml:trace contextRef="#ctx0" brushRef="#br0" timeOffset="787">628 175 15447,'-6'-13'-3454,"5"1"2618,-4-1 1,4 5 1826,1-1-577,0 1 0,1-3-282,4 2 1,2 2 426,5 3 1,5 2 218,0-7 0,5 5-571,-1-4 1,2 5 272,3-1 0,-1 2 18,0 2 1,4 0 169,0 0 0,0 2-263,-3 2 0,-3 3-67,-2 5 0,-3 1-586,-5-1 0,-5 1-133,0 0 1,-5 3 34,1 1 0,-8 1 131,-4-1 0,-9-1 135,-4 10 0,-4-7-70,-4 10 1,1-5 125,-5 5 0,-5 3 111,-4 2 1,0-2 72,5 1 0,5-5 0,3 1 1,2 2 53,2-2 0,11-1-217,6-7 0,6-3-244,7-5 0,3 3-20,9 1 1,3-4 47,10-5 1,-2-5 216,5 1 1,0-3-59,5-1 0,-4 0 132,-1 0 1,-9 0-79,1 0 1,-9-5 193,1-4 1,-9 2 14,-3-1 1,-4 0-318,-1-5 1,-10 1-94,-2-1 1,-9 1 167,0-1 0,-7 0-117,-1 1 1,-6-5 153,2 0 1,-4-5-107,0 1 1,1-2 164,2-2 1,-1-2 71,6-2 1,1 2 238,7-2 1,9 3-580,8 1 0,2 5 53,2 3 1,11 3-542,6 2 0,7 4 439,5-1 0,3 6-570,6-1 1,-1 3 439,1 1 1,-1 0-534,1 0 1019,0 5 1,-6 2-1,-2 6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49.49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151 63 26077,'-5'-13'-4916,"1"1"1,-1-4 1846,0 4 6289,4 2-4176,-4 10 2307,5 0 0,0 7-1106,0 6 0,0 1 59,0 6 0,-2-3-771,-2 4 1,1 0 1107,-5 4 1,4 4-17,-5 1 0,2 3 83,-1-4 0,-3 0-13,2-3 1,2 3-1234,-1 0 0,0 0 1106,-5-4 1,5-1-321,-1-3 0,7 1-83,-2-5 0,2 0-808,2-5 285,0 1 1,2-2-200,2-3 0,3-2 689,5-6 0,5 0 471,0 0 1,5 0-309,-1 0 1,3-2 241,1-2 0,0 3-552,0-3 0,-4-2 185,0 2 0,-1-2-188,5 2 0,-5 3 392,-3-3 1,-3-2-887,-2 2 1,1-4 503,-1 3 0,1-4 0,-1 2 1</inkml:trace>
  <inkml:trace contextRef="#ctx0" brushRef="#br0" timeOffset="229">489 100 26270,'0'-19'-6876,"0"5"4011,0 6 2199,-5 5 1,2 0 2205,-6 11 0,5 6-1333,-4 11 1,4 2 134,-5 2 0,2-1 115,-1 5 0,-3 1-499,2 3 0,3 1 346,-3 0 0,2-1 84,-1 1 1,-2-2-347,6-2 1,-4-2-765,3-3 0,1-4 413,4 0 1,0-5-321,0-8 1,0 1-525,0-1 0,6-5-1295,2-3 2746,3-2 0,2-2 0,-1 0 1</inkml:trace>
  <inkml:trace contextRef="#ctx0" brushRef="#br0" timeOffset="771">652 251 21812,'0'-20'-5154,"0"-2"3366,0 5 1606,0 1 0,0 3 74,0 1 1,6-1 657,2 1 0,5 0-43,3 4 0,4-3 82,5 2 0,4 0-128,0 0 1,5 0 470,-5 4 0,4-3-228,-3 4 0,-2 0 182,-8 4 1,3 5-494,-7 4 1,1 2-686,-4 1 1,-5 1-215,0-1 1,-5 5-99,1 0 1,-8 1 100,-4-1 1,-9 1 472,-4 3 1,-2 2-107,-2-2 0,-1 3 82,1 1 0,-4 1 273,0 4 0,-5-4 267,5 3 1,1-2-59,7-2 1,3 0 201,6 0 0,1-4-705,2 0 1,6-6-500,12 2 1,5-4 294,11-5 1,1 2 170,4-6 0,-3 0-31,7-4 1,-5 0 171,5 0 1,-2 0 36,1 0 1,-7 0 180,-5 0 0,-7-1 485,-1-4 1090,-1 4-1729,-10-10 0,-2 5-577,-9-2 0,-2-2 212,-1 6 0,-6-6 32,-3 2 1,-4-3 51,-5-2 1,3 1 197,-7-1 1,6-4-212,-1 1 1,1-5-227,-1 4 1,4-5 392,0 1 1,2-3 193,11-1 1,-2 0-501,10 0 0,0 4-166,4 0 0,11 6 202,5-2 0,7 3 218,2 2 0,1 1-167,4 2 0,-3-1 52,7 6 1,-5 0 217,5 4 1,-7 6-866,3 2 1065,-4 3 0,-1 7 1,0 2-1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47.894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101 74 19635,'-7'-5'-2754,"-4"-1"2899,3-2-257,2 2 1,-4 8 883,6 2 0,0 3-939,4 5 1,0 2 191,0 3 0,0-2 125,0 6 0,0 0-419,0 4 1,0 0 361,0 0 1,0 2-357,0 2 1,-4 2 235,0 2 1,-5 3-628,5-2 0,-4-2 638,3 1 0,-3-1 65,4 2 1,0-4-153,4-5 1,0-5-737,0-3 447,0-3 0,5-7 132,4-3 1,6-4 226,2-4 1,5-3-231,-1-6 1,-2-1-372,2-3 0,0 2 148,4-6 602,-5 6 0,3-14 0,-3 2 0</inkml:trace>
  <inkml:trace contextRef="#ctx0" brushRef="#br0" timeOffset="222">414 49 15558,'-1'-14'-1598,"-3"-2"1,1 7 1636,-5 1 0,4 7 859,-5 5 0,5 8-1038,-4 9 0,-1 4 144,-3 4 1,3-1 535,1 6 1,0 1-124,-5 6 1,5 0-419,-1 5 0,2-4 182,-1 4 0,1-1-413,3 6 0,3-5-182,-4 0 1,5-10 123,5 1 0,-3-7-544,7-1 1,-2-4 318,1-4 0,5-3-564,-1-5 1,1-2 1137,3-3 1,4 3 0,-1-4 0</inkml:trace>
  <inkml:trace contextRef="#ctx0" brushRef="#br1" timeOffset="742">690 262 8583,'-5'-25'0,"-1"4"0,-2 1 1008,2 4-689,6-2 1,2 6-486,2-1 0,3 6 515,5 3 0,5-2-3,0 2 1,6-4-113,2 4 0,1-1-41,3 5 1,-1 0-224,1 0 1,-3 0 130,4 0 1,-4 6-207,-1 2 1,-5 5 45,-4 4 1,-7-2 17,-5 6 1,-3-4 228,-1 3 0,-7 3-124,-5 6 0,-12-1-81,-9 5 0,-3 1 84,-2 3 0,-4 1-27,0 0 1,1-1 46,3 1 0,2-5 172,2 1 1,8-6-163,5 1 1,11-4-65,2-4 0,11-3-14,5-6 1,10 0-142,7-4 0,2-3-48,6-5 0,-4 0 132,5 0 0,-1-1-22,5-3 0,-6-3 21,-3-6 1,-4 1-34,-4-1 0,-7 1 59,-6-1 1,-5 1 12,1-1 0,-12 2 5,-5 3 1,-9-5 13,-3 1 0,-1-1-19,-8-4 1,1 3 7,-5 2 1,0-2 48,1-3 0,1-1-53,2-3 0,1-1 64,8 5 1,-2-5-35,10 1 0,6-1 6,7 1 1,4 3-514,4 5 1,9-1 207,8-2 1,7 6-589,1-3 0,6 8 369,-2-4 0,3 7-668,2-3 1152,0 4 0,5-5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5:27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328 24 7781,'-7'-6'0,"2"5"0,5-4 732,0 5 320,0 0-664,0-5-150,0 4 151,-5-5 54,4 6-93,-10 0-110,5 0 0,-6 0-89,0 0 0,1 0 0,-2 0 213,-3 0-214,3 6 0,-8-5 36,6 3 1,-6 1-136,2-1 0,0 4 98,0-5 1,5 5-91,-2-4 0,3 1 26,1-1 1,1-2-132,-1 1 0,4 3-95,1-2 87,4 5-48,-2-3 100,5 6 1,0-1-16,0 1 20,5-5 1,-4 3-1,4-2-10,1 2 0,-4 2 0,5 0 5,-2-1 0,0 1 15,-1 0 1,-3-5-38,3 1 1,1 0 33,-1 4 1,0-5-147,-4 1 1,4-4-70,0 4 55,5-6 0,-6 4 31,4-6 85,1 0 0,0 0-79,0 0 41,0 0 1,3-4-26,1 0 155,5 0-102,-4-1 0,5 3 14,-3-1 1,0 1 162,4 2-153,1 0 142,-2 0 10,4 0-87,-9 5 1,8 2 128,-6 5 1,1-1-161,-4 1 185,-1 5-85,1-4 1,-6 5 8,-2-2 1,-2-2 267,-2 5-181,0-4 1,-3 3 49,-5-3-224,0-2 1,-10 4 43,3-5 1,0 0-13,-4-1 0,3-3-135,-3 0 0,-1-6 217,-3 2-267,5-2 0,-4 2-25,2-1 115,3 1 0,1-4-190,4 0 54,0-5-537,6 4 188,-5-4-251,10-1 0,-4 4-196,5-6 308,0 5 0,5-6-164,3 6 351,2-7 1,2 5-1,0-4 54,-1 1 1,1 4-40,0-3 449,-1 4 0,6-7 0,1 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46.81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225 76 13490,'-5'-13'-2139,"-2"-4"2117,-6 1 0,5 0 1243,-1 8-1270,6 2 1,-2 8 341,5 2 1,-1 4-87,-4 9 0,4 3 63,-3 5 1,-2 0-40,2 0 0,-6 1 100,2 4 1,-2 2-69,2 5 1,-3 1-55,2-1 1,-3 2-310,-5 3 1,5-4-172,-1-1 0,0 0 324,5-8 1,1 0-308,-1-4 0,5-1 30,-1-3 1,4-7-179,4-6 1,3-5 56,5 1 1,2-3-58,3-1 0,3-5 244,5-3 0,1-9 35,3-4 1,-2 1 196,2 0 0,3-1 0,0-4 0</inkml:trace>
  <inkml:trace contextRef="#ctx0" brushRef="#br0" timeOffset="216">513 0 13490,'-8'0'0,"0"0"0,-1 0 0,-3 0 0,-1 7 106,1 6 0,-2 11 125,-3 9 0,2 3-259,-6 2 1,4 5 303,-4 3 0,2 3 123,-2 1 0,-3 4-511,3 1 0,3-2 113,1-7 1,5 1-513,4-5 0,2 2 190,6-6 1,0-3-117,0-10 1,1-6-143,4-2 1,2-3-1114,5-2 1724,1-5 1,10-1-1,4-6 1</inkml:trace>
  <inkml:trace contextRef="#ctx0" brushRef="#br0" timeOffset="738">626 226 15080,'-4'-21'-1478,"0"0"0,-4 6 1244,3-2 1,-3 3 791,4 2-706,0 5 0,4 0 328,0 3 0,1 1 107,3-5 0,5 3 327,7-3 0,0 4-298,5-5 1,-1 7 202,5-2 0,1 2-225,-1 2 1,0 0 9,0 0 1,-2 2-87,-2 2 0,2 3-83,-7 5 0,-3 1-169,-5-1 0,-5 5-204,1 0 1,-4 4-72,-4-5 1,-4 8 275,-9 1 0,-3 0-18,-5 4 1,-5 2 64,-4-2 1,-2 5 157,-2-5 1,2 4 83,3-3 1,2-1 104,6-4 0,6 1-28,2 4 1,9-8-362,3 3 0,5-10-116,5-2 1,7-1-160,9-3 1,4-4 59,4 0 1,-1-4-18,6-1 0,-5-1 171,4-4 0,-5 3-24,1-7 0,-8 5 258,-4-4-9,-3-1 0,-7-3 108,-3-1 0,-4 2-443,-4 3 0,-4-8 98,-9 4 0,-3-3 60,-5 2 0,-4-1 132,0-3 1,-5 2-167,5-6 1,-4 0 91,3-4 1,1 2-112,4 2 1,6-7 40,2 3 0,4-3 36,5 3 0,4 4 133,8 0 0,8 6-418,9-2 1,9 3 12,3 1 1,5 5-324,3 0 1,3 5 115,2-1 1,1 2 594,-5 2 1,5 6 0,-2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45.67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151 131 13888,'4'-12'0,"0"-1"0,-1 1-330,-1-1 0,-1 2 41,3 3 355,-2-4 180,3 11 1,-5-6-266,0 3 1,4 1 1036,1-5-605,-1 5 1299,1-8-616,-3 9-688,3-9 0,-5 11-318,0 0 1,0 6-38,0 6 1,-1 6 65,-3 3 1,-3 9-227,-6 3 1,-1 5 107,-2 3 0,2 3-149,-3 2 0,-1 2-6,1-2 0,-4-2 139,4-3 1,1-3 63,3-5 0,6 2-73,3-6 0,3-5-260,1-7 0,5-5-211,4-3 1,3-4 264,5-5 0,1-1-105,3-3 0,2-3 234,-2-6 0,4 1-140,5-1 0,-4-1 35,3-2 0,-2 0-304,-2-5 676,0 6 0,0-14 1,0 2-1</inkml:trace>
  <inkml:trace contextRef="#ctx0" brushRef="#br0" timeOffset="218">465 131 16543,'0'-18'-2405,"4"4"2337,0-3 0,0 8 218,-4 0 0,0 8-411,0 1 0,0 7 159,0 10 0,-1 4 325,-4 8 1,0 1-35,-3 4 1,-4 6 148,4-2 1,-3 6 181,-2-2 1,1 6-277,-1-2 1,1 2-395,-1 2 0,1 3 217,-1-2 0,2 0-482,3-9 1,2-6 187,6-7 1,0-4-763,0-4 1,1-4 315,4-9 1,2-2 791,5-6 1,6-6 0,2-1 0</inkml:trace>
  <inkml:trace contextRef="#ctx0" brushRef="#br0" timeOffset="754">640 269 14919,'-1'-12'-1344,"-4"-1"0,3-4 1077,-7 1-69,1-1 598,1 10-130,1 1 1,8 2 249,2 0 1,7-4 28,6 3 1,7-4-63,1 0 0,4-2 289,4-1 1,4 3-343,-4 1 0,7 1 64,2-1 1,0-2-87,-4 6 1,-2 0-34,-3 4 0,-6 1-326,-6 3 0,-12 3-299,0 6 0,-8 1 80,-5 2 0,-9 5 173,-8 8 0,-4-1 316,-4 6 0,-3-1-117,-6 5 1,-1 1-37,-2 3 1,3-8 118,0 4 0,6-5-25,7 1 0,2-4 118,2-4 1,8-3-119,9-2 0,4-7-358,4-6 0,9-3 47,8 3 0,4-5 136,4 1 1,-1-3-182,5-1 1,-1-1 166,2-3 0,-1 1-112,-8-5 0,2 5 114,-11-1 0,1-2 406,-4 2 94,-6 0 0,-3 0-566,-8-1 0,-3 1 90,-6 4 1,-5 0 59,-3 0 1,-7-1 128,-1-3 0,-6 1-170,2-6 1,1 2 140,-2-1 0,5-4-160,-4-1 1,5-1-146,-1-7 0,8 0 201,4-4 1,4 0-285,5 0 1,4-1 3,8-4 1,6 4 276,11-3 1,1 2-219,11 2 1,1 1 165,3 4 0,-3-1-260,-1 8 0,-1-1 172,2 10 0,1 0-390,-6 4 0,4 1 433,-3 3 140,-1 3 1,-4 11-1,0 2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55.63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50 126 25291,'-12'-1'-1811,"-1"-4"-75,1 4 1299,5-10-432,1 10 0,8-9 696,2 6 1,3-5 878,5 5 0,2-4 102,3 4 0,-2-6-349,6 1 0,0 2 187,4-1 0,0 1 105,0-1 1,-4-2-209,0 6 0,-1 0 383,1 4 1,-2 0-251,-2 0 1,-8 1-972,4 3 1,-5 0-622,1 9 0,-5-2 121,-8 10 1,-3-3 197,-6 7 0,-5-3 258,-3 8 0,-4 0 42,-4 0 1,1 4 218,-5 0 1,5 1 67,-2-2 0,4-2 282,1-6 0,5 0 397,4 0 1,7-5 300,5-4-1052,3-7 0,8-4 173,5-5 0,6 0 188,7 0 1,2-1 18,2-3 1,-1-2 143,6-2 1,-7-2-310,3 6 0,-4-5 210,-1 5 1,0 0 126,0 4 0,-5-6 0,-2-1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56.03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1 101 25160,'0'-13'-4229,"0"0"0,0 5 2749,0 0 0,0 4 676,0-5 1,5 6 2308,4-1 1,6-1-420,2 0 1,4 0-285,-5 1 0,7 1-229,-2-5 1,6 5-364,3-1 1,-1 2 730,-4 2 1,-4 0-175,0 0 0,-10 2-43,2 2 1,-9 3-1986,0 5 1,-3 5 239,-1 0 1,-7 6 451,-5 2 1,-6 2 152,-7 6 1,-2-3 233,-2 3 1,2 1-49,-2 3 1,3-3 139,1-1 1,5-5 104,3 1 1,5-4 696,3-4 1,4-3-533,5-5 1,11-5-275,6 0 1,5-5 135,3 1 1,6-2-266,2-2 0,5-4 386,4-1 1,-3-3-113,2 4 1,-3-4 229,-5 3 0,2 1-83,-5 4 180,-1 0 0,1-5 0,2-2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56.52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51 138 25941,'-13'-6'-3328,"5"1"1825,-1-3 0,2-4-913,-1 4 1537,3-3 1,5 3 358,0-1 0,5 5 1039,3-4 1,5 3 254,4-3 0,-2 1-511,6-1 1,4-3 404,4 2 1,1 4 205,-5 1 1,1 2 14,3 2 1,-2 0 6,2 0 1,-7 2-220,-1 2 0,-7 4-1219,-1 9 1,-2-2-753,-7 6 0,-1 0 242,-7 4 1,-9 1 421,-8 4 1,-4 0 232,-4 4 1,1 2 195,-5-3 0,3-1 216,-3 2 0,5-6-27,-1 1 1,8-7 527,4-1 1,5-5 306,3 0 0,4-6-679,5-2 0,2-5-251,7 1 1,5-2 333,11-2 1,1-2-46,4-2 1,-3-1-270,7-4 0,-5-2 521,5 3-179,-7 2 1,10-11 0,-5 3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56.91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 63 26014,'-4'-13'-4916,"0"1"1,-1 3 806,5 1 2984,0 5 865,0-8 1,6 10 1601,2-3 0,8 2-374,0 2 1,7 0-241,-2 0 1,2 0-676,2 0 1,0 0 1230,1 0 1,-1 4-392,0 1 0,-6 3-161,-2-4 1,-3 7-501,-2 2 0,-5-1-1516,-2 5 0,-5 3 499,-5 0 0,-2 4 198,-5 1 1,-6 0 272,-3 0 0,-3 0 95,-1 1 1,0 3 115,0 0 0,1-1 2260,3-7 1,3-2-1676,6-2 1,3-4 392,1-1 0,5 1-519,-1-5 0,10-2-302,6-2 1,5-3 304,4-1 0,8 0-88,0 0 1,2-4 157,2 0 0,-1-5-67,2 5 0,5-4 52,-6 4 1,2-5 550,-6 5-569,-2 0 0,9-2 0,-4-1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57.37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1 126 26371,'0'-19'-8635,"0"5"7191,0-2 1,0 2 920,0 1 0,5 5 1286,4 0 1,3 3-47,5-3 0,-2 5 78,6-1 1,0 1-334,4-1 0,0 3-351,0-3 0,0 2 1105,0 2 1,-4 0-219,0 0 0,-6 0 52,2 0 0,-3 2-916,-1 2 1,-6 3-1238,-3 5 1,-3 1 1832,-1-1 0,-5 6-1544,-4 3 0,-7 4 271,-5 5 0,-4 2 20,-5 5 0,2 1 97,-5 0 1,4-1-46,-5 1 1,8-2 186,1-3 0,5-6 1296,8-6 78,5-6-1049,1-2 0,16-8 51,3-5 0,9-5 326,3-4 0,1-6-496,8-2 1,-5 0 131,4 5 1,0-1-134,0 1 1,-2 1 310,-6 2 1,5-2 0,2 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3:57.76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82 51 29730,'-13'-13'-4129,"0"1"1,5 1 2790,0 2 1421,5 4-154,-3 5 0,12 0 743,2 0 0,5 0-57,4 0 0,-2 0-54,6 0 0,4 4-587,4 0 0,5 0 593,-5-4 0,0 0 420,-4 0 0,0 2-511,0 2 0,-1-1-285,-3 5 0,-4 0-936,-9 5 0,-2-1-514,-6 1 1,-2 1 348,-2 3 0,-10-2 868,-11 6 0,-6 4-99,-6 4 0,-2 5 144,-3-5 1,3 4 4,-3-4 0,7 1 374,2-5 1,11-2 878,1-2-136,5-3 1,11-6-752,5-4 0,12-2-124,13-6 1,3 0-116,10 0 0,-2-2 240,10-2 0,-6-2-541,2-2 0,1-2 224,-1 6 0,4-4-510,-4 4 0,0-5 504,-5 5 357,-5 0 1,5-2 0,-5-1-1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01.94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214 88 27399,'0'-9'-7803,"0"1"6718,0 5 1,0-4 365,0 3 541,0 3 0,0-6 209,0 3-30,0 2 0,0-5 181,0 3-1447,0 3 1435,0-5 96,0 1-78,0 3 122,0-3-48,0-1-313,-6 5 1,-1-5 639,-5 6 0,4 0 103,-1 0 0,1 0 100,-5 0 0,1 1-5,-1 4 1,1-4 165,-1 3 0,5-2 463,-1-2-580,1 5 0,-4-3 728,-1 2-807,6-3-424,-4 5-321,10-5 1,-5 6-665,6-3-1087,0-2 45,0 3 722,0 1 1,0-3-579,0 5 613,0-5 0,4 4 10,0-3 1,1-1-551,-5 5 482,5-5 727,-4 8 0,5-4 158,-6 5 1,0-3 163,0-1-11,0 0 0,0 6-10,0 3 1,0-3 112,0 3 0,-1-3-139,-4-2 0,4 2 174,-3 3 1,3-3 77,1 3 1,0-4-11,0 0 0,0 0-283,0-1 1,1-1-216,3-2 1,-1 0 146,5-5 0,1 5 241,3-5 0,5 2 30,0-2 0,3-3 132,-3 3 0,5-2 271,-1-2 1,-1 1-44,1 3 0,-2-2-22,2 2 1,3 1 226,-3 0 0,-3 4-401,-1 0 0,-4-2-290,0 1 0,0 0-344,-1 5 1,-1 1-220,-2 3 1,-4-3-7,-5 2 1,0-2 100,0-1 1,-5-1 522,-4 1 1,-3 4 121,-5-1 1,-1 1 471,-3-5 0,-3 1 27,3 0 1,-4-5 177,-4 0 1,1-5 74,-5 1 0,8-2-311,-5-2 0,11 0-374,-6 0 1,4-2-422,0-2 0,4-3-990,9-5 0,-2 3-1149,6 1 509,0-1 1,14-3 220,2-1 1632,9 6 0,-1-4 0,5 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07.70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25 100 25658,'-4'-8'-8911,"0"0"9515,0-1 1,4 1-1824,0 0 1040,0 5 0,1-7 374,3 6 0,1-2 611,7 2 1,-2 1 10,7-5 0,2 5-908,2-1 0,3-2 1237,1 2 0,1 0-423,4 4 1,-4 0-68,3 0 1,-2 1-151,-2 4 0,-6 0-424,-2 4 0,-7 6-1020,-2-3 0,-6 5-71,-2 0 1,-12 2 500,-9 6 1,-4 2 118,-4 2 0,-1-1 137,-4 5 0,-2-3 282,2 3 1,0-5 24,0 1 0,8-4 168,5-4 1,7-1 232,1-4 1,6-6-195,7 3 0,2-8-918,2 4 0,4-7 676,9 3 0,3-4-77,5-1 0,0-1 274,0-4 0,4 4-485,0-3 1,1 2-63,-5 2 0,0-4 171,0 0 1,0 0 885,0 4-292,-6 0 0,-1 0 0,-5 0 1</inkml:trace>
  <inkml:trace contextRef="#ctx0" brushRef="#br0" timeOffset="509">640 201 24265,'0'-25'-5928,"0"1"3113,0 3 1613,0 3 1324,0 5 0,0 5-236,0 0 0,5 5 779,4-1 0,-2 2 177,1 2 1,0 0-719,5 0 0,-1 0 589,1 0 1,0 0 1033,-1 0-444,6 6-877,-4 1 0,3 5-242,-9 1 0,-2 1-1123,-6 3 0,-6-4 420,-2 4 0,-9 3 266,-4 1 1,-2 2 88,-3 2 0,-3 0 163,0 1 0,-2-1-86,2 0 0,7 0 292,-3 0 1,8-2 135,0-2 0,5-1 859,3-3-1170,4-3 0,12 2-467,5-7 1,6-4 504,7-5 0,6 0 84,3 0 0,2-4-25,1 0 1,-3-6 271,-1 2 1,-5-2-28,1 2 0,-4-4 66,-4 4 1,-4 1 646,-9-1-663,-2-1 0,-7 1-1255,-4 0 0,-2 5 576,-5-1 1,-6-2-5,-3 2 0,-7-4-83,-1 3 0,-6-3 24,2 4 1,-2-6 191,1 2 1,-1-3-63,6-2 1,-1 1 279,0-1 0,9 1 496,1-1 1,6 0-868,5 1 1,4-1-640,5 1 0,7-1 799,5 1 0,5 1-108,4 2 1,7-1 316,-3 6 0,7-4-259,-3 4 1,2 0-61,-2 4 0,-1 0 390,5 0 1,-5 5-1,3 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5:46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338 82 7838,'-16'-11'168,"0"-1"0,1 1 245,-2 4 1,4-2-231,-3 5 1,2-4-153,-1 4 0,2-4 64,-3 4 0,2 0 302,-2 4 0,3 0-72,-2 0 1,-2 0-283,1 0 1,1 6 4,3 1 1,0 9-91,1 3 1,-1 4 103,0 0 1,4 0-144,1 1 0,4-5 53,-1 1 1,4-2 61,4 1 1,2-2-137,6-5 1,1-4 68,3-1 1,1-4-106,2 1 1,3-8 9,-2-4 1,-2-4-102,1-3 0,-5 2 92,2-3 1,-3 3 63,-1 2 1,-1-1 160,1 0 1,-4 2-116,0 2 140,-6 3 1,3 6-45,-5 3 1,0 4 228,0 8 0,0 2-32,0 5 0,-3 4-62,-1 1 1,0 3-280,4-4 0,0 4 119,0-4 0,0 2-500,0-2 1,0-7 240,0-1 0,5-5-236,3-2 1,-2-4 160,2 0 0,0-7-568,4-1 0,-1-5 858,1-7 0,5-10 0,1-3 0</inkml:trace>
  <inkml:trace contextRef="#ctx0" brushRef="#br0" timeOffset="332">501 176 7838,'-5'-12'0,"4"0"0,-5 6 0,6-5 0,0 4 0,2 0 0,2-1 0,1 4 0,3-3 0,6 3 0,-2-4 0,3 5 0,1 0 0,-3-3 0,2 2 0,-2 1 0,-1 3 0,0 3 1222,-1 1 1,0 9-608,-4-1 1,3 6-370,-7-2 1,1 6-164,-4 1 1,-1 1 43,-3 3 0,-2 1 166,-6 0 0,2 3 97,2-4 1,-3 0-65,4-3 1,0-1-275,-1 0 1,6-1 104,-2-2 1,3-3-373,1-6 0,5 0 155,3-3 0,6-3-548,1-5 1,2 0 155,-1 0 1,1 0-85,2 0 1,-1-4-505,-2 0 0,-3-4 439,2 4 1,-2-5 600,-1 1 0,0-2 0,-1-2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06.71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0 201 24174,'0'-20'-4503,"0"4"1,4-2 4227,1 1 0,4 0 743,0 5 1,2 1 522,1 2 0,1-2-429,-1 3 0,5-2 352,0 2 1,5-2-187,-1 6 1,4-5-286,4 5 0,-1-4 578,6 4 1,-6-1-352,1 5 1,1 0-394,0 0 0,-2 2-363,-8 2 1,-3-1-538,-8 5 0,-4 2-615,-5 7 1,0-2 255,0 6 0,-5-4 439,-4 3 1,-8 0 428,-3 1 1,-4 7 68,-1-3 1,-4-2 259,-1-2 0,1 0-12,4 4 1,1 0 241,3 0 1,0-4 305,9 0 1,-3-5-69,6 0 0,4-2-803,1-1 0,8-5-762,4 0 1,9-5 726,4 1 1,2 2-414,2-2 0,5 0 399,-1-4 1,4 5-300,-3-1 1,3 1 145,-4-1 1,1-2 1,-5 2 1,-2 2 280,-2-2 0,1 1 374,-5 0 1,0-4 0,-5 4 0</inkml:trace>
  <inkml:trace contextRef="#ctx0" brushRef="#br0" timeOffset="552">765 214 25906,'-11'-6'-3620,"2"-2"1,0 1 2198,5-2 0,-5 5 1420,5-4 1,0 4-915,4-5 0,5 6 1798,4-1 0,3-1 282,5 0 0,-2-3-376,6 4 0,4-4-369,5 3 1,0 0 492,-1 1 0,-2 2-74,2-2 0,-2 3 6,-2 1 1,-4 1 115,0 3 0,-10-1-1446,1 5 1,-8 1-1024,1 3 0,-5 1 591,-5-1 1,-6 6 317,-5 3 1,-11 3 270,2 1 0,-7 0 133,3 0 1,-6 2 70,1 2 1,4-3 110,1 4 1,2-2 246,2 1 1,5-7 648,4 3 0,7-8-629,5 0 1,4-5-1135,4-3 1,9 0 625,8-5 0,4 1 241,4-5 1,3 0 222,6 0 1,-5-6-22,1-2 0,-5-2 280,4 2 0,-5-4 1899,1 4 1,-9-3-1946,-7-2 0,-2 5 1595,-7 0-2146,0-1 1,-10-2-804,-2 3 1,-4-2 528,-5 6 1,-4-6-220,-8 2 1,1-3 145,-6-2 1,5 1-80,-4-1 1,1-4 241,-2 1 1,5-2 12,8 1 0,-1 1 164,5-4 1,2 3 97,6-4 1,5 6-434,8-2 1,5 3 276,7 1 0,8-2 365,5 3 1,6-2 63,-1 9 0,-2-3 133,1 4 1,-1 0-86,2 4 1,0 1 257,-4 3-197,5-2 1,-3 14 0,5-2-1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04.97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1 164 27017,'0'-13'-6706,"0"1"5708,0-1 1,0 1 816,0-1 1,0 5-73,0-1 0,7 7 1761,5-3 1,2-2-943,7-1 0,5 1-18,8-1 0,3 1-177,5-2 0,3-2 788,5 3 0,-1 2-232,-3 2 1,0 3-210,-9 1 0,2 10-264,-9 2 0,-8 5-1540,-10 0 1,0 2-173,-8 6 1,-6 0 322,-6 0 0,-10 0 660,-7 0 1,-3 5 84,-10-1 0,2 6 94,-10-2 0,2 2 281,-2-2 0,-2 2 371,6-5 0,2 3 198,7-4 1,3-1 199,9-7 0,9-3-587,8-5 0,2-1-1022,2 1 1,11-6 349,6-3 1,10-3-6,2-1 1,10-1 128,-1-3 0,2 1-264,-2-5 0,3 3-291,1-3 0,3 1 370,-8-1 1,-2 2-81,-10 6 0,-1-1 807,-3-3 1,2 2 0,-3-3 0</inkml:trace>
  <inkml:trace contextRef="#ctx0" brushRef="#br0" timeOffset="748">678 239 29413,'0'-12'-8181,"0"-1"5664,0 0 1438,0 1 0,5 5 1474,4 3 1,2 1 418,1-1 0,5 2-285,0-2 1,5 3-166,-1 1 1,3 0-712,1 0 1,-4 0 1002,-1 0 1,-4 0 376,0 0-507,4 5 1,-12 2-1052,1 6 1,-6-5-352,-3 1 1,-7 3 556,-6 5 0,-5 4 222,-7-5 0,-6 7 122,-2-2 1,-3 4 46,-2 4 0,4-3-75,1 4 0,5-4 69,-1-1 1,8 3 322,4-3 1,5 2-100,3-11 0,9 5-807,9-4 0,7 0 159,5-5 1,9-5 215,3-3 1,3-2 107,2-2 0,4 0-33,-1 0 0,-3 0 116,-4 0 0,-8-4 3,-1-1 1,-5-3 259,-8 4 0,-5-2 283,-3 2 0,-8 3-491,-4-3 0,-9-2-183,-4 2 0,-4-5-58,-4 5 0,-3-5-3,-6 0 1,1-2 78,-1-2 1,0 1-184,1-1 0,3-1-69,1-2 0,5-2 77,-1-3 0,9-3 3,8 3 0,5-2-298,7-3 0,2 6 102,7-1 0,5 5 369,11 0 0,5 2-90,4 1 1,2 1-83,2-1 0,-3 2 248,2 3 1,-6-2 14,6 6 0,-2-2 276,3 2 1,0 2 0,-1-3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04.00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150 126 11424,'0'-13'0,"0"1"1817,0-1 0,0 0-2776,0 1 591,0 5 5,0-4 626,0 9 1,4-5 566,0 3 0,6 3 521,-2-3 0,-1-2-162,2 2 0,-1-2 150,4 2 0,5 3-229,0-3 0,0 2-334,-5 2 0,1 0 66,-1 0 0,5 0-203,0 0 0,-1 6-1057,-3 2 1,-5 3-785,1 2 1,-7 5 1,3 3 0,-4-2 104,-1 2 1,-7 2 547,-6 6 1,0-1 242,-8 5 0,-4-1 247,-5 2 1,-4 6 39,0-2 0,-2 2 474,-2-2 0,2-1 475,3 1 1,3-6-65,9-3 0,9-2-577,8-2 0,4-6-713,4-2 0,10-5 204,11-3 0,1 1 120,8-6 0,-1 0 68,5-4 1,-1 0-37,1 0 1,1-2 59,3-2 0,-7 2-138,2-7 1,-7 5 519,-1-4 0,-4 3 157,-4-3 0,-3 4-183,-6-4 1,1-1 0,0-3-1</inkml:trace>
  <inkml:trace contextRef="#ctx0" brushRef="#br0" timeOffset="516">664 251 24899,'0'-18'-7763,"0"4"8657,0-3 0,0 3-1397,0 2 0,0 3 250,0 1-417,0 5 0,4-4 1023,0 3 1,6 3 578,-2-3 1,3 2-915,2 2 1,4-4 1017,-1 0 0,7 0-340,-2 4 1,1 0-21,-1 0 0,1 1-202,-5 3 0,-1-1 701,-3 5-1371,0 1 1,-6 3-955,-3 1 1,-8 3 540,-5 1 1,-8 4 99,-3-4 0,-8 5 219,-2-1 1,0 3 139,1 1 0,2 0 130,-2 0 1,-2 4 16,2 0 1,5-4 269,8-4 0,2-1 563,1 1 0,7-3-439,6-6 0,7 0-743,10-4 0,4-3 229,8-5 1,3 0 89,6 0 0,0-1-81,-1-3 1,-1-3 354,-2-6 1,-1 5-87,-8 0 1,2-1 169,-10-3 1,-6 3 777,-7 1-1099,-3 0 0,-4-3-625,-5 2 0,-2-2 221,-11 3 0,1 1 144,-6-2 1,0 1-108,-3-4 1,1-1-106,-6 0 0,2 1 254,-1-1 0,2-1-113,6-2 0,2 0 363,2-5 0,4 5-17,9-5 1,2 6-596,6-2 0,7 2 413,6-2 0,9 7 193,7-2 0,6 3 199,-2 1 0,5 1-227,4 3 0,-2 2 191,6-2 1,0 3-1,4 1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10.06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64 101 6209,'-5'-8'0,"0"1"-735,-2 1 1441,4 2 421,-8 4 0,8 2 803,-5 2 1,5 4-1685,-1 9 0,-2-3 105,2 2 1,0 3-378,4-3 0,0 2 631,0-1 1,0 1-301,0 3 0,0 1-253,0-5 1,0 4-345,0-4 0,1 4-894,4-5 1,-3 5 561,7-4 0,-1 0 44,5-5 0,-1 1 88,1-1 0,-1-5 602,1-3 1,5 2-114,3-2 0,-2 0 351,2-4 1,6-5-1,5-2 1</inkml:trace>
  <inkml:trace contextRef="#ctx0" brushRef="#br0" timeOffset="224">402 1 23016,'-12'12'-1068,"-4"1"1085,4 0 1,-4 2-150,8 6 1,1 1-529,-1 11 0,5 5-238,-1 4 1,2 1 281,2-1 0,0-3 211,0 3 1,0-9-425,0-4 0,6-4-212,2-4 0,3 2 1682,2-7 1,0 1-998,-1-4 1,1-1-1,-1 1 1</inkml:trace>
  <inkml:trace contextRef="#ctx0" brushRef="#br0" timeOffset="766">628 101 23008,'0'-12'-6624,"0"-1"5513,0 1 0,1 3 1344,3 1 0,-1 4 688,6-5 1,3 7-331,5-3 0,5 0-150,-1 1 1,3-1-189,1 5 0,0 0-201,0 0 1,0 5 488,0-1 1,-4 6-292,0-2 1,-7-1-379,-2 1 0,-5 2-683,-7 7 0,-1-2 127,-3 6 1,-9 4 485,-8 4 0,-4 6 236,-4-1 0,-3 2 188,-6 1 0,-2 1 201,2 0 0,-1-2 226,10-3 0,5-2-207,8-6 0,7-1 176,5-3 1,10-9-875,6-8 0,12-2 434,9-2 1,9 0-198,4 0 0,3-6 37,1-2 1,-4-8 130,0 0 1,-6-2 62,2 1 0,-13 4 157,-4 1 1,-12-1 572,0 5-191,-9-3 0,0 0-1370,-8 2 1,-9 0 211,-8 4 0,-7-3 57,-1 4 0,-6-5-138,2 5 1,-3-6-114,-2 2 1,0-3-68,1-2 0,5 1 239,3-1 0,2 1-61,2-1 0,3-5 393,5-3 1,6 3-786,11 1 0,1-1 476,3 2 0,9-5 369,8 4 1,7 0 399,1 5 0,7 1-319,2 2 1,-5 0 243,5 4 1,-3-4 0,2 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12.56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377 75 22889,'0'-12'-6572,"0"5"4388,-6 1 1,3 6 3404,-5 0 0,4-1-529,-4-3-527,5 2 87,-8-3-25,4 5-95,-6 0 0,1 0 668,-1 0 1,5-4-166,-1-1 1,5 0-1229,-4 1 0,-1 2 701,-3-2 0,-1 1 133,1-1 0,4 3-60,-1-3 1,1 2 437,-5 2-562,1 0 0,-1 0-154,1 0 0,5 2 1447,2 2-591,-1 3 1,4 5-946,-2 1 0,3 3-164,1 1 0,0 4-41,0-4 1,0 4-103,0-5 0,0 5-191,0-4 0,0 4 27,0-4 1,5-1-671,3-3 0,-1-5 437,2 1 1,-1-5 624,5 4 394,-1-5 0,1 3 217,-1-6 0,5 0 320,0 0 1,-1 0-31,-3 0 0,0 1 574,-1 3-559,1 3 1,-1 6-587,1-1 0,-5 1-603,0-1 0,-3 1 68,3-1 0,-5 2-68,1 3 0,-3-3 47,-1 3 1,-5 1 433,-4-2 0,-3 1 336,-5-4 1,2-1 390,-6 1 0,1-1 509,0 1 0,-4-2 183,3-3 1,1-1 74,0-3 1,0-2-691,-1 2 1,-1-3-374,5-1 0,0-4-875,5 0 0,-1-6-642,1 2 0,5 1 538,3-1 0,-3-1 0,0-3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14.13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50 114 24703,'-11'-2'-2827,"3"-2"1332,-3 3 1882,4-10-2836,0 9 2953,1-3-1277,6 5 1376,0 0 1,6-2-193,2-2 0,5-1 208,3-4 1,0-2 177,4 3 0,1-2-360,4 2 1,2-2 691,2 6 0,-2-5-767,2 5 0,-4 0 442,-4 4 1,1 4-980,-5 0 1,0 10-916,-5-1 0,-5 3-179,-3 1 1,-4 3 628,-4 5 0,-4 1 46,-9 4 1,-2-3 426,-7 7 0,0-2 2,-3 1 1,-2 3 149,-2-2 1,2-3 252,6-2 1,5-4 399,4-4 0,3-3 1019,5-6-1311,2 1 0,16-6-565,3-3 1,12-2 311,0-2 1,8 0-54,1 0 1,3-5 44,5 1 1,-3-1-3,3 0 0,-3 4 34,-2-3 1,1 1 234,0-1-165,-6 2 1,-2-9-1,-5 4 1</inkml:trace>
  <inkml:trace contextRef="#ctx0" brushRef="#br0" timeOffset="402">677 114 25439,'0'-20'-5408,"0"1"4333,0 2 0,0 7-612,0-2 633,0 8 691,0-2 1077,6 6 0,1 4-514,5 0 1,1 2-303,-1-2 1,2-1 497,3 5 1,-3-5 98,3 1 1,-4 3-278,0 2 0,-5-2-203,1 1 1,-6 0-256,1 5 0,-3 3-421,-1 1 1,-7 1 846,-5-1 0,-7 3 133,-6 5 1,-1 0 118,-3 0 1,-3 4-89,-6 0 0,6 1 249,3-5 1,2-4 230,2-1 0,6-4 246,2 0 0,9-6-547,3-1 1,7-7-754,6 3 1,6-4 198,11-1 1,6 0 34,2 0 1,3-1-108,2-4 1,1 4 71,3-3 1,-7 1-176,2-1 0,-7 2 136,-1-2 1,-4 4-151,-4 4 1,-3-1 96,-6 6 1,-3-5-607,-1 4 0,-5-4-1786,1 5 1979,-2-1 0,3 5 1,2-1-1</inkml:trace>
  <inkml:trace contextRef="#ctx0" brushRef="#br0" timeOffset="1447">602 51 24801,'-7'-12'-9831,"1"-1"5360,6 6 3600,0 1 664,0 6 2662,0 0-894,0 6-1919,0-5-435,0 11 1,0-10 1104,0 7 0,0-5 63,0 4 1,0-4-273,0 5 1,0-5-77,0 4 0,0-3-1660,0 3-8,0 0 1697,0 5 1,0-1 16,0 1 1,5-5-266,-1 1 0,1-2 83,-1 1 1,-1 3-27,6-3 0,-2-1 208,1 2 0,3-2 136,-3 1 1,4 2 129,0-6 1,5 6-13,0-2 1,1-1 113,-2 1 0,-2-3 219,3 3 1,1-5 134,-1 1 0,1 1-48,-1 0 1,-3 3-359,2-4 0,2 5-94,-1-5 1,0 1-95,-5-1 0,1-2 543,-1 2-722,1 3 0,-2-4-149,-3 5 1,-2-4-431,-6 5-569,0-1 766,0 5 1,-1-2 161,-4-3 0,3 2 510,-7-6 1,1 4 59,-5-3-1,5 3 214,0-4 1,-1 4 135,-3-3 1,-1 3 199,1-4 1,-1 2 243,1-2 1,-1 2-62,1 2 0,-1 2-417,1-6 1,-5 4-118,0-4 1,0 5-465,5-5 1,-1 4-19,1-4 0,-1 1-197,1-5 0,3 0-966,1 0 144,5 0-494,-2 0 841,5 0 1,5-2 531,4-2 1,7-3 0,4-5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17.46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1 188 11921,'0'-12'0,"0"-1"196,0 1 1,0-1 396,0 1 1,1 3-101,3 1 0,-1 1 271,5-1 1,1-4-109,3 4 1,5-2 133,0 2 1,6-3-102,2 2 0,0 0 188,5 0 0,0 0 51,0 4 1,0 1-245,-1 4 1,-2 0-197,2 0 1,-7 0-424,-1 0 1,-5 6-432,0 2 0,-3 5-587,-5 3 0,-3 0 68,-10 5 0,-2-1 313,-5 6 0,-8-1 318,-5 0 1,-1 4 168,-8 0 1,1 6 25,-5-2 0,1 0 77,-1 0 0,5-5 330,-1 1 1,6-2 413,-1-2 1,8-6-95,4-2 0,9-7-511,4-2 0,4-1-937,4 1 1,9-2 561,8-6 1,4 0 269,4 0 1,2-4-231,2-1 1,3-3 114,-2 4 0,-2-4-68,1 3 1,-1-3-1,2 4 1,-4 0 283,-5 4 0,6-6 0,1-1 1</inkml:trace>
  <inkml:trace contextRef="#ctx0" brushRef="#br0" timeOffset="550">602 213 25609,'-8'-4'-2664,"0"0"0,5-6-1064,-1 2 2866,2 2 0,2-1 484,0 3 0,2 3 1096,2-3 0,3 2 100,5 2 1,1 0-286,-1 0 0,5 0-454,0 0 1,4 0 344,-5 0 0,5 0 589,-4 0 1,1 4-236,-1 1 1,-3 0-307,3-1 0,-9-1-932,-4 5 1,-3 1-352,-1 3 1,-1 1 328,-3-1 1,-9 2 462,-8 3 1,-2-2 149,-2 6 1,-6 0-43,-2 4 1,-4 2 181,0 2 1,3-3 2,1 4 0,9-5 290,-1-4 0,14 1-200,3-5 0,6-5-621,6-3 0,10-7 101,11 2 0,6-4 189,7-4 1,1 2-155,3-7 0,-3 1 221,2-5 1,-3 1 100,-5-1 0,2 1 56,-6-1 1,-5 2 718,-7 3-79,-9-4 0,-2 10-1163,-6-7 0,-7 7 69,-6-3 0,-5 4 25,-7 1 0,-4-1 60,0-4 0,-6 4-71,1-3 0,-2-2-62,-2 2 0,5-6-90,0 2 1,1-3 121,-2-2 0,8-3 118,5-1-1,10-5-429,-2 1 1,9 1-459,0-1 0,8 5 645,4-5 0,9 5 77,4 0 1,7 2 241,1 1 0,4 5 117,-3-1 0,3 7-141,-4-3 1,-4 4 349,-4 1 1,-1 1 796,1 4-809,2 2 1,-3 5 0,5 1-1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20.00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239 76 24541,'0'-9'-8605,"0"1"6486,0 5 1236,0-8 437,0 10 321,-6-5 275,5 1-67,-5 3 1,5-5-1880,-3 3 2114,2 3 134,-9-5 0,8 5 195,-5-3-146,0 2 1,-5-3 79,1 5 0,3 0 208,1 0 1,1 1 325,-2 3 0,-2-2 75,3 2 1,1 1-249,-1-1 0,3 5-678,-3-5 1175,5 6-1216,-8-3 0,10 5-576,-3 1 1,2-1-368,2 1 0,0-1-428,0 1 0,0-1 74,0 1 0,0 4 68,0-1 0,0 3 576,0-3 1,2-2-871,2 3 0,-1 1 327,5-1 0,0-5 631,5-3 0,-1-2 493,1 1 1,-1-2 369,1-6 0,1 0 236,3 0 1,-2 0-8,6 0 0,-2 0-33,2 0 1,2 0 218,-7 0 0,5 0 178,-4 0 1,4 0-406,-5 0 1,1 5-495,-4 3 0,-1 1-655,1 3 1,-2-2-297,-3 7 1,2 1-331,-6-1 1,2 5 145,-2-1 0,-3 3 106,4 1 1,-4-4 23,-1-1 1,-6-4 602,-2 0 0,-4 3 564,-5-3 0,1 1 595,-4-4 0,-3-2 369,-6-3 1,1 3 176,-5-2 1,3-4-338,-3-1 1,4-2-243,-5-2 0,6 0-198,-1 0 1,4-6-623,4-2 1,-1-3-943,5-2 1,6 1-557,7-1 1,3 0 23,1 1 0,1 1-37,3 2 1,4 0 1470,9 4 0,3-4 0,5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21.82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13 213 24536,'-4'-12'-4256,"0"-1"0,-1-4 3154,5 1 0,0-1 1097,0 4 0,2 5 364,2 0 1,-1-1 70,5-3 0,1 3 365,3 1 1,5 1-38,-1-1 1,5-3-257,-4 2 0,5 0 793,-1 0 0,3 2-342,1 3 0,-1 3-213,-3-4 1,1 4-351,-5 1 1,-1 0-153,-3 0 0,-1 6-1161,1 2 11,-6 3 0,-2 6-87,-5 0 0,-5-1 454,-3-3 1,-8 5 299,0 3 1,-5-2 156,4 2 1,-4-4 88,4 4 0,-4-2-2,5 2 1,-5 2 338,4-7 0,0 5 204,5-4 0,1 0 65,2-5 0,4 1-774,5-1 0,0-3-439,0-1 0,7-5 359,5 1 1,2-3 84,7-1 0,0 4 31,4 1 1,0-1-164,0-4 1,0 0 168,0 0 0,-1 0-66,-3 0 1,1 0 400,-5 0 0,5 1 346,-1 3-410,-3-2 1,6-2-1,-5-7 1</inkml:trace>
  <inkml:trace contextRef="#ctx0" brushRef="#br0" timeOffset="579">652 151 26215,'0'-13'-3691,"0"-5"0,2 4 3235,2-3 1,-1 9 501,5 4 916,0-3 0,5 4-88,0-5 1,-1 5-311,1-1 0,3 2-351,1 2 1,0-4 63,-5 0 1,2 0 447,3 4 1,-3 0-177,3 0 0,-3 0-271,-2 0 1,-5 1-887,-3 3-659,-2 3 0,-2 6 429,0-1 0,-10 2 734,-3 3 0,-6-3 5,2 3 1,-5 2 91,1 2 0,-3-1 271,-1 0 1,1-4-62,4 0 1,-3 3 192,7-3 0,-1 1 644,4-4 0,1-2 457,-1-3-823,6 3-873,2-4 0,14 0-212,4-3 1,8-2 306,0-2 0,2 0 10,3 0 1,3 0 66,0 0 0,0 0-323,-4 0 1,5 0 63,-1 0 0,-4 0-238,-4 0 1,-6 0 497,2 0 0,-3 0 191,-2 0-659,1 5 0,-5-2-814,1 5 972,-7-5 0,10 8 0,-5-4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23.72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527 101 23704,'0'-21'-5967,"0"0"4905,0 6 1,-6-2 445,-2 9 0,-5 1 949,-3 3 0,0 2 232,-5-2 0,0 3 199,-4 1 0,-4 0-219,0 0 0,-5 0-195,5 0 0,-4 0 533,4 0 0,-5 0-215,5 0 1,-3 5 373,7 4 1,-2-2-619,11 1 1,-3 4-255,3 5 0,7 0-395,1-5 0,5 5-491,3 0 1,6 0-165,2-5 0,5-3 404,3-1 1,5-4 285,9 4 0,-3-5-192,7 1 1,-2-2 32,1-2 0,2 0 123,-6 0 1,1-2 484,-5-2 0,-2 1 411,-2-5 1,-3 5 343,-5-1 0,-5-1-270,1 0-422,-7 1 1,3 4-248,-10 0 0,0 6 81,-3 2 1,-4 5-175,4 3 1,1 0-277,-1 5 0,3-1-292,-3 6 0,5 3-104,-1 0 0,3 0-55,1-4 0,0 0 124,0 1 1,4-3-536,0-2 0,7-3 307,2-5 1,1-2-715,7-3 1651,0-2 0,9-1 1,2 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5:48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246 152 7745,'0'-11'277,"0"-1"1,0 0 258,0 0-352,0 1 0,0-1 17,0 0 1,0 1 145,0-1 1,0 0-65,0 1 0,-4 3-41,1 0 1,-7 6-141,3-2 0,-5 2 99,-4 2 0,2 0-172,-5 0 1,3 9 88,-3 3 1,-1 9-220,-3 2 1,5 2 62,2 6 1,3 0 15,1 4 1,2-1 18,2-3 0,3 2-108,5-6 1,1-4 106,3-3 0,4-6-99,8 2 1,-2-9-69,5-3 1,-1-4 55,2-4 1,2 0-76,-3-7 0,-2 0 42,-1-8 1,1 3-1,-2-3 1,0 5 111,-8-2-11,4 3 549,-10 1-381,4 6 1,-5 10 163,0 7 0,-1 10-97,-3 3 1,2-1-77,-6 4 0,5 3-4,-1 1 0,3-1-170,1 1 0,0-5-53,0 1 1,0-2-54,0-2 1,0-4-1330,0-4 1089,5-2 0,2-6-577,4-3 1,1-10 984,0-5 0,-1-6 0,1-7 0</inkml:trace>
  <inkml:trace contextRef="#ctx0" brushRef="#br0" timeOffset="363">375 257 7745,'-7'-5'376,"-2"3"646,5-6-717,-5 5-142,8-7 1,-4 7 169,5-5 0,0 5-132,0-5 1,1 4 134,3-4 0,2 0-122,6-3 0,1-1-243,3 0 0,-2 4 104,5 1 1,1-1-56,3-4 0,-3 6-26,-1 2 1,-5 2-39,2 2 1,1 0 77,-2 0 0,1 6 13,-4 1 0,-4 5 38,-1 4 0,-4 2 169,1 5 1,-3 2-7,-1 2 1,-5 2-64,-3 2 1,-6 1 74,-2-4 1,1 3-16,3-4 1,0 2-20,1-2 0,-1-4-211,0 1 1,6-6 99,2-7 0,3 1-135,1 0 1,1-2 86,3-2 0,2-3-548,6-5 0,1 0 267,3 0 0,-2-1-707,5-3 0,-1-3 81,2-4 0,-2-1-146,-2 0 1,-3 1 59,2-1 1,-2 4 126,-1 0 799,-6 1 0,5-5 0,-5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24.55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352 50 29668,'6'-12'-7062,"-5"4"3100,3-1 3596,-2 6 0,-2-4-1245,0 3 537,0 3 307,0-5 479,0 6 1,-2 0-23,-2 0 1322,3 0-258,-11 0 0,5 5-156,-5-1 0,4 0 518,-1-4 1,1 0-222,-5 0 0,5 4 338,0 0 1,-1 0 602,-3-4 0,-1 0-1656,1 0 1,-1 5 20,1-1 1,-1 0 5,0-4 0,1 4-80,-1 0 0,5 2-591,0-2 636,-1-3-199,-3 11 1,1-10-49,2 7 1,0-5-137,4 4 0,0-1-829,1 2 1,2 2 321,-2-3 0,3 3-263,1 2 0,-2-5 349,-2 0 0,3 1-92,-3 3 0,2 1-120,2-1 1,0 1-41,0 0 0,0-1-630,0 1 503,0-1 739,0 1 0,2-2-148,2-3 273,3-2 0,5-6 600,1 0 0,-1 0 249,1 0 0,-1 0-50,1 0 1,-1 0 67,1 0 1,-1 0 59,1 0 0,0 0-47,-1 0 1,5 1-20,0 3 1,-5-1-432,-4 5 0,1 1-853,3 3 1,1 1 151,-1-1 0,0 1-182,-4 0 0,2-1 61,-6 1 0,4 3-283,-4 1 0,1 0 169,-5-5 1,-2-1 389,-2-2 0,0 2 483,-9-3 1,4 2 357,-8-2 0,-3 2 192,-1-6 1,-2 5-74,-2-5 0,0 0 116,-1-4 0,6 0-409,-1 0 0,1 0 196,-1 0 1,-1 0-809,5 0 0,1 0-52,3 0 183,6 0 0,-4-6 0,4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26.57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438 164 20138,'0'-7'-5357,"-1"-3"4106,-4 6 1,3 0 251,-7 4 2418,7 0-1272,-10-6 1,10 3-340,-7-5 0,6 4-131,-1-5 1,1 2-401,-1-1 0,2-3 497,-7 3 0,5 1 2250,-4-2 0,-1 1-770,-3-5 0,-2 5-1326,-3 0 0,2 1 302,-6-2 1,0 4 65,-4 5 1,0 1 412,0 3 1,-5 5 115,1 7 0,1 4-209,7 5 1,-1-1-91,5-4 0,5 4-204,4-3 1,5 1-377,-1-1 0,9 2-490,8-7 1,6-3 351,10-5 1,2-5-141,3 1 1,6-4 85,-2-4 1,-1-3-5,1-6 0,-9 1 252,4-1 1,-5 1 281,-3-1 0,-4-3 117,0-1 1,-10 0 241,2 5 1,-9-1-219,0 1-539,-2 5 0,-8 1 7,-2 6 0,-3 6 240,-2 2 0,0 4-81,1 5 1,-1 1-107,1 3 1,5 4-237,3 0 1,2 0-63,2 5 0,0 0 201,0 0 0,2 0-385,2-1 0,3-2-62,5 2 1,5-2-780,0-2 1,0-4 419,-5 0 0,1-5-353,-1 5 1,-3-6 265,-1 2 0,-1-3-798,1-1 1741,3-1 0,-4 6 0,6 2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28.15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88 163 12949,'-12'-4'0,"-1"-2"0,1 1-1676,-1-1 2180,1-3-525,-1 7 646,6-3-537,2 5 1,10-2 543,4-2 1,3 1-231,5-5 1,2-1 232,6-3 0,6-1-88,3 1 0,2-1-124,1 1 1,5-1-22,0 1 1,-2 5-234,-6 3 0,1 2-83,-6 2 0,-1 0-155,-7 0 0,-7 10-438,-6 2 0,-5 5 137,1 0 0,-6 2 134,-6 6 1,-2 2 233,-11 2 0,1-1-70,-6 5 1,0 0 104,-3 0 0,2 2 49,-2-6 0,-2 2 49,2-2 1,0-3 182,4 4 1,5-8 38,4-1 1,7-6-401,5 2 1,3-3-126,1-2 1,5-3-178,4-1 1,3-4-76,5 5 0,1-7-115,3 3 1,3-4 191,-4-1 0,0 4-136,1 0 1,0 1-36,4-5 0,-2 0-324,-2 0 1017,3-6 1,-4-1 0,5-6 0</inkml:trace>
  <inkml:trace contextRef="#ctx0" brushRef="#br0" timeOffset="414">765 151 11333,'-6'-13'-437,"-6"1"1,7-1 646,-4 0 58,4 7-290,5-6 0,1 11 395,3-3 0,3-2 63,6 2 1,1-4-212,3 4 1,-2-2 97,6 2 0,0 2-246,4-2 1,-4 3-53,0 1 1,-2 0 21,2 0 0,-3 1 94,-5 3-114,-1 3 0,-5 6-177,-3-1 0,-8 5 81,-4 0 1,-9 5 112,-4-1 1,-8 3 62,-5 1 1,-2 4 25,-1 0 0,-1 5-65,0-5 0,1 0 29,-1-4 0,6 3-39,3-3 1,9 2 164,8-11 0,6-3-341,10-5 0,6-5 96,11 1 1,1-2-118,12-2 0,3-2 154,5-2 0,4 1-277,-4-5 0,4 1-128,-4-1 1,0 2-110,-5 6 1,-1-4 85,-2 0 0,-5 0 169,-8 4 0,1 0-290,-5 0 0,0 0-389,-5 0 894,-5 5 0,4-4 1,-4 5-1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30.76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401 26 23335,'-7'-7'-5041,"-4"-4"3508,10 9 984,-10-3 1067,4 5 0,-2 0 305,1 0 0,4 0-284,-5 0 1,5 0 1,-4 0 1,4 0-349,-5 0 0,5 0 445,-4 0 0,4 0 68,-5 0 1,1 0-9,-5 0-1,1 0-372,-1 0 0,-1 0-150,-2 0 1,2 1-81,-3 3 1,-1-2 152,1 2 1,-1-1-158,1 1 1,3-3 73,-2 3 0,3-1-47,5 1 0,-3-2 22,2 2 1,2-3-204,-1-1 0,5 2-18,-1 2-402,3-3-183,1 5 0,0-5-168,0 3 0,0-1 26,0 5 1,0-3-98,0 3 0,0 0 50,0 5 1,0-1 122,0 1 1,0 0-42,0-1 1,0 5 228,0-1 0,-2 7 501,-2-2 1,3-2 141,-4 2 0,4-6-71,1 2 1,0 1-43,0-1 0,0 0 12,0-5 1,0 1-68,0-1 1,0-3 2,0-1 26,0-5 0,6 2 273,2-5 1,3 0 311,2 0 0,1 0 31,2 0 0,0-4 215,5 0 0,-5-4 32,5 3 1,-4 1-117,4 4 1,-4 0-9,3 0 1,-3 0-19,4 0 1,-6 2-516,2 2 0,-3 3-461,-1 5 1,-1 5-301,1 0 0,-5 4-127,0-5 0,-5 7-146,1-2 0,-2 1 304,-2-1 1,-6 2 258,-2-2 0,-3-3 386,-2-1 1,-4 1 66,1-1 1,-7 0 491,2-5 0,-2-3 295,-2-1 0,1-1-67,3 1 1,-3-1-371,4-3 1,0-2 58,-1 2 1,6-3-296,-2-1-388,3 0-1410,2-5-738,5-2 1836,1 0 1,12-4 0,1 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32.31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25 262 11163,'-1'-12'0,"-3"-1"0,-3-1-526,0-2 0,1 2 1004,6-3 1,0 3-63,0 1 0,7 1 529,6-1 0,1 1-184,7-1 0,1 1 109,7-1 1,-2 1-206,2-1 0,1 1 119,0-1 1,5 5 154,-2-1 0,-2 7-486,-2-3 0,-7 5-169,-1 5 0,-6 1-673,2 7 0,-9 0-354,-3-1 0,-5 2 296,-5 3 0,-7 2 278,-9 6 1,-4 0 124,-4 0 1,-3 2 141,-6 2 0,3-1 91,-2 5 1,6 0-15,-7 0 1,10-2 315,3-6 0,2-4 145,6-1 1,6-4-470,7 1 1,4-5-700,4-4 1,4-2 279,9-6 0,4 0-61,8 0 0,-2 0 27,2 0 0,1 0 120,0 0 1,0 0-412,0 0 1,-4 0 137,3 0 1,-2 0-254,-2 0 1,0 0 990,0 0 0,-5-6 1,-2-1-1</inkml:trace>
  <inkml:trace contextRef="#ctx0" brushRef="#br0" timeOffset="401">702 200 19602,'-4'-17'-2781,"0"0"0,-2 0 461,2 5 2754,3-1 154,-10 6-336,9 2-168,-3 5 581,5 0 0,1 4-1157,3 0 0,-1 0 1000,5-4 0,1 2-17,3 2 0,-3-3 84,-1 3 0,0 2-464,5-2-155,-6 6 1,-2-3 66,-5 5 1,0 1-380,0 0 1,-5 0 823,-3 4 1,-9-1-136,-4 4 1,-3 1-68,-1 4 1,-1 2-18,-4 2 0,4-5 221,-3 5 0,4-9 8,4 5 0,3-9 131,5 1 0,6-7-291,3-2 0,8-5-429,4 1 0,11-2 49,6-2 0,5-5 50,8 1 1,4-6 132,0 2 1,1 1-302,-2-1 1,0 4 138,5-5 1,-10 6-182,2-1 0,-10 3 9,-3 1 1,-2 1-125,-6 3 1,0-1-201,-5 6 1,-5-5-544,-3 4 761,-2 0 0,-2 5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34.87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389 50 23917,'-1'-12'-3048,"-4"-1"1,4 5 1246,-3-1 651,-3 7 2038,5-4-480,-9 6 1,8 0 389,-5 0 0,4 0-87,-4 0 0,3 0-158,-3 0 365,0 0 0,-5 0 42,1 0 1,-1 0 34,1 0 0,-1 0-525,0 0 1,1 0-152,-1 0 0,-3 0-196,-1 0 1,-1 0-216,1 0 1,3 0 55,-3 0 0,2 0 135,-2 0 1,6 0-160,-5 0 0,9 0 193,-6 0-186,9 0-43,-7 6 518,9-5-638,-3 10 0,5-8-422,0 5 0,0 1 37,0 3 0,0-2-10,0 2 0,0-2 14,0 7 1,0 1-11,0-1 1,0 4 22,0-5 1,0 7-294,0-2 0,-4 1 633,-1-1 1,1 1 330,4-5 1,0-1-91,0-3 0,0 0-112,0-1 0,4-4-458,1 1 556,4-6 0,-2 2 379,6-5 1,-1 0 85,1 0 1,4 0-62,-1 0 1,2-4 240,-1 0 1,-3-2 142,3 2 0,1 3-108,-1-4 1,4 4 258,-5 1 0,1 0-450,-4 0 0,-1 6-499,1 2 0,-2 7-752,-3 2 1,-2 4 377,-6-4 1,4 5-323,0-1 1,-1 2 40,-7 3 0,-3-1 427,-6 0 0,-1-2 411,-3-2 1,2-3 85,-6-5 0,2-1 541,-2 1 1,-3-6 113,3-3 0,2-2-115,-2-2 0,6 0-565,-2 0 0,4-2-495,5-2-795,-3-3 1,9-6-194,-2 1 0,3 4-1675,1-1 2793,0 6 0,5-2 0,2 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35.49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376 76 20771,'0'-13'-3430,"0"1"2287,0-1 305,0 1 597,0-1-219,-5 6 1,-2 2 843,-6 5 0,3 0 313,-2 0 0,2 0-506,-7 0 1,2 4 611,-2 0 1,-2 6 25,-6-2 1,0 3 24,0 2 0,-5-1-25,1 1 1,4-1 239,4 1 1,2 4-732,-2-1 1,4 1-298,9-4 0,2-5-404,6 0 1,1-5-355,4 1 0,3-2 257,9-2 1,6-2-15,7-2 0,5-3 207,-2-5 0,-2-1 23,-2 1 0,-3-1 238,-1 0 0,-1 2-58,-3 3 1,-3-2 784,-5 6 892,-1 0-1243,-5 4 0,-3 10-581,-8 2 0,-3 9 381,-5 0 1,-1 4-239,1 4 1,-1-1-16,0 6 0,5-5-76,0 4 0,5-1-263,-1 2 0,2-2-73,2-3 0,0-7-153,0 3 0,5-4 431,-1 0 1,10-4-618,-2-9 1,4 2 141,-4-6 1,5 5-274,-1-5 0,3 0-840,-3-4 1872,-2 5 1,10 2 0,-5 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37.40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489 189 16234,'7'-21'0,"-2"0"-621,-4-1 1,3 3 772,0 3 0,0 2 596,-4 1-880,0 6 0,0 0-117,0 3 0,0 1 384,0-5-207,-5 5 0,-6-7 424,-6 6 0,-1-4 100,1 4 0,-7 0 169,-5 4 0,-7 0-99,-2 0 0,-1 1 224,-7 3 1,6 7 163,-2 6 0,5 5-299,3-1 1,5 3-17,8 1 1,4 0-537,9 0 0,2 0-391,6 0 0,7-5-292,6-4 0,6-2 345,11-1 1,-1-2 44,9-3 1,-2-2-32,10-6 1,-6 0 113,2 0 0,-3 0-40,-1 0 1,-2 0 199,-3 0 0,-6-6 573,-6-2 0,-8-3 67,0-2 0,-2 5-88,-7 0-673,1-1 1,-10 1-624,1 0 0,-6 5 591,2-1 1,1 8 206,-1 4 0,1 3 13,-2 2 0,0 5-324,4 3 1,-3 3-7,4 1 1,0 0-413,4 0 1,0 0 435,0 0 0,5 0-3,4 0 1,2 0-610,1 0 0,1-1-545,-1-3 1,1 1-185,0-5 1406,-1 0 0,1 6 0,-1 4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38.04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552 163 23710,'7'-25'-2178,"-3"0"0,-2 0 931,-2 0 1,-2 10 384,-2 2 1,2 5 273,-7 0 1,-3 1 1017,-5 2 0,-1 4 155,1-3 0,-4 2 204,-8 2 1,-3 0-522,-6 0 1,1 2 648,-1 2 0,0-1 230,1 5 0,-1 2 200,1 7 0,5-3 165,2 2 1,8 4-1080,1 1 0,7 2-515,2 2 1,5-1-625,7-3 0,1 1-191,3-5 0,9 2-98,8-6 0,8 1 496,4-10 0,5 0 161,4-4 0,2-1-229,7-3 1,-7-3 579,-2-6 1,-3 5 83,-2 0 1,-4-1 480,-4-3 0,-8-1 156,-5 1 0,-3-1 659,-5 0-1444,-2 1 0,-12 1-820,-2 2 1,-5 4 465,-3 5 0,2 5 904,-3 4 1,-1 8-484,1 3 1,0 0-33,5 1 1,-1 1-52,1 7 0,5-2-259,3 2 0,2-1-64,2 1 0,2-2 378,2 2 1,7-3-1361,6-1 1,1-2-162,-1 2 0,1-7 247,3 7 0,2-7 329,-2 3 1,-1-1 666,1 0 0,-6 10 0,3-4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39.75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269 188 20886,'13'-1'449,"-1"-3"1,-4 2 378,1-2 1,-5-1-466,4 0 1,-3-3-266,3 4 1,-4-6-217,4 2 0,-1 1 372,2-2 0,0 1-278,-4-5 1,0 1-111,-1-1 0,-2 1-282,2-1 0,-3 1-447,-1-1 0,0 5 121,0 0 1,-5 5 39,-4-1 0,-6 2 661,-2 2 1,-6 2 38,-2 2 0,-2 8 466,-6 9 1,4 0 140,-5 4 1,5-3 94,-5 8 0,7 0 42,-3 0 0,9 0-225,5 0 1,6-4-308,2 3 1,6-6-783,2-3 1,6-4-560,6 0 1,6-7 391,3-5 1,7-3 377,1-1 1,5-1 157,-5-3 1,2-3 216,-2-6 1,-3-3 433,4-1 1,-5-4-112,-4 4 1,-3-4 148,-6 5 1,1-1 544,-1 4 0,-5 1-649,-2-1-692,-4 6 1,-2 2-1538,-4 5 1477,-2 0 0,-5 7 199,-1 5 1,2 6-307,3 7 0,-2 2 481,6 2 1,-2 2-199,2 2 0,3 8-133,-3-4 1,2 4 84,2-4 1,6 1 162,2 0 1,-1-1-918,1 1 1,1-2-229,3-3 1,-1-2-120,-2-6 1,2 0-566,-3 0 1648,3 0 0,8-5 1,0-2-1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5:51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246 199 7810,'-4'-11'54,"0"-1"0,0 0 302,-1 1 1,3-1-80,-1 0 0,-3-3-122,2-1 1,-1 0 481,1 5 1,2-1-198,-6 0 1,0 1-65,-4-1 0,5 2-156,-1 2 1,0 3-108,-4 5 1,1 0 31,-1 0 1,-3 5-112,-1 3 1,0 7-68,5 5 1,-1 2 52,0 1 1,2 6-142,2 2 1,2-1 28,2 1 1,2-5-21,-1 1 1,1-6 67,2-2 1,5-4 22,3 0 0,3-6-37,0-1 0,5-5-97,-1 1 0,6-8-94,-1-4 1,-2-6 62,1-2 1,-4-1-6,0 2 0,-2 2 50,-1-3 0,-2 3 182,-2 1 1,-1 5-196,-4-1 407,-1 5 1,3-1-84,-5 8 0,0 8 45,0 7 0,-1 3 82,-3 2 0,2 4-60,-1 3 0,1 3-158,2 1 1,0 3 52,0-3 0,0 1-220,0-9 1,4 1-30,0-5 1,5-1-404,-1-2 1,-2-5-248,2-7 260,0 2 1,4-8-630,-1 2 1,1-8 1135,0-4 0,-1-8 0,1-2 0</inkml:trace>
  <inkml:trace contextRef="#ctx0" brushRef="#br0" timeOffset="402">421 304 7810,'0'-6'1350,"0"-4"-897,-5 3-455,3-5 53,-3 6 1,5-1 606,0 3-392,0 3 1,0-5 374,0 2-421,5 3 1,2-9-198,4 7 0,2-5 66,3 4 1,-2 0-38,6 4 1,-5 0 53,5 0 1,-6 0-109,2 0 1,1 5 7,-2 3 1,1 4 97,-5 3 1,-3-1 58,0 6 0,-5-1-68,0 5 1,-1 0 184,-2 4 1,-2-2-83,-1 5 0,-4-5 130,-5 1 0,1 3-97,-1 1 1,0-2-2,1-2 1,0-6-95,3-2 0,-1-5-149,6 2 1,-1-3-215,4-1 1,1-6 178,3-2 1,0-3-121,7-1 0,0 0 48,8 0 0,-3-1-383,3-3 1,1-1 40,3-3 1,-1-2-110,-2 2 0,0-1 41,-4 1 0,3-1 69,-3 5 1,3-1-97,-3 1 0,-4 3 156,-4-3 0,-1 2-376,5 2 160,-5 0 617,3 0 0,-9-5 0,4-1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40.35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276 126 22361,'-4'-25'-3439,"0"-1"1,-10 3-902,1 2 3912,-2 3 1,-2 11 1130,1 3 0,3 2 58,5 2 0,-1 4 389,-3 1 0,-1 0-245,1-1 1,-1-2-343,1 2 0,3 2 761,1-2 1,0 5-16,-5 0 1,1 2-69,-1 1 0,2 2-935,3 3 0,-2-2-463,6 6 1,-1-4-740,5 4 1,0-6-53,0 2 1,2 1-207,2-1 1,3-2-346,6-6 1,3 0 850,1-5 0,5 1 119,-1-5 0,3-2 641,1-2 1,-4 1 188,0-5 0,-5 0 403,5-5 1,-5 0-42,0 1 0,-3-1 101,-5 1 1,2-1 894,-6 1-1278,6-1 1,-9 5-608,3 0 0,-4 5-617,-4-1 1,-1 4 966,-4 4 1,-2 3-95,3 5 0,-2 6-139,2 3 0,-3-1 55,2 1 0,2 4-240,-1 4 0,5 2-23,-1-2 1,3-3-196,1 4 1,0-4 825,0-1 0,5 0-2025,3 0 0,4-1 138,0-3 0,1 1 1214,-1-5 0,6 5 0,2-2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40.92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402 88 24310,'0'-19'-5209,"-1"-3"4043,-4 5 0,3 2 189,-7 6 1,1 4 1619,-5 5 1,-1 0 20,-2 0 1,-2 1 183,-3 3 1,-4 2 111,0 2 0,-1 3-486,-3-2 1,-1 6 573,0 2 0,2 1-158,8-1 0,-4-2 264,3 6 1,7-5-1232,1 5 1,9-4-417,0 4 1,3-6-369,1 2 0,3-7-316,5-2 1,2-5 537,11 1 1,1-3 326,7-1 0,-2-5 109,2-3 0,-3-4 270,-1 0 0,0-1 6,0 1 0,-4-1 471,0 1 0,-5-1 9,0 1 0,-6 3 1258,-2 1-1413,-5 0-447,3 1 1,-10 4 87,-1 11 0,-4 2-110,0 11 1,2 0-117,-1 4 1,4 4-166,-5 0 1,7 6-106,-3-1 0,4 2-14,1 1 1,0 2-201,0 3 1,6-7 1,2 3 1,3-5-758,2 0 1,-5 4 477,0-4 1,1-2-302,3-2 1,1-3 1089,-1 0 0,7-1 1,0 0-1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43.71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51 163 25050,'-13'-12'-6595,"0"-1"5601,6 6 1,1-3-287,1 6 919,4-6 12,-5 9 1,8-9 894,2 6 115,3-6-575,5 9 0,5-10 1425,0 2-359,5-2 1,2 3 47,5 0 0,5 1-9,-5-2 1,4-1-20,-4 6 0,5 0-359,-5 4 0,0 2-936,-4 2 0,-1 3-538,-3 5 0,-4 1-264,-9-1 1,-2 6-217,-6 3 1,-7 4 391,-6 5 0,-6-3 366,-11 7 1,-2-1 108,-5 5 1,-1 0 207,1-1 0,-1 1 140,0-1 0,2-3 339,3-1 0,3-6 268,10-2 0,3-6 103,8-6 1,4-1-969,5 1 1,5-6-591,4-3 0,8-3 449,3-1 0,10-4 262,3 0 0,3-6 10,2 2 1,1-3 183,3-2 54,-3 1 0,10-1 1,-5 1-1</inkml:trace>
  <inkml:trace contextRef="#ctx0" brushRef="#br0" timeOffset="532">765 75 25277,'-24'-14'-2715,"4"-2"0,1 3 1368,7 1 0,-1 0-223,1 8 2452,5 0-1023,1 4 806,6 0 1,6 0-133,2 0 1,8 0-152,0 0 1,11 0 321,-2 0 1,4 0 32,0 0 1,-2 0-87,2 0 1,2 0-250,-2 0 1,0 0-24,-4 0 0,-5 4-617,-3 0 0,-5 6-544,-4-1 0,-2 3-341,-6 5 0,-8-2 755,-9 6 0,-5 4 298,-16 4 0,2 6 61,-10-1 1,-4 0 280,-5 0 1,2 5-254,7-6 1,3 5 249,6-9 1,9 0 333,3-3 1,14-3-81,2-2 1,12-4-1294,5-9 1,10 2 597,8-6 0,4 0 161,8-4 1,-1-1 9,1-3 0,0 1-53,-1-5 0,4 1 218,-4-2 1,-3-2 13,-13 3 1,-3 1 1237,-6-2 963,-5 1-2514,-1-4 1,-12-1-888,-2 0 1,-9-3 253,-4-1 1,-2 0 136,-3 5 1,-4-5 202,-4 0 0,2-5-306,-1 1 0,-1 2 241,-3-2 1,3 0 20,1-4 1,9 1 384,-1 3 1,10-1 230,2 5 0,6-1-690,7 1 1,3 8 608,6-4 0,4 5 422,13-1 0,4-2 18,4 3 0,3 1-93,5-1 1,-2 5-234,6-1 0,-2 2 133,6 2 1,-7 0 606,7 0-391,-8 0 1,7 6 0,-5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42.7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51 289 22853,'-5'-21'-3953,"1"0"0,0 4 3411,4-4 0,0 6 577,0-2 1,6 4 582,2 0 0,4 0 424,5 1 1,-2-1-105,6 1 0,0-1-42,4 1 0,0-1-214,0 1 0,5-1 578,-1 1 0,4 0-174,-3 4 0,-1 3-464,-4 5 1,-5 0-451,-4 0 1,-7 9-1471,-5 4 1,-3 8 402,-1 0 0,-7 2 255,-5 2 1,-8 6 219,-9 2 0,0 4 191,-9 0 0,7 1 119,-6-1 0,2 1 244,-3 0 0,1-1 80,-1 1 1,7-6 998,6-3 1,7-4-669,10-4 1,2-3-684,6-5 0,7-6-527,6-3 0,5-3 426,7-1 0,6-1 93,2-3 1,5 1-57,4-5 0,-3 3-332,2-3 0,3 5-303,-3-1 1,4 3 409,-8 1 1,4 0 489,-8 0 237,4 0 0,-5-6 0,-2-1 0</inkml:trace>
  <inkml:trace contextRef="#ctx0" brushRef="#br0" timeOffset="553">715 189 24687,'-13'-2'-2831,"1"-2"2138,-1-3-309,1-5 83,5 5 1,7 1 1703,8 6 0,3 0-327,2 0 0,1 4-315,3 0 0,-2 1-55,6-5 1,0 0-87,4 0 1,-4 0 432,0 0 1,-5 0-81,5 0 0,-6 1 1169,2 3-2280,-3-3 330,-7 11 1,-3-5-35,-8 5 1,-8 6 556,-9 3 1,-9 3 102,-3 1 0,-7 4 67,-2 0 1,0 5-106,4-5 1,1 5 42,-1-5 1,8 3 70,4-7 0,8 1-131,10-9 1,2 0 20,6-5 0,12-5-470,4-3 0,11-2 162,2-2 1,7 0-187,2 0 1,1-6 193,7-2 1,-6-3 242,2-2 0,-4 1-48,-5-1 0,-4 1 388,-8-1 1,-3 5 423,-5-1 0,-6 5 180,-3-4-1547,-3-1 1,-8-2-149,-5 3 1,-2-3-71,-7 2 1,-1-2 160,-8-1 0,-2 3-28,-5 1 1,-1 0 326,1-5 0,-1 1-173,0-1 1,5 1 139,0-1 1,5-1 344,-2-3 1,11 3 12,6-2 0,2 2-562,7 1 0,1 5 212,7 0 1,9 1 502,8-2 0,3 2 53,1 3 0,1 1-188,3-5 1,3 5 10,6-1 1,0 3-191,-1 1 1,5 0 198,0 0 0,1 1 1872,-1 3-1696,-3-2 0,4 9 0,-5-4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48.30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415 89 26402,'0'-20'-7450,"0"2"4709,0 5 3482,5 1 1085,-3-1-1997,3 6 1317,-5 2-1058,-5 5 0,-2 0 481,-6 0 510,0 5 1,1-2-124,-1 5 0,-3-5 149,-1 1 0,-1 2-540,1-2 0,3 5 426,-3-5 1,-2 4-700,-2-4 0,2 6 515,-2-2 1,4-1-711,-4 2 0,4-5 47,-4 4 1,6-5-179,-2 1 0,4 2 106,0-2 1,0 0 43,1-4-486,-1 0-9,6 0-75,2 0-128,5 0-11,0 0 415,5 0 1,-2 2-439,6 2 0,-5-2-898,4 7 750,-5-1 1,7 9-26,-6 0 1,0 1 34,-4-2 1,0 4 203,0 5 1,0 2-67,0 2 0,0-3 4,0 3 1,-4-2 450,0-2 1,-2-1 159,2-3 1,2-3 319,-2-6 745,3 1-976,1-6 1,5-2 172,4-5 0,3-5 314,5-4 1,1-3-45,3-5 1,3 3-74,-3-2 0,2 2 141,2 1 0,-4 5 166,0-1 0,-5 7-200,0-3 0,-2 4-34,-1 1 1,-2 7-705,-3 5 0,-2 2-790,-6 7 1,0-4 624,0 4 1,-2 0 72,-2 4 1,-4 0 188,-9 0 1,2-4-4,-6 0 0,1-2 20,0 2 1,-4-3 52,3-5 0,1-1 829,0 1 0,0-5 51,-1 1 0,2-7 393,2 3-1087,3-4-794,-4-1-1356,11 0-337,1 0 2262,6 0 0,0 0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50.92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49 100 23998,'-11'-8'-1486,"2"0"-574,-2-1 1090,4 2 704,0 2 1,3 5 903,8 0 1,3-2 190,6-2 0,-1 1 39,1-5 1,4 4-444,-1-4 0,7 3 510,-2-3 0,2 5-64,2-1 1,-1-2 9,-3 2 0,3 0-190,-4 4 0,-1 0-580,-3 0 0,-2 2-678,-1 2 0,-6-2-398,-3 7 0,-3 3-85,-1 5 1,-5 4 390,-4-4 0,-7 5 476,-5-1 0,-3 4-99,-1 4 1,-4-1 161,-1 6 0,1-7 103,4 3 0,0-5 267,0-4 0,6 1 300,2-5 1,8-1 495,5-3-1345,3-1 1,2-5-803,3-2 1,9-4 756,8-1 1,3 0-5,1 0 0,5-4-184,4 0 1,-2-5 626,1 5 0,1-11 0,3 1 0</inkml:trace>
  <inkml:trace contextRef="#ctx0" brushRef="#br0" timeOffset="368">651 75 24655,'-11'-12'-1873,"2"-1"1,2 2 474,3 3 0,3 1 393,-3 3 939,2 2 1,8-3 1411,2 5 0,3-2-599,2-2 0,3 3-192,1-3 0,1 2-534,-1 2 0,-3 0 636,3 0 1,1 0 186,-2 0 1,1 2-251,-4 2 0,-5 1-537,0 4 0,-5 2-1472,1-3 1,-8 7 771,-4 2 0,-9 5 323,-4-1 0,-2 3 217,-3 1 1,-3 0 117,0 0 1,-2-2 265,2 2 0,4-9 40,0 5 0,5-1 813,8-4-233,-1 1 1,8-6-956,5-2 0,11-4 114,10-5 0,4-1-82,4-3 0,7 1-71,6-5 0,0 3-403,-4-3 1,3 4-177,1-5 1,0 7-202,-4-2 950,-6 2 0,4 2 0,-4 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44:50.05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13 226 9365,'-7'-20'0,"2"-1"541,4-2 1,1 5 169,0 2 0,1 6 196,4 1 1,3 3 678,9-3 1,-2 2-567,6 3 1,0 1-226,4-5 0,4 1 32,0-1 0,6-4 574,-1 4 1,3 1-237,5-1 1,-7 1-246,3-2 1,-9 4-357,0 5 0,-4 0-931,-4 0 76,-3 5 1,-11 2-824,-3 6 0,-8 1 559,-4 3 0,-8-2 497,0 6 0,-11 0 35,2 4 0,-7 0-30,3 0 0,-5 0-5,5 0 0,0 0 165,4 0 1,0 0 4,0 0 0,1-1 870,3-3 0,7-3-896,6-5 0,5-1-464,-1 1 0,4-6-775,4-3 1,4-3 971,9-1 0,3 0 34,5 0 0,1-4 129,3 0 1,-1-6-89,6 2 0,-5 1-279,4-2 0,-3 7 227,3-3 0,-5 4 453,1 1 1,-2 0 273,-2 0 0,5-6 0,2-1 0</inkml:trace>
  <inkml:trace contextRef="#ctx0" brushRef="#br0" timeOffset="395">752 76 24014,'-19'-7'-4158,"1"-4"6161,5 10-2183,6-5 1,3 6 615,8 0 0,3 0-247,6 0 0,3 0 213,1 0 0,5-4-37,-1 0 0,3-5-276,1 5 1,4 0 115,1 4 1,-3-1 235,-6-4 0,2 4-198,-7-3 1,1 4-401,-4 4 0,-6-1-399,-3 5 1,-3 0-141,-1 5 0,-11 1 651,-6 3 1,-5 1-60,-3 3 0,0 2 155,0-2 1,-4 1 79,-1-1 0,2 3-122,8-3 0,-3-3 171,7-1 1,3-3 387,5-2 0,5-3-332,-1-1 0,8-5-633,4 1 0,9-3-33,4-1 1,2 0 151,3 0 0,3 0-443,0 0 1,6 0 202,-2 0 0,2-1 531,-1-3 0,2 2 0,-4-3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5:53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269 12 7883,'-11'-4'668,"-1"1"-431,0-1 0,1 4-11,-1 0 0,4 0 65,0 0 0,5 0 105,-5 0 1,4 0 21,-4 0 1,4 0 176,-4 0-496,6 0 221,-9 0-48,10 0-92,-9 0 0,7 0-47,-5 0 34,6 0-40,-9 0-136,5 0 0,-2 0 160,0 0-101,1 0 147,-5 0-101,0 5-19,1 1 1,0 6-127,3 0 0,-1-1 105,5 1 1,-1 0-13,1-1 0,3 2-94,-3 3 0,3-2 98,1 6 1,0-6-133,0 2 0,0 0 107,0 0 1,5 0-209,3-5 0,-2-3 109,2 0 0,0-4-140,4 4 1,-1-6-19,1 2 1,1-3-13,2-1 1,-2 0 137,3 0 0,1-1-18,-2-3 0,5 3 177,-5-3 0,5 3-117,-4 1 1,3 5 175,-3 3 0,0 2-47,0 2 1,-4 1 178,-1 2 1,1 3 7,-4 6 1,-3-5 115,-1 1 1,-3-1-81,-1 5 1,0-4-104,0 4 0,-5-7-117,-3 6 0,-2-7 99,-2-1 1,-1-2-391,-2-1 1,2-1 152,-3 1 0,3-5-739,1-4 1,1-1-93,-1-2 0,0 0-1442,1 0 2345,-1 0 0,-5-5 0,-1-2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09:11.1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36 134 7834,'-2'-7'-305,"-1"4"123,1 1 1,-4 1 96,2-3 261,3 3-69,-5-4 0,5 3 353,-3-2-174,3 3 26,-4-9-19,5 8-15,0-8-3,0 4 0,0-6-75,0 0 1,1 4-3,3 1 1,-2 3-19,6-4 0,-4 4-116,4-4 0,-4 6 146,4-2-107,-1-3 0,5 7 26,0 0 0,-1 5-27,1 7 0,-1 1-100,-4 3 0,4 3 106,-4 8 0,3 3-80,-3 5 0,0 0 29,-3 0 1,-3 2-7,3 2 0,-8 1-16,-4 3 0,0-3-6,-3-5 1,2 0 37,-7 0 1,2-5-6,-2-3 1,3-7-23,-2-5 0,6-2 82,1-1 50,5-6-79,-2 0 0,6-6-3,3 0 1,4 0-71,8 0 0,-2-4 6,5 0 1,5-5-103,3 1 0,2 1-196,-2 0 0,-3 0-38,4-1 1,0-1 86,0 5 0,-6-3-957,-7 3 775,3 0 0,-5 4-1016,3 0 315,-8 0-73,-3 5 1179,-5 2 0,-11 4 0,-2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5:55.0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59 117 7890,'-12'0'0,"1"0"215,-1 0 0,4 1 138,0 3-81,6-3-107,-3 5 0,6-6 338,3 0 1,4 0-113,7 0 1,-1-6-268,6-1 0,1-4 53,6 0 0,-2-1-14,2 0 1,1 0-123,0 1 0,0 3 67,0 0 0,-4 2-224,3-2 1,-3-1 100,-5 5 0,-2 0-45,-5 4 1,-2 5 112,-2 3 1,-3 2 186,-5 2 1,-1 5-122,-3 2 0,-4 5 14,-7 3 0,0 3-37,-4 5 0,-1 5 23,-3 3 1,0 2-175,-1 2 0,2-1 127,3-4 1,-3 6-162,2-5 0,3-1-131,2-11 0,3 0-126,4-7 1,3 0-480,5-8 194,0-1 1,1-8 19,3-3 0,3-4 187,5-4 1,-1-4-241,1-8 0,3 2 664,1-5 0,5-6 0,-3-5 0</inkml:trace>
  <inkml:trace contextRef="#ctx0" brushRef="#br0" timeOffset="375">702 70 7890,'0'-6'892,"0"0"-716,-6 6 0,4 6 258,-6 1 0,4 9-61,-4 4 1,4 3-167,-3 4 0,3 3 22,-4 5 1,1 1-158,0 3 0,-2 2 91,5 1 1,0-1 65,4-6 0,1 0 0,3 0 1,0-7-50,8-4 0,-2-7-101,9-10 1,-3 0-198,3-3 1,1-4-8,3 0 1,-3-2 270,-1-5 0,-1-5-268,2-4 0,-3-1-841,-6 2 0,0 2 470,-3-3 0,-3 3 48,-5 2 368,0-1 0,-9 2 0,-3 2 1,-4 3 20,1 5 1,-3 0 44,-6 0 1,1 5 43,0 3 1,-1 2 33,1 2 0,3 1 118,1 2 1,5-2-54,-2 3 0,4-3-132,5-2 0,1 1 0,6 0 0,2-4-860,2-1 0,2-3 860,6 4 0,5-5 0,1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5:57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106 270 7647,'-7'-12'-250,"-2"4"401,5 0 0,0 5-56,4-5 1,6 4 18,1-4 0,5 0 129,4-3 0,2 3 272,5 0 1,0 4-286,1-4 0,4 2-61,4-2 0,-4-1-128,-1 5 0,2-1 95,-2 1 1,0 3-175,-3-3 1,-6 4 14,-2 4 0,-9 2 79,-3 6 0,-2 3 31,-2 1 0,-7 6-35,-5 1 0,-5 6-51,-6 6 0,-4 5 68,0 3 0,-6 3 0,2 0 0,1 2 5,-1 3 0,2 1 108,2 2 1,5-7-62,10-8 1,6-4-32,2-4 1,5-7-24,7-9 1,5-7 26,10-4 1,5-3-64,-1-1 1,4-6-269,-4-6 0,5-5 22,-5-6 0,0-1 72,-4 1 0,-4-4 83,-4-1 0,-3 1-43,-4 4 1,-3-1-48,-5 1 1,-1 5 12,-3 2 0,-8-1 39,-8 2 1,-7-1 108,-4 5 1,-4-1-93,-4 0 1,1 1-66,-4-1 1,3-1 597,-4-3 0,10 7 164,2-2 0,7 2-383,4-3 1,5 0-290,7 0 0,3 1 59,5-1 0,10 0-157,6 1 0,6-1-416,5 0 1,3 2 256,5 2 0,0-2-647,0 2 0,1-1-11,3 1 971,-3-2 0,10 3 0,-5-4 0</inkml:trace>
  <inkml:trace contextRef="#ctx0" brushRef="#br0" timeOffset="197">783 1 7796,'0'12'578,"0"-1"1,-4 2-161,0 3 0,1 3-413,3 9 0,0 5 39,0 6 1,1 5 180,3-1 0,-2 7-126,6 0 1,-4 9-197,4-5 1,-4-1-579,3-10 0,-4 0 428,1-8 0,1 1-1139,-1-8 1386,0-1 0,1-4 0,2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5:59.4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24 8012,'-12'-6'612,"6"0"-405,-5 6 547,10 0-444,-4 0 0,4 0 516,-3 0-376,2 0-286,-8 0 0,4 0 62,-6 0 0,1-1-18,4-3 0,-4 3-171,4-3 0,-4 3 87,-1 1 1,1 0-93,-1 0 0,0 0 57,1 0 0,-1 0-140,0 0 0,1 1-21,-1 3 1,4-1-25,0 4 0,6 1-12,-2 4 0,-1 0 92,1-1 1,0 2-40,4 3 1,0 2 64,0 5 0,5-3-50,3-1 1,-2 1 32,2 3 0,0-1-113,4-2 1,-1 0 19,1-4 0,4-4-68,-1-5 0,6-4 15,-2 1 0,1-3 56,3-1 1,-2 0 41,6 0 0,-1 0-35,2 0 1,-4-4 168,3 0 0,-2 2-100,-2 6 0,0 2 122,-4 6 1,-2 1 105,-5 2 0,-6 4 121,-2 4 0,-3 4 33,-1 0 0,-6 5-87,-6-5 0,-1 1-103,-6 0 0,-1-4 9,-3 4 0,-2-4-319,-2 0 0,2-5 112,-2 1 1,1-6-149,-1 1 0,2-3-171,-2-4 1,7-4-232,5-8 0,3-8-726,4-7 1,3-3 594,5-2 1,1 0-483,3-4 1190,8-1 0,6-1 0,6 1 0</inkml:trace>
  <inkml:trace contextRef="#ctx0" brushRef="#br0" timeOffset="255">620 36 7904,'-12'0'738,"6"0"-380,-4 0 0,7 1 98,-5 3-371,0-3-18,2 10 0,-1-5 266,3 6 1,3 3 230,-3 1 0,3 5-78,1-2-472,0-2 47,0 5 0,4-4 63,0 6-35,10-6 0,-6 3 1,7-6 0,2 1-223,-1-4 1,5-1-499,-2 1 0,2-2 341,-2-2 0,2 1-753,-5-5 1,3 0-236,-3-4 1278,4 0 0,-7-5 0,4-2 0</inkml:trace>
  <inkml:trace contextRef="#ctx0" brushRef="#br0" timeOffset="418">854 24 7974,'-12'17'0,"0"3"0,1 7 0,4 5 687,3 11 1,3 1-251,1 11 1,0-5-462,0 5 0,5-6-1,3 2 0,2-10-500,2-6 0,0-1-87,-1-7 0,1-1 612,0-6 0,-1 2 0,1-4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01.6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186 59 7938,'-5'-6'361,"-1"1"1,-6 6 26,0 3 1,5 4 62,-1 7 1,0 9 30,-4 7 0,-1 4-177,-2 4 1,2 3-26,-3 9 0,-1 5-252,2 2 0,3-2 90,4-9 1,6-4-56,-2 0 1,4-15 96,4-1 0,7-14-348,9-1 1,2-8 54,1 0 0,2-9-85,2-7 0,-1-1 3,5-7 0,-5 1-101,1-4 0,-3 1 70,-5 2 1,-2-1 72,-5 6 0,-6 3 477,-2 4-257,-2 6 1,-9-3 254,-5 5 0,-1 6-43,-6 6 1,-1 1 85,-3 6 0,0-3-173,-1 3 0,1-3-40,0 3 0,1-5-117,2 2 0,3-3-522,6-1-1589,4-6 1550,2-1 1,11-7 545,6-6 0,5-5 0,6-10 0</inkml:trace>
  <inkml:trace contextRef="#ctx0" brushRef="#br0" timeOffset="445">572 83 7888,'-12'0'240,"0"0"361,1 0-31,-1 0 15,6 0-89,0 0 1,12-4-233,1 0 0,4-5-117,0 1 1,6 2-140,3-2 1,1 0 131,-2-4 1,6 6-180,-6 2 0,5-1 67,-9 1 0,5 0-53,-5 4 0,1 1 66,-5 3 1,0 4 196,-3 7 1,-3 4-139,-5 4 1,-1 0 145,-3 1 1,0 0-31,-8 4 1,3-4-44,-7 4 1,3 0-61,2-1 0,0-5 58,4-6 0,1-3-165,6-1-13,0-1 1,3-4-100,5-3 1,1-3 54,10-1 1,-3 0-156,3 0 1,-3 0 271,3 0 0,-4 0-65,0 0 0,-2 5 183,-1 3 0,-6 4-116,-2 3 0,-2 0 250,-2 4 1,-2 0-82,-2 5 1,0-2-126,-7-3 1,2 3-239,-7-2 0,2-2-363,-2 2 1,3-7-112,-2-2 0,-2 1-513,1-4 0,-3-3 127,3-1 0,1-3 118,3-1 868,0 0 0,1-10 0,-1-3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03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234 71 7808,'-10'-12'0,"1"1"0,2-1 1640,2 0-1113,-4 6 0,7-3 322,-6 5-565,0 0 1,-5 4 214,-3 0 0,3 0-118,-2 0 1,1 4-150,-2 0 0,3 5-44,-3-1 0,1 2 0,3 2 0,-2 3-147,6 1 0,3 5 51,1-2 0,3 2-177,1-2 0,1 2 91,3-5 0,2-1-322,6-3 0,4-2 89,-1-2 1,6-3-36,-1-5 0,2-1 102,1-3 1,-4-2-52,1-6 1,-6 0 166,2 1 1,-3 3-48,-2 0 1,-3 1 326,0 0-198,-5-4 1,3 10 412,-2-3 1,-3 8-90,3 4 1,-3 7 49,-1 5 1,0 3-203,0 4 1,0 2-79,0 2 0,0 3-181,0-3 0,0 2 79,0-2 0,0-3-275,0-4 1,4-1-604,0 0 0,4-3-609,-4-1 0,4-8 374,-4 0 1,3-2-642,-3 3 1724,0-5 0,1 3 0,2-4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08.4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59 246 7877,'-13'-16'0,"0"1"564,1 1-123,-2 1 1,13 1 291,-3 0 0,3 1-165,1-1 1,0 4-175,0 0 1,5 0 31,3-3 1,2-1-101,2 0 0,3 1-235,1-1 0,5 0 150,-2 1 0,3-1-143,2 0 1,-5 6 36,0 2 1,-4 3 65,0 1 0,-2 0-35,-1 0 1,-6 9-67,-2 2 1,-2 14-108,-2 2 1,-6 6 75,-1 2 0,-4 5-143,0 3 0,-5 2 72,0 2 1,-4 4 35,0-1 0,2 0 62,-1-8 1,4-1 0,0-6 0,3-3-48,4-5 1,3-5-23,5-10 1,5-5-139,3-3 1,8-3 66,3-1 0,4-7-221,5-4 0,-2-2 86,5-7 1,-5 5-512,1-5 1,-2 6 83,-2-2 0,0 3-87,1 2 1,-2-1 5,-3 0 1,-2 2-952,-5 2 1638,0-2 0,4-2 0,3-6 0</inkml:trace>
  <inkml:trace contextRef="#ctx0" brushRef="#br0" timeOffset="380">538 117 7877,'-12'-5'1019,"5"4"486,-1-3-252,5 3-660,-2 1 0,5-2 270,0-1-577,0 1 1,5-3-197,3 5 14,2-5 1,5 2-81,-4-4 0,7 3 82,-6-4 0,2 5-166,-2-1 1,-4 3 42,0 1 0,-1 0 84,5 0 163,-5 0 0,2 5-96,-5 3 1,0 2 61,-4 2 0,0 5-60,0 2 1,-6 5 141,-1 3 0,0-1-124,-1 5 0,0 0-4,-3 4 0,3 0-12,0 0 0,6-1-49,-2-3 0,2-3-143,2-9 0,2-2 68,2-5 1,3-6-55,9-2 1,-2-3 65,6-1 1,-5-4-362,5 1 1,-2-7-96,1 3 1,-2-4-265,-5 0 1,2 3-502,-2 0-586,7 0-366,-11-3 1553,9-1 0,-9 1 594,0 4 0,-6-4 0,3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06.5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82 8267,'-11'-5'1267,"-1"4"0,2-3-747,2 8 0,3-2-117,5 6 0,-2 0-34,-1 3 1,1 6-134,-2 3 1,3 2-31,1 1 0,0 2-51,0 2 1,0-1-77,0 5 1,4-1-92,0 1 1,5-2-116,-1-6 1,-2-3-166,2-1 1,0-5 103,3 2 1,1-8-149,0-4 0,0-3-534,-1-1 0,1-1 373,0-3 1,-1-3-430,1-4 1,0-6 381,-1-3 0,1-2-360,0-1 904,-6-6 0,5-1 0,-5-5 0</inkml:trace>
  <inkml:trace contextRef="#ctx0" brushRef="#br0" timeOffset="170">245 35 8604,'0'16'709,"0"-1"1,0 8-398,0 0 1,0 11 72,0 8 0,0 10-65,0 7 1,2 0-115,2 8 0,-3-6-193,3 1 0,-3-8 82,-1-3 1,1-9-319,3-7 0,-2-7-34,1-8 0,4-5-782,1-7 1,-2-3 268,2-5 770,-5-5 0,12-7 0,-2-6 0</inkml:trace>
  <inkml:trace contextRef="#ctx0" brushRef="#br0" timeOffset="759">514 211 7766,'-6'-12'191,"0"0"264,6 0 1,0 5-182,0-1 1,2 0-156,2-4 1,2 1-14,6-1 1,3 0-1,1 1 1,3-1 12,-3 0 1,5 1-14,-2-1 1,3 2-1,2 2 1,-5-3 13,1 4 0,-2 1-33,1 3 0,-2 1-317,-5 2 0,-1 0 1534,1 0 1,-5 7-381,-4 4 1,-1 4-601,-2 8 0,-2 0-95,-1 12 0,-4-1-191,-5 9 1,1 0-18,-1 4 1,0 1 85,1 2 0,-1-2 126,0 3 0,1-3-100,-1-1 1,4-6-15,0-2 0,6-5 23,-2-7 0,8-1-143,4-10 0,2-6-86,2-6 0,3-3-251,1-1 0,3-5 123,-3-3 1,-1-3-67,-3-5 0,4-1-121,-1-2 0,-3-3 116,-4 2 1,-6-1 134,2 2 1,-3-2-15,-1 6 1,-1-1 138,-3 4 1,-2 1 16,-6-1 0,0 0 111,1 1 1,-6-1-82,-3 0 0,-2 1 79,-1-1 1,0 0 28,-1 0 0,1-3-90,0-1 0,-1-1 153,1 2 1,5-2-113,2-2 0,7 0-105,1 4 0,6-2 13,-2-3 0,4 0-108,4 4 1,2-3 1,6 3 0,-1 0-218,1 5 1,0 3-405,-1 0 0,0 4 299,-3-3 0,2 4-1269,-2-1 1194,2 3 1,2 1-223,0 0 0,-5 0-255,1 0 993,0 0 0,4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11.3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398 1 7787,'-12'0'0,"0"0"472,1 0 1,3 0 215,0 0 85,5 0 142,-2 0-160,0 0 0,2 0-289,-4 0 0,3 0-107,-4 0 0,4 0 345,-4 0-425,1 0 1,-5 0-13,0 0 1,-1 1-94,-2 3 0,2-3 26,-3 3 0,-1-2-35,2-2 0,-5 0-81,5 0 1,-5 1-57,5 3 1,-5-3 15,4 3 1,1-1-109,3 1 1,4-2 53,1 6-29,-1 0 1,0 3 60,0 1 1,6 1-95,-2 3 1,3-2 74,1 5 0,5 0-7,2 0 0,0 3-37,1-2 0,-2 0 60,2 0 0,2 1-84,-2-6 1,-1 1 76,0-5 0,-3 1-122,4 0 1,-4-6 20,4-2 1,-4-3-408,4-1 374,-1 0 1,4-1-67,-4-3 0,4-2 60,-3-6 0,2 2 32,2 2 1,1-3 108,2 4 0,0-2-79,4 1 1,-3-1 172,3 5 1,1 0 11,3 4 1,-4 1 15,1 3 0,-2 3-7,1 4 1,2 2 191,-5 3 0,-2 2 100,-6 5 0,1 1-149,-5-1 1,0 4-79,-4 1 1,-5 3-7,-3-4 1,-3 0-475,0-3 1,-1-1 44,0 0 0,-3-4-134,-1-4 0,-3-3-202,3-4 1,-1-3-639,2-5 0,2 0-1557,-3 0 2089,8-5 1,3-2-1062,5-5 1745,0 1 0,5-1 0,2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12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82 163 7922,'-20'0'0,"2"0"588,1 0 1,3-1-358,6-3 0,3 1-11,5-5 0,5 1 259,3-5 0,6 0-148,2 1 1,5-1 182,-2 0 0,8-3-134,4-1 0,-1 0-431,1 5 1,-3 4 27,3 3 1,-5-1 24,1 1 1,-2 2 169,-2 6 0,-6 2-4,-5 6 1,-2 6 95,-6 5 1,0 6-92,-4 6 0,-1 1-12,-3 3 0,-3 3 13,-4 4 1,-2 1-82,-3 0 0,-1-2 61,-2-2 1,-2 1-135,5-5 1,1-1 41,3-7 0,2-2-166,2-6 0,3-5 53,5-2-56,0-8 1,5-3-2,3-5 0,6 0 117,1 0 0,5 0-269,-4 0 1,4-4-134,0 0 0,1-5-152,-2 1 1,3 2-61,-2-2 0,-2 4-310,1-4 1,-1 0 305,2-3 609,-3 4 0,0-8 0,1 2 0</inkml:trace>
  <inkml:trace contextRef="#ctx0" brushRef="#br0" timeOffset="509">678 210 7755,'-12'0'532,"0"0"0,0-4 2037,1 0-2268,4 0-807,2 4 0,6 0 913,3 0 0,3 0-86,4 0 0,2-4 73,3 0 0,2-1-96,6 1 1,-5-1-252,1-3 0,-1-2 30,4 2 0,-1 2-100,-2-2 1,-2 5 137,-2-1 0,-7 3 237,2 1-88,-2 0 0,-2 6-104,-3 6 0,-8 2-59,-4 10 0,-2-3 34,-2 6 1,-1 3 79,-2 1 1,2 3-27,-3 1 1,3 0-23,1 0 0,2 0-51,2 0 1,-1 0-27,5 0 0,0-9-38,4-3 0,7-7 89,4-1 1,2-7-210,7-4 1,-1-3 55,5-1 0,-5-5-189,1-3 1,0-7 32,8-5 0,-8-2-64,4-1 1,-9 3-17,1 1 0,-7 1-151,-1-2 0,-6 3 207,2 6 0,-4 0 21,-4 4 1,-2-3 83,-6 7 1,-5-1 217,-2 4 1,-3 0 29,-1 0 1,-6 0-29,-2 0 0,1-2-9,-1-2 0,5 3 75,-1-3 1,3-1 108,5 1 1,-2-5-217,5 1 0,6-2 6,6-2 0,3 1-319,1-1 0,5-4 104,3 1 1,4-5-570,3 5 0,3-6-115,6 1 1,-1 2-400,0-1 0,5 5 528,-1-2 1,0 3 671,-4 1 0,1 1 0,-1-1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15.5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0 129 8135,'0'-12'1098,"0"5"-163,0-1-1006,0 5 1,5-2 120,3 5 1,4-4 181,4 0 1,-1-4-182,8 5 0,0-7-8,8 3 0,1-4-23,7 0 0,-3 3 93,3 0 0,-2 2-214,-2-2 1,-2 3 60,-1 5 1,-9 0 48,-7 0 1,-5 5 128,-3 3 0,-3 8-6,-5 8 1,-5 0-30,-3 8 1,-7 0-30,-5 7 1,-3 4-5,-4 7 1,1 0 25,-6 4 1,1-3-157,-4 3 1,-4 1 95,0 3 0,4-4-250,4-4 1,9-7-71,-1-4 0,9-5-405,2-7-43,5-5 0,14-16 301,5-2 1,4-4-878,8-4 1308,-1-7 0,6-13 0,1-5 0</inkml:trace>
  <inkml:trace contextRef="#ctx0" brushRef="#br0" timeOffset="414">643 176 8024,'0'-13'-657,"1"-1"599,3 10 86,-3-5 0,6 7 377,-3-2-302,-3 3 1,5 1 236,-2 0 0,-2 1-96,2 3 1,-2 3 175,2 4 0,-3 1-4,3 0 0,-2 3-164,-2 1 0,0 5-111,0-2 0,-2 3 122,-2 2 1,2 3-197,-6 0 1,5 2 84,-1-2 1,-1-2-218,1 2 1,0 1 44,4 0 1,0-5-12,0-3 0,4-6-29,0 1 1,9-7-139,-1-4 1,3-4-75,1-4 0,2-2 88,6-6 0,-5-5 50,1-2 1,-6 0 59,1 0 1,-6 1 67,-1-2 0,-5 3-66,1 6 1,-3-1 77,-1 0 1,-9 6 3,-3 2 1,-7 3 169,-1 1 1,-3 0 14,-4 0 1,2 5-107,-2 3 0,2 2-126,2 2 0,1-4 82,2-1 1,3 1-658,6 4 1,0 0-69,4-1-297,1 1 977,17 0 0,2-6 0,10-1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09:12.7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0 7828,'-10'2'0,"1"0"0,1 2-143,-1-1 0,3-2 201,-2-1-358,0 5 226,-4-4 0,5 5 447,-1-6-153,5 0 93,-2 5-15,5-4 159,0 4 145,0-5 405,0 0-542,5 0-394,2 0 0,6 0 52,2 0 0,-2 4-141,3 0 1,1 0 93,-2-4 0,6 0-87,-2 0 1,0 0 19,0 0 0,-1 0-125,2 0 1,1 1 7,-6 3 1,1-1 77,-5 5 1,0-4 205,-3 3 0,1 1-105,-5 4 1,-1 3 168,-3 1 1,-1 5 14,-3-2 0,-4 8-88,-7 5 1,-2 3-50,-2 4 1,-4-2 6,4 6 1,1 0-172,-2 4-1,3-6 107,2-2 0,-1-4-314,9-4 1,0-1 128,-1-3 0,6-7-454,-2-1 1,2-4-35,2-4 1,6-4-249,1-3 0,0-3 227,1-1 1,0 0 35,3 0 598,1-5 0,5-7 0,1-6 0</inkml:trace>
  <inkml:trace contextRef="#ctx0" brushRef="#br0" timeOffset="416">666 129 7811,'-12'0'0,"0"0"0,-3 0 489,-1 0 1,5 5-229,3 3 1,1 3-33,0 5 1,-2 2 48,5 6 1,-4-1 225,4 0 0,-1 6-228,1 2 1,3 4-122,-3 4 1,2-3-202,2 3 1,0-2 98,0-2 0,0-2-35,0-1 0,6-8 90,1-4 1,4-6-211,0 2 1,1-5-54,0-3 1,-1-3-18,1-5 0,4 0 74,-1 0 0,1-1 26,-4-3 0,-1-2 81,1-6 1,0 0-33,-1 0 0,-3 1 67,0-1 1,-6 0-83,2 1 271,-2-1 1,-4 2-63,-2 2 0,-2 1 61,-6 4 1,-1 1-25,-2-2 0,2 8-40,-3 4 1,2-2-220,-2 2 0,3 0 105,-2 4 1,2-1-187,1 1 0,4 0 53,1-1 1,4 1-1507,-1 0 1133,3 0 1,2-5-1423,3 1 1874,2-5 0,11 2 0,1-5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17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129 309 8001,'-23'-11'539,"-1"-2"-474,1-3 0,5 7 313,2-3-298,3 3 230,7-3 1,1 1-85,5-1 0,5 2 212,3 2 0,2-4-71,2 1 1,5-1-179,2-4 0,4 2-70,5-2 0,3 2 68,8-5 0,-3 4-173,3 0 1,-3 2 101,-1 1 0,1 4-108,-1 1 1,-6 5-18,-1 2 1,-9 6-119,-3 5 1,-8 6 98,-5 3 0,-3 7 20,-3 4 1,-10 4-57,-11 4 0,0 5 79,-8 11 0,1-5 80,-4 9 0,0-4-77,0 4 0,0-1 173,0 1 1,5-7-92,3-6 0,7-4 147,5-7 0,8-9-111,7-3 0,7-9-102,8-2 0,5-5-110,7-7 0,3-6 111,5-1 0,1-8-211,3 0 1,-2-7 62,2-2 1,-3 0-43,-1-7 0,-6 5-65,-6-2 0,-5 5-76,-6 4 0,-6-2 217,-2 5 0,-9 1 156,-7 3 0,-6 0 25,-9 1 1,-4-1-50,-8 0 0,-3 1 159,-5-1 0,2 0-56,2 0 1,-5 1 15,5-1 0,4-3-75,8-1 0,11-4 26,0 5 0,7-6-165,5 2 1,6-2-223,9 1 0,6-2-375,11 3 0,4 2 331,4 1 1,-1 3-588,4 2 1,-3 0 324,7 4 1,1-2-343,-1 5 1,2 0 911,-3 4 0,-1-5 0,3-2 0</inkml:trace>
  <inkml:trace contextRef="#ctx0" brushRef="#br0" timeOffset="186">783 41 8001,'-11'-7'0,"3"2"0,0 5 0,6 5 0,-2 3 0,2 11 454,2 5 1,0 7-212,0 0 1,0 8 293,0 4 0,0 4-428,0 3 1,0 5-401,0 7 0,6-8 89,1 1 0,0-6-93,1-2 1,-1-4-1128,5 0 1422,-5-11 0,3 2 0,-4-11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20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409 24 8047,'-12'-5'999,"2"2"-631,2-4 68,3 4 445,5-2-209,0 5 1283,0 0-1676,0 5 0,-1-2 0,-3 4 0,1-3-76,-4 4 1,3-4 29,-4 4 0,0-4-133,-4 3 1,-1 0 118,-2 1 1,1 1-176,-6-5 0,5 5 28,-5-1 0,1-3-43,-5-1 1,1 1 45,-1-1 1,5 1-160,0-1 0,0-3-52,0 3 1,2-3 143,5-1 1,1 0-179,-1 0 224,5 0-171,2 5 129,5 2 1,0 5-32,0-1 1,2 1-16,1 0 0,-1 1-4,2 2 1,1 0 21,-1 4 1,4-3 9,-5 3 0,1-1-61,-4 2 1,4 0 51,0-4 0,0 4-69,-4-5 1,0 1 60,0-5 1,1 0-449,3-3 246,-2-3 1,8-5 107,-2 0 1,2-2-23,2-1 1,-1-4 16,1-5 1,4 1 169,-1-1 1,6 2-105,-1 2 1,2-1 125,1 5 1,0 0-73,1 4 1,-2 0 202,-3 0 1,2 6 20,-5 6 0,2 1-23,-7 7 0,2-5 207,-9 5 1,0-1-134,-4 4 1,-1-1 17,-3-2 0,-3 2-114,-4-3 0,-5-2-347,1-1 1,-5 1-182,5-2 1,-1 0-250,4-8 0,-1 3-553,-2-7 77,2 1 0,-4-4 185,5 0 0,6-1 352,2-3 1,3 2 538,1-6 0,-6 0 0,0-4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22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151 88 7827,'-5'-20'0,"-1"2"-37,-1 1 279,-3 2-159,9 8 136,-5-3 0,2 10-94,1 0 0,-3 5 202,2 7 0,2 5 1,-6 2 1,4 8 27,-4 5 0,5 3-185,-5 4 0,1 2-57,-1 6 1,-1 0 15,5-1 1,1 1 92,3 0 1,0 2-81,0-2 0,0-4 23,0-12 1,5-8-131,3-7 0,3-5-57,5-3 0,1-4-172,2-8 1,3-2-87,-2-6 0,2-5 163,1-2 0,-3 0-59,-1 0 1,-9 3 7,2-3 1,-4 5 377,0-2-231,-3 3 0,-10 7 174,-3 2 0,-6 2 5,-2 2 1,-5 6-83,2 1 0,-3 4 82,-2 0 0,1 2-43,0 3 0,1-3-204,2 3 0,3 0 117,6 0 0,-1-2-1252,0-6 903,6 2 1,2-4-704,8 1 1,4-1 15,7-6 1007,-2-6 0,14-5 0,-2-7 0</inkml:trace>
  <inkml:trace contextRef="#ctx0" brushRef="#br0" timeOffset="476">467 53 7865,'-5'-7'858,"3"1"-12,-2 2-571,-2 3 1,5-6 285,-3 3-27,2 3-368,8-9 0,0 8 60,6-2 1,1 3-245,2 1 0,-2 0 105,3 0 1,-3 0-93,-1 0 0,-1 0 49,1 0 1,0 5 56,-1 3 0,1 2-4,0 2 1,-6 0 4,-2 0 1,1 3-51,-1 1 1,0 4 67,-4 0 1,0-3-144,0-2 1,0 2 85,0-1 0,0-1-148,0-3-3,0 0-45,0-1 0,5 0 97,3-3 1,2-3-8,2-5 0,1 4 52,3 0 1,-3 1-19,2-1 0,-2-2 264,-1 6 0,0 0-80,-1 4 1,-3-1 294,0 1 0,-6 3-59,2 1 1,-2 5 108,-2-2 1,-4 3-222,0 2 0,-5-1-82,1 0 1,-2-3-145,-2-1 0,4-4 84,0 0 0,0-2-584,-3-1 0,3-4 137,0-1-782,0-4 0,1 2-868,-1-5-484,5 0 299,-7 0 1031,9 0 1094,-5 0 0,1-5 0,-1-1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24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326 105 8073,'-5'-13'0,"-3"-2"469,-2 0 161,-2-1 0,1 6-295,-1 2 1,4 3-224,0 5 1,4-4 265,-3 0 1,-1 0-131,-4 4 1,-1-4-4,-2 0 0,-2 2-11,-3 6 0,-2 2-149,3 6 0,1 1 5,-2 2 1,6 4-130,-2 4 1,3 4 80,2 1 0,3 4-162,0-1 1,5-1-141,0 1 0,6-6 123,5-2 0,7-5-7,0-6 0,6-6 63,-2-2 1,-1-4-151,2-4 0,-1-3 10,5-9 1,-1 2 9,1-6 1,-6 5 233,-3-5 0,2 6-85,-1-2 0,-2 7 697,-6 2-479,2 4 1,-7 4 316,5 11 0,-6 6-190,2 9 0,-7 5 6,0 7 0,-5 2-194,4 6 0,-4 0-98,4-1 1,0-4-133,4-3 0,0 0-486,0-4 1,5 1-854,3-9 0,3 1 1474,0-5 0,6 11 0,1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26.5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 8048,'-12'0'431,"1"0"0,-1 0 727,0 0-1504,6 5 0,-1 7 201,3 7 0,3 5 117,-3 3 1,4-1 58,4 5 0,-3 1 326,3 7 0,1-6-143,-1 2 1,2-4-161,-3 0 1,3 2-10,1-6 0,4-5-117,-3-6 1,2-3-121,2-2 1,-1 0 93,1-4 0,0-1-86,-1-6 1,5-2 5,0-2 1,3 2-381,-3-6 1,0-4 202,0-3 1,-3-2 354,3 1 0,2-2 0,0-5 0</inkml:trace>
  <inkml:trace contextRef="#ctx0" brushRef="#br0" timeOffset="167">303 106 7989,'-7'12'110,"-3"-1"1,7 6 71,-5 3 1,6 8-74,-2 7 1,4 2 76,4 6 1,-2-1-87,6 5 1,-1 0 112,0 0 1,4-2-167,-3-2 1,2-3-294,2-5 0,-1-5-155,1-3 1,0-11-770,-1-5 1170,1-7 0,0-4 0,-1-6 0</inkml:trace>
  <inkml:trace contextRef="#ctx0" brushRef="#br0" timeOffset="653">618 153 7979,'-6'-5'0,"0"3"0,6-4 0,0 2 0,2 1 0,2-4 0,3 3 0,9-4 0,-2 5 0,6-1 0,-2-1 0,1 1 0,3-3 0,-2 3 0,-3 0 0,-2 4 1253,3 0-817,-10 0 1,6 6-7,-10 6-280,0 0 0,-4 11-91,0 0 1,-1 2-44,-3 6 0,-2 5 14,-6 7 0,-4 4-39,1 4 0,-1 1 184,5 2 0,-1 1 64,0-9 0,6-2 119,2-9 0,4-10-209,4-5 1,7-11-941,9-5 1,-1-10 802,5-5 1,-5-2 56,4-7 1,1-3-272,-5-4 0,-1-1 18,2 5 0,-10 1 12,2 3 0,-8-2 42,0 5 0,-4 1 148,-4 3 0,-3 0-56,-4 1 1,-2 3 148,-3 0 1,-6 1 49,-5 0 0,-6-2-33,2 5 1,1-5 83,-1 1 0,1-3-87,-1 0 1,3-1 102,4 0 1,6-1-64,3-2 0,7 1-49,4-6 0,4 5-215,4-5 0,4 4-333,7-3 1,5 1-216,7-2 0,-2 2 277,2 3 0,-3 6-157,0-3 0,-1 8-903,1 0 1430,-1 3 0,0-4 0,1-2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28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94 223 8250,'-29'-6'0,"5"-1"360,3-4-26,12 0-141,-2 4 1,11-3 4,0 2 1,6-2-96,1-2 0,5-4 251,4 1 0,-2-2-70,5 1 0,1 7-238,3-2 1,5 1 40,-1-1 1,4 0-153,-4 4 0,0-2 56,-3 5 0,-2 0-118,-3 4 1,2 0-2,-5 0 1,-2 5 108,-6 3 0,-3 7 137,-5 5 1,-1 6-81,-3 1 0,-3 7 18,-4 1 1,-2 1 4,-3 7 0,3-2 14,-2 2 1,2 1 28,1-5 0,0 0 20,0-4 0,1-1-130,-1-3 0,6-3 69,2-9 1,4-2-183,4-5 1,2-6 47,6-2 1,3-3-100,1-1 0,9-6-214,-2-6 0,4-1-216,0-6 0,-2 3-22,2-3 1,2 0 621,-2 0 0,0-8 0,-3 2 0</inkml:trace>
  <inkml:trace contextRef="#ctx0" brushRef="#br0" timeOffset="380">550 47 8309,'-12'0'414,"5"0"-49,2 0-83,16-5 0,-4 4-59,9-3 0,1 3-220,-2 1 0,5-4 101,-5 0 0,2 0-114,-1 4 1,-3 0 89,2 0 1,-2 1 34,-1 3 1,-2-1-1,-2 5 1,-1 5-9,-3 6 0,-3 4 1,3 5 0,-7 2-27,-1 5 0,-6 5 113,-2 3 0,1 2-17,-5 2 0,7-4 10,1 0 0,4-6-96,-4 2 0,6-12-15,-2-3 0,8-10-78,4-2 0,3-2 119,5-6 0,-2-1-214,6-7 0,-1-3 115,4-5 1,1-3-202,-1-1 0,1-3 43,-1 3 0,-1 1-471,-3 3 1,2 4-610,-5 0-372,-1 6 299,-3-3 653,-5 5 640,-2 5 0,-5 1 0,0 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31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386 24 8154,'-12'0'791,"5"0"-550,-1 0 2,5 0-131,-7 0 498,8 0-204,-3 0 0,4-4-26,-3 0 1,1 0-114,-4 4 0,3 0 16,-4 0 1,0-1-55,-3-3 0,-1 3 10,0-3 0,-5 3-60,-2 1 0,1 0-59,-2 0 0,1 1 19,-5 3 0,1-2-174,0 6 1,1 0-125,2 4 0,3-1 130,6 1 1,-1-2-135,0-2 1,6 6 69,2-2 0,2 2-44,2-2 0,0 0 47,0-1 1,4 1 49,0 0 0,5-4-44,-1-1 1,-1 1 19,0 4 1,1-4-94,4-1 0,-4-3 65,-1 4 0,1-4-81,4 4 1,0-6 98,-1 2 0,-3 1-53,0-1 0,0 4 49,3-4 0,1 1-8,0-1 1,-5-1 21,1 5 1,0-2 144,4 2-17,-1 2 1,1-3-66,0 4 0,-1 1 110,1 0 1,0-1-74,0 1 0,-1 1 78,1 3 1,0-3 2,-1 2 0,0-2 79,-4-1 1,4 3-49,-3 1 0,-3 0-84,-1-5 1,-3 5 129,-1-1 0,-1 5-99,-3-5 1,1 2-28,-5-1 1,-3-3-87,-5 2 1,-3-2-248,3-1 1,-5-5-59,2-3 1,-2-3-212,2-1 0,-3 0 204,2 0 1,3-1-126,2-3 0,3 1-406,4-5 1,3 0 56,5-3 804,0-1 0,5 0 0,2 1 0</inkml:trace>
  <inkml:trace contextRef="#ctx0" brushRef="#br0" timeOffset="273">620 141 8376,'-12'-7'31,"0"2"1,2 6-181,2 3 0,3 3 6,5 4 1,0 1 868,0 0 1,0 1-202,0 2 1,0 1-14,0 7 1,1-2-294,3 6 1,-1-1-190,4 2 1,1-2 33,4 5 1,0-5 85,-1 1 0,1-4-250,0-3 1,3 0 44,1-4 0,5-2-475,-2-6 0,-1 1-68,2-5 1,-1 0-272,5-4 1,-1-5 274,0-3 594,-5-2 0,4-7 0,-3-1 0</inkml:trace>
  <inkml:trace contextRef="#ctx0" brushRef="#br0" timeOffset="446">888 141 7995,'-11'0'538,"-1"0"1,-1 1-222,-3 3 1,7 4-98,-2 7 1,7 9-272,0 7 1,4 9 129,4 7 0,-2 1 147,6 6 1,0 1-106,4 3 1,-1 1-42,1-1 1,-2-5-244,-2-2 0,2-10-355,-2-6 0,3-1-433,0-7 0,1-3 127,0-5 824,-1-10 0,1 12 0,0-8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33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32 246 7944,'-5'-16'0,"-2"-1"590,1-1 0,-3 0-267,5-1 0,4-2-157,4 5 1,10-1 25,2 2 1,0 0-100,4-4 1,-1 5 165,5-2 1,-1 7-25,0 1 0,0 6-258,-4-2 1,3 2 106,-2 2 1,-4 2-24,0 2 1,-3 0-52,-1 7 0,-6-2 155,-2 7 1,-3 2-4,-1 2 0,-1 3 86,-3 4 1,-4 3-244,-7 5 0,2 1 139,-3 3 0,3-2-155,2 2 1,-5 1 100,0-1 1,1 0-68,3-4 0,4-3 15,1-4 1,4-3-120,-1-9 35,3 0 1,7-10 9,6-2 0,1-3-109,6-1 0,0-4 49,0 1 0,3-5-294,-2 4 1,0-4 139,0 4 1,2 0-449,-3 4 1,-2 0 143,-1 0 0,-3 0-62,-2 0 0,1 0-433,0 0 1049,0 0 0,-6-5 0,-1-1 0</inkml:trace>
  <inkml:trace contextRef="#ctx0" brushRef="#br0" timeOffset="510">628 94 7944,'-12'-7'404,"4"-2"-161,0 5 57,6 1-128,-3 3 1,6 3 123,3 1 0,2 4-66,6-4 0,0 0 113,-1-4 0,1 0 25,0 0 1,3 0-181,1 0 0,3 0-232,-3 0 0,5-1 103,-2-3 1,-1 2-145,2-1 0,-5 0 36,5-1 1,-6 3 15,2-3 1,-7 4 93,-1 4 0,-6 2-19,2 6 0,-4 5 78,-4 2 0,0 5-72,-7 3 1,0 4 71,-8 8 0,3-1-31,-3 4 0,4-4 82,0 1 0,6-3-38,1-1 1,5-5-3,0-2 1,1-9-82,2-3 1,5-9-78,3-3 0,6-2-4,2-2 1,5-7 65,-2-5 0,-1-4-186,2-8 0,-4 1 52,3-1 0,-5 5-196,2-1 1,-7 6 77,-1-1 1,-6 2-243,2 1 389,-3 0 0,-6 2 97,-2 2 0,-9 2-20,-4 2 1,-2 2-90,-1-1 1,-2 1 189,-2 2 0,-1-4-95,-4 0 0,0-5 165,5 2 1,1-4 46,6 0 0,0-5-127,4 0 0,6 0-123,6 0 0,2 3-117,2-3 0,7-2-18,5-1 0,1 2 124,6 1 1,0 3-493,5 2 0,-1-1 211,1 0 0,-1 4-662,0 1 1,-3 4 233,-1-1 0,-1 3 745,2 1 0,2-5 0,-4-2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42.8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23 152 8011,'-4'-13'-110,"0"-2"1,0 2 354,4-3 109,0 3 0,6 5-343,6 0 1,1 5 21,6-5 1,5 4 191,3-4 1,6 6-73,-2-2 1,5-2 214,-1 3 0,3-1-126,-7 4 1,-3 1-119,0 3 1,-5 2-37,-3 6 0,-4 0-120,-4-1 1,-5 6 141,-4 3 0,-1 2-155,-2 1 0,-11 0-61,-4 1 0,-6 4 44,-2 4 1,-6 0-29,-2-1 0,-3 3 170,-1-3 1,0-1 4,0 1 1,0-5-19,0 1 0,5-2 116,3-2 1,4-1-174,3-2 0,8-3 6,8-6 0,4-4-161,4-3 0,4-3 126,8-1 1,6 0-112,5 0 1,6-1-100,-2-3 0,2-3-229,2-4 0,1-1-37,-1 0 0,0 1-228,0-1 0,0 0 723,0 1 0,0-1 0,0 0 0</inkml:trace>
  <inkml:trace contextRef="#ctx0" brushRef="#br0" timeOffset="512">677 94 7967,'-7'-7'285,"3"-4"0,3-1 161,1-4-350,0 3 1,5 6 93,3-1 1,4 5-94,3-1 0,0 2 186,4-2 1,2 2-1,6-1 1,-2 1-99,2 2 1,-1 0 27,1 0 1,-2 0-309,2 0 0,-7 5 60,-5 3 1,-3 3-131,-4 0 0,-3 2 119,-5 3 1,-3-2-80,-5 6 0,-6 0 19,-13 8 1,-3-2 55,-5 5 1,0-4 94,0 4 0,-1-1 15,-3 1 0,4 2 125,0-6 1,2 0-90,10-4 0,2 0-101,9-4 0,6 2 61,2-6 1,9-4-113,7-7 0,5-3 67,6-1 0,2 0-105,2 0 1,1-1 56,4-3 0,-3-3-26,-1-4 1,-4-5-75,4 0 1,-9-3 101,-3 3 1,-7-3 79,-1 3 1,-7-1-80,-1 2 1,-7 2 96,-8-3 1,-5 3-62,-7 2 1,-3-1 11,-5 0 1,4-3 26,0-1 1,1-3 88,-1 3 1,4-3 75,7 3 1,3 0-44,6 5 1,4-1-434,3 0 1,9 2 119,7 2 1,5-1-380,6 5 1,5-3 20,-1 3 1,4 0-159,-4 4 1,2 0 111,-2 0 554,-2 0 0,8 0 0,-3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41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112 94 7987,'0'-13'0,"0"-3"0,1 5 305,3-1 0,-1 2-20,5 6 0,-1-4-244,5 4 1,0-1 173,-1 1 1,2 3 75,3-3 1,-2 2 9,6 2 0,-2 0-82,1 0 1,3 0-58,-2 0 1,-2 2 72,2 2 1,-2-2-255,1 6 1,-2 1 83,-5 7 1,-4-2-109,-1 5 0,-4-3-34,1 3 1,-8 1-1,-4 3 0,-7 2 37,-5 2 0,-7 3 14,-4 5 1,-7 0-34,-1 0 1,-4 0 71,4 0 0,0-5 238,4-3 1,5-2-77,3-2 0,8-4 318,3-4-329,8-2 1,8-6-184,8-3 1,6 1 80,2-1 1,6 0-8,1-4 0,1 0-270,3 0 0,3 0 84,1 0 1,-2 0-448,-2 0 1,1 0-51,0 0 1,-1 0-181,-4 0 1,1 0 245,-1 0 0,-3-4-115,-1 0 1,-1 0 676,2 4 0,2-5 0,-4-2 0</inkml:trace>
  <inkml:trace contextRef="#ctx0" brushRef="#br0" timeOffset="514">661 211 7987,'-19'-24'-103,"-1"1"1,6 1 102,-2 2 0,3 7 585,2 6-294,4 4-551,2-2 403,10 5 0,2 0 255,4 0 1,1 0 30,0 0 0,1 0-154,2 0 0,-1 0-131,6 0 1,-1 0-40,5 0 1,-1 4 2,0 0 0,1 1 20,-1-1 1,1-2-151,-1 6 0,-1-1-95,-3 0 0,2 4 48,-5-3 1,-4 2-147,-5 2 1,-4 3 66,1 1 1,-9 5-24,-7-2 0,-10 4 43,-9 5 0,-8 2-75,-4 5 0,-1-4 177,1 0 1,-2 1 115,2 7 1,8-6 60,4 2 1,6-8-60,5 0 1,5-2 6,7-2 1,4-5-77,8-2 0,4-7 44,7-1 0,4-5-16,4 0 0,0-3-6,1-3 0,-1-4-55,0-5 1,-3 1-20,-1-1 0,-1-5 13,2-2 0,-4 0-7,-9 0 0,0 0 17,-3-5 1,-4 1 10,0-1 0,-9 1-51,-7 0 1,-9-2 5,2-2 1,-8 2-5,0-2 0,-2 2 99,2 2 0,-1-1 125,4 1 1,2 5-174,7 2 1,3 7 31,9 2-466,1 4 1,12-2 188,1 5 0,9 4-60,3 0 1,4-1-17,0-3 0,2 0-137,2 0 1,-3 2 450,4 2 0,2-3 0,-1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09:15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0 176 8172,'0'-12'0,"2"2"0,0 0 707,2 3 1,7 0-491,0-1 1,6-1-183,7 5 0,-1-3-198,0 3 1,5-5 169,-1 1 1,3-1-64,-7 1 0,2-1 112,-10 5 0,1-4-79,-5 4 1,-3 0 234,0 4-21,-5 0 1,-3 6-58,-8 1 0,-6 4 113,-2 0 1,-1 5-31,2 0 0,0 4-54,-4 0 0,3 2-161,-3 1 1,4 1 115,0-1 1,2 2-155,1 2 0,2-6 85,2 2 0,3-2-162,5 2 0,0 1 39,0-1 0,5-1 50,3-3 1,6-2-29,2-5 0,4 0-83,0-1 1,2 0 1,1-3 1,1 1 48,-1-6 1,-3 1-7,-1-4 0,-1 0 78,2 0 1,-7 0 3,-6 0 0,-4-1 50,1-3 121,-3 3 1,-1-6-148,0 3 0,-5 3 16,-3-3 1,-3-1 59,-5 1 0,3-5-53,-3 1 0,-2-2 23,-1-2 1,2-3-20,1-1 1,-1-3-1,2 3 1,-5-5 55,5 2 0,-1-3 1,5-2 0,3-3-94,0 0 1,5-2 49,0 2 1,3 4 4,3-1 0,4 1 12,5 4 1,-1 2-175,1 1 0,4 7 20,-1 1 0,5 6-731,-5-2 1,1 4 173,-5 4 0,5 2-87,0 6 1,-1-1 9,-3 1 0,3 0 715,1 0 0,0-1 0,-5 1 0,1 0 0</inkml:trace>
  <inkml:trace contextRef="#ctx0" brushRef="#br0" timeOffset="234">526 35 7965,'-12'-11'1142,"1"-1"-499,-1 6-584,6 0 0,0 12 378,6 1 1,0 5-150,0 4 0,2 2-24,2 5 0,1 2-13,3 2 0,2 3-28,-2 5 0,2 0 0,2 0 1,-4 0 27,-1 0 0,1 0-28,4 0 0,-4-1 0,-1-3 0,-3-2 28,4-6 0,-4-1-28,4-2 0,-6-4 112,2-4-335,3-5 0,-6-2 0,4-5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39.4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6 164 8109,'0'-16'403,"-5"-3"0,5 1-46,0 3 1,5 7-575,7 4 0,5 3 100,2 1 0,5-4 191,3 0 0,1 0 44,3 4 1,3 0 98,-3 0 1,-2 0-222,-2 0 1,-3 1 97,-5 3 1,1 4-161,-9 8 1,-2-2 78,-9 5 1,-1 5-89,-3 3 0,-4 5 26,-7-1 0,-5 5-74,-7 2 0,1 0 149,-5 5 0,5-5 95,-1 1 0,3-7-80,5-1 1,2-5 126,5 1 1,2-3-65,2-5 0,4-2-26,8-5 0,8-2-229,7-2 0,3-3-96,2-5 0,4 0-139,3 0 0,4 0-34,4 0 1,-2-5-237,2-3 1,-3-2 655,-1-2 0,0-5 0,0-1 0</inkml:trace>
  <inkml:trace contextRef="#ctx0" brushRef="#br0" timeOffset="501">660 141 8109,'0'-13'140,"0"-3"0,0 4 707,0-4-745,5 3 0,3 6 26,8 4 0,-2-3-95,6 2 1,-2 1 106,1 3 0,3 3 143,-2 1 1,1 2-154,-2-3 0,2 0-29,-6 5 0,1 0-43,-4 3 0,-6 1-142,-2 0 1,-3-1-87,-1 1 1,-2 5 100,-6 2 0,-5 3-90,-10 2 1,-2 3 34,-2 0 1,1 6 64,-5-2 1,1 1 70,-1 0 1,2 0 116,6-5 0,4 4-111,4-3 0,3-5 20,4-4 1,5-6-87,6-1 1,9-1 64,8-8 0,2 1-74,1-4 0,6-1 68,2-3 0,-1-2-27,1-6 0,-5 0 0,1 1 0,-6-1-9,-2 0 0,-6 1 44,-1-1 1,-2 0 8,-6 0 1,-3 1 3,-8-1 1,-1 4-29,-8 1 1,-2-1 29,-1-4 1,-7 0-24,-2 1 0,-3-5 57,4 1 1,0-5 4,3 5 1,1-6 12,0 1 0,1 2-71,2-1 0,7 4 2,5 0 1,6 2-303,-2 1 1,5 0 106,7 1 1,1 3-272,10 0 1,1 6 135,3-2 0,5 1-224,-1-1 0,0 3 110,-4-3 0,5 3 427,-1 1 0,5 5 0,-2 1 0</inkml:trace>
  <inkml:trace contextRef="#ctx0" brushRef="#br0" timeOffset="935">1408 188 8036,'0'-17'0,"0"3"220,0-6 0,5 6 10,3-2 0,4 7-121,3 1 1,5 1 130,7-5 0,-1 4 26,5 0 1,0 1 6,4-5 1,4 0 8,0 1 1,0 4-91,-4 3 1,-5 3-63,-3 1 0,-2 0-215,-2 0 1,-1 5 69,-2 3 1,-5 6-175,-7 2 1,-3 3 116,-5-3 1,-1 5-67,-3-2 1,-6 3 33,-6 1 1,-9 2 56,2 2 1,-7-2 21,3 2 1,-4 3 11,4 1 0,-5 2 54,5-2 0,-3 1-36,7-4 1,-2 3 39,10-4 1,0 3-28,8-7 1,1 2-103,6-10 0,7 0 43,5-8 1,3 3-86,5-7 0,6 1 11,-3-4 0,3-5-183,-3-3 1,1 2-15,-1-2 0,0 0 140,1-3 0,-1-1-441,0 0 1,5 4 197,-1 1 0,-4-1 415,-3-4 0,4-5 0,6-1 0</inkml:trace>
  <inkml:trace contextRef="#ctx0" brushRef="#br0" timeOffset="1498">2202 118 8033,'-18'-17'0,"-3"-1"0,6-6 0,0 10 0,8 2 0,1 8 0,12-1 0,1 5 0,5 0 0,4 0 0,2-4 0,5 0 0,1 1 0,-1 3 0,4-4 0,0 0 0,5 0 0,-5 4 0,5 0 0,-1 0 0,-2 0 1080,-2 0 0,-3 1-577,-5 3 0,2 3-485,-6 4 1,-4 1-97,-7 0 0,-4 1 24,-4 2 0,-8 3-31,-7 6 1,-5 0 68,-3 4 1,-3-2-202,-5 5 0,-4 1 133,0 7 1,2-3 58,6 3 0,-1-6 40,9-2 1,2 0 4,10 4 0,4-5 15,3-3 1,9-3-53,7-5 1,5-2-20,6-5 1,2-6 34,2-2 1,-1-3 4,5-1 1,-3 0-36,3 0 0,-9-5-11,1-3 1,-7-2 25,-1-2 0,-3-1-2,-4-2 1,-3 0 80,-5-4 0,-7 3-78,-4-3 1,-7 3 67,-10-3 0,2 1-39,-5-2 0,0-2 8,-4 3 1,0-3 33,0-2 1,4 1 118,0 0 1,5-1-99,-2 1 0,6 1-12,7 2 1,1 3-230,10 6 0,2 0 134,10 4 0,1-2-265,11 5 1,0-2 88,8 3 0,-4 1 17,4-2 0,0 3-103,-1 1 1,1 0-135,-5 0 0,2 0 7,2 0 0,-1 4 3,5 0 1,-5 0 415,1-4 0,3 5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38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71 8291,'-1'-12'443,"-3"1"-171,2-1 0,-3 4-213,5 0 0,5 6-69,3-2 1,3 3-91,0 1 1,6-4 255,3 0 0,3 0 20,4 4 1,-2 0-112,2 0 1,-1 0 104,1 0 0,-3 1-238,-1 3 0,-5 3-50,-6 4 0,-2 5 135,-2 0 0,-3 6 40,-5 1 1,-6 2-120,-6 6 1,-6 1 62,-9 7 1,-2-1-143,-2 5 0,-5-6 137,5 2 1,-6-1 3,6 1 1,4-8 177,3 0 0,8-6-102,8-6 0,3-2-130,5-5 1,2-6 12,6-2 0,1-3-133,11-1 0,4 0-8,7 0 1,-1-3-82,1-1 0,1-5-110,3 1 1,-2-3 76,-2 0 1,2 3 295,-6 0 0,0 0 0,-3-3 0</inkml:trace>
  <inkml:trace contextRef="#ctx0" brushRef="#br0" timeOffset="488">620 176 8291,'-12'-28'278,"4"7"745,0-2-744,6 7-347,-3 4-137,5 7 1,5 5 163,3 0 1,-2 0 360,2 0 1,0-4-28,3 0 1,1-3 30,0 3 1,3 0-228,1 4 0,0 0-137,-5 0 0,5 0-141,-1 0 0,1 0 170,-4 0 0,-1 1-76,1 3 1,-2 2 19,-2 6 1,-3 4-70,-5-1 0,-5 7 82,-3 2 0,-7 3-107,-5 4 0,2 3 147,-1-3 0,-1 3 3,-3 1 0,-3 2 60,2-2 0,4 2-71,8-10 0,2 0 56,2-3 0,3-6-42,5-3 1,6-3 18,6-4 0,6-3-3,9-5 0,-1-1-9,5-3 0,-3-4-44,3-7 1,-4 0-8,4-4 1,-9 4 34,2 0 0,-13 2-7,1 1 0,-8 1 75,0-1 1,-4 4-69,-4 0 0,-4 4 32,-7-3 0,-5 4-14,-7-1 1,-3-1 4,-5 1 0,0-4 82,0 4 0,0-5 153,0 2 0,1 0 5,3-1 1,2 0-174,6-3 1,9 3-277,2 0 0,8 0 101,0-3 1,13-1-300,7 0 1,6-1 104,5-2 0,3 2-51,5-3 1,1 7-77,3 1 0,-1 4-563,5-3 986,-11 4 0,12-7 0,-7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37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128 291 8468,'-19'-1'0,"1"-2"-125,1 0 1,-2-1 269,3 4 42,0 0 0,6-2-32,2-2 1,3 2 194,5-6 0,5-4-5,3-3 1,9-6-63,6 2 0,6-3-147,6-2 1,5-3 23,3 0 0,6 1-86,2 6 0,-4 1 87,-5 7 1,-4-1-315,1 9 1,-5 2 58,-7 6 0,-10 7-90,-13 9 1,-9 3 76,-7 4 0,-6 3 123,-10 5 1,-3 5-38,-8 3 0,-1 3 5,-3 0 1,-5 1 67,5 0 1,1-6-36,7-2 1,1-4 105,3-3 0,3-1-36,9-8 14,7-7-108,7-11 0,12-5-110,4 0 0,6-5 9,6-3 0,5-3-219,-1 0 1,5-2-314,0-3 0,1 3 259,2-2 1,-3 2-144,-1 1 0,2-4 80,2 1 1,-1-1 443,-7 5 0,-2-6 0,4-1 0</inkml:trace>
  <inkml:trace contextRef="#ctx0" brushRef="#br0" timeOffset="460">654 128 8425,'0'-16'-51,"0"1"0,0-1 160,0 4 0,0 5 571,0-1-976,0 5 1,1-2 97,3 5 1,-1 0 696,5 0-334,0 0 1,3 0 24,1 0 0,0 0-73,-1 0 0,1 4-37,0 0 1,-5 0-59,1-4 1,-4 5 8,4 3 0,-6-2 53,2 2 1,-2 1 9,-2 7 0,-6-1-149,-1 9 1,-5-4 52,-4 8 0,2 1-31,-5 3 1,3-1 17,-3 4 1,4-7-4,0 7 0,2-7 15,1-1 1,6-2 10,2-2 1,2-5-32,2-2 1,7-7 24,5-1 0,4-6-44,8 2 1,3-4 44,0-4 1,1-2-39,-5-6 1,3-4 18,-3 1 0,2-2-5,-9 1 1,-5 3 26,-3-2 0,-5-2 4,0 1 1,-1 1 39,-2 3 1,-7 0-53,-4 1 1,-2-1 10,-7 0 1,-3 1-2,-4-1 1,-2 0 161,2 1 0,2-1-44,-2 0 0,3-3 64,5-1 0,2 1-180,5 3 0,2 0 0,2 1 0,4-1-357,8 0 0,4 0 140,8 1 1,2-1-143,5 0 0,6 1 73,2-1 1,3 6-366,1 2 0,1-1 641,3 1 0,2 0 0,6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52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374 105 8218,'-1'-11'-201,"-3"-1"1,1 2 133,-4 2 1,3 3 220,-4 5 1,4 0-67,-4 0 1,4 0-122,-3 0 0,3 4 175,-4 0 1,4-1 192,-4-3 1,0 0-170,-3 0 0,3 4-90,0 0 0,0 0-58,-3-4 1,-1 0 90,0 0 1,1 0-181,-1 0 1,0 1 109,1 3 0,-1-2-133,0 1 1,1 3 11,-1-2 1,1 1 27,4-1 0,-4-2 38,3 6 0,3-4-1,1 4 0,3-4 6,1 3 10,0 1 0,0 4 40,0 0 1,0-1-37,0 1 0,5 0 179,3-1 1,2 5-114,2-1 0,0 6-45,0-1 1,-1 2-21,1 1 0,0-3-3,-1-1 0,5-1-36,-1 2 0,1 0 61,-4-4 1,-1 3-45,1-3 1,0 0 13,-1-5 1,-3 1-29,0 0 1,-4-2 29,4-2 1,-6 2 3,2-2 1,-3-1 74,-1 0 0,-5-3 8,-3 4 1,1-5-83,-5 0-1,3 3 20,-7-2 1,2 1-25,-2-1 0,0-3 33,-4 3 0,-2-2-225,3 2 1,-2-2-102,1 2 0,-2-3-127,3-1 1,1 0-508,-2 0 929,6 0 0,-3-5 0,5-2 0</inkml:trace>
  <inkml:trace contextRef="#ctx0" brushRef="#br0" timeOffset="266">631 59 8087,'4'-22'-127,"0"2"-274,0 9 625,-4 5 1,0 13-63,0 4 0,-4 6 219,0 7 0,-1 0-79,1 4 1,3-2 9,-3 5 0,-1-4-151,1 4 0,0-4-27,4 5 0,0-5-120,0 4 0,1-5-219,3 1 0,-1-6-290,4-2 0,0-4 257,1 0 1,2-3-419,-2-4 1,2-3 255,2-5 0,0 0 400,-1 0 0,1-5 0,0-2 0</inkml:trace>
  <inkml:trace contextRef="#ctx0" brushRef="#br0" timeOffset="500">935 59 8087,'1'-12'17,"3"0"1,-3 1 233,3-1-285,-2 6 0,-2 2 93,0 8 0,0 2-193,0 6 0,-2 3 154,-2 1 1,2 3 299,-6-3 0,1 5-156,0-2 0,-4 3 4,3 2 1,2-1-229,-2 0 0,4 1 81,-3-1 0,4 4-297,-1 1 1,3 3 134,1-4 1,0 0-220,0-3 1,0-1 124,0 0 1,5-3-278,3-1 1,1-5 511,-1 2 0,7-3 0,-2-1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51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292 47 8282,'0'-12'0,"-5"1"554,-3-1 19,3 6-823,-5 0 58,3 6 77,1 0 395,-5 0-101,5 0 1,-6 0-52,1 0 0,3 0 6,0 0 0,0 2-206,-3 2 1,1-3 120,-1 3 1,6-3-130,-7-1 1,3 4 46,-3 0 0,0 1-128,1-1 1,-1-1 129,0 4 1,2-3-110,2 4 0,-1-4 108,5 4-40,-5-1 113,8 5 1,-8 0-64,5 0 0,0-1 91,4 1 0,1 0-66,3-1 1,-1 1 3,5 0 1,-1 3-38,5 1 1,0-1-5,-1-3 0,1 1 17,0 3 1,1-3 7,2 2 0,-2-2 5,3-1 1,1-1-16,-2 1 1,1 0 85,-4-1 0,3-3-16,1 0 1,-1 0 127,-3 4 0,-2-5-90,-2 1 1,1-4 401,-5 4-256,5 0 0,-7 3 59,1 1-174,-1 0 0,-4 1 18,-1 2 0,-4-2-153,-5 3 0,-1-3-5,-2-2 1,1 1-108,-6 0 0,1-2-4,-5-2 0,5 2-187,-1-2 0,5-3-299,-5-1 1,2 1 236,-1-1 0,2 0-692,5-4 1072,-5 0 0,4-10 0,-4-3 0</inkml:trace>
  <inkml:trace contextRef="#ctx0" brushRef="#br0" timeOffset="346">549 82 8136,'-11'0'0,"-1"1"-36,0 3 1,1 4-62,-1 8 1,5 2 97,4 5 0,1 6-1,2 2 0,0-1 155,0 1 1,5-5-105,3 1 0,3-6-87,0-2 1,2-4 80,3 0 0,-3-6-140,2-1 0,4-5-92,0 1 0,-1-3-233,2-1 1,-5-1 25,5-3 1,-5-3 393,5-4 0,-6-6 0,3-2 0</inkml:trace>
  <inkml:trace contextRef="#ctx0" brushRef="#br0" timeOffset="525">818 106 8136,'-12'5'-679,"1"1"475,-1 6 0,0 5 795,1 2 0,3 10-271,0 6 1,5 1-367,0 7 1,1-5 81,2 1 1,2-3-209,1-1 1,3-5-152,1-3 1,4-6 159,-3-2 1,2-4-325,2 0 1,1-3 486,2-4 0,-2 2 0,4-4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50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398 86 8209,'-8'-11'0,"0"4"0,-4-3-166,-3 7 0,-1-1 144,5 4 1,-1 4 81,0-1 1,1 5 1,-1-4 0,0 4 173,1-4 0,-1 0-70,0-4 1,0 0-27,1 0 0,-1 0 69,0 0 0,5 0-124,-1 0 1,0-4-56,-4 0 0,1 0 79,-1 4 1,4 0-359,0 0 263,1 0 1,-5 5-180,0 3 0,5-2-5,-1 2 1,4 0 123,-4 4 1,4 1 52,-4 2 0,4-2-49,-3 3 0,3 2 142,-4 1 1,4 0-72,-4 0 0,6-1 70,-2 2 1,3 2-71,1-3 0,0 3-25,0 2 1,0-2-12,0-3 0,1-1-94,3-2 0,0-3 77,7 3 0,-2-9-15,7-3 1,-2-2-69,2-2 1,-2 0 72,6 0 1,-1-2 12,4-2 0,1-1-1,-1-3 1,0-1 26,1 5 1,-1-3-12,1 3 0,-1 0 8,0 4 0,-5 1 68,-2 3 0,-3 2-74,-1 6 1,-2 4 203,-2-1 0,1 6-110,-5-1 1,0 2 162,-4 1 1,-5-2-110,-3 2 0,-3-6 92,0 6 1,-5-6-173,1 3 1,-6-6-8,1 2 1,0-3-118,0-2 1,-2-3 15,3 0 1,-4-2-79,0 2 0,4-3 29,-1-5 1,6-1-462,-2-3 0,1 1-43,3-4 0,-1-1 598,9-4 0,0-5 0,4-1 0</inkml:trace>
  <inkml:trace contextRef="#ctx0" brushRef="#br0" timeOffset="263">678 39 8411,'0'-12'-991,"0"1"1323,0-1 1,-4 8-133,0 8 1,-4 8-232,5 11 0,-6 2 179,1 2 1,1-1 229,-1 5 0,5-4-150,-5 4 1,5-3-53,-1 3 0,-1-1-268,1 1 1,0 1 150,4-4 1,0-1-74,0-4 0,0-1 28,0-2 0,5-3-188,3-6 1,3-3-1,0 0 1,5-6-235,-1 2 0,6-4-299,-1-4 0,2-2 304,1-6 0,-1-1 403,-2-2 0,2-4 0,-4-4 0</inkml:trace>
  <inkml:trace contextRef="#ctx0" brushRef="#br0" timeOffset="438">935 97 8383,'-12'0'-240,"1"0"0,-1 7 638,0 5 1,5 6-233,-1 9 0,4 4-156,-4 8 1,4 3-11,-4 4 0,6 1 121,-2 0 0,3-6-275,1-2 0,0-2 93,0-2 0,1-4-157,3 0 1,2-9 217,6 1 0,5-7 0,1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49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281 47 8342,'-12'-5'-744,"0"-3"528,1 3 0,3-2-32,0 4 312,6 1 92,-9-3 0,9 5-58,-6 0 372,5 0-161,-7 0-98,3 0-149,-4 0-19,-1 0 1,0 0-102,1 0 1,3 0 79,0 0 1,4 0-180,-4 0 132,1 0-97,-5 0 63,0 0 18,1 5 1,3 2 54,0 4 0,5 1 3,-1 0 1,3-1 20,1 1 1,0 0-39,0 0 1,0 0-65,0 4 1,0-2 67,0 6 0,0-6-72,0 2 0,4-3 19,0-2 0,4 1-108,-4 0 0,3-1 107,-3 1 0,4-4-21,-4 0 0,5-6 54,-1 2 0,-2-1-37,2 1 0,0-3 91,4 3 0,-1-3-75,1-1 0,-3 0 57,3 0 1,-6 1-2,10 3 1,-6-2 13,6 1 1,-3 3 20,-2-2 1,0 5 134,-3-2 0,2 4-12,-2 0 0,-2 2-134,2 3 0,-5-3 81,1 3 1,-3 0-63,-1 0 0,-7 4-32,-4-5 0,-2 5 15,-7-5 1,1 1-20,-5-5 1,1 1-18,0 0 0,-1-2-123,1-2 0,0-3-299,-1-5 0,5 0 31,-1 0 383,6 0 0,-3-5 0,5-2 0</inkml:trace>
  <inkml:trace contextRef="#ctx0" brushRef="#br0" timeOffset="281">573 35 8268,'0'-7'-132,"0"-1"232,-5 5 0,2-1-43,-5 8 0,4 3 44,-3 4 0,4 6-158,-1 3 0,3 2 225,1 1 1,-1 1-10,-3-1 1,2 4-178,-2 0 0,3 5 116,1-5 1,0 1-216,0 0 1,1-4 8,3 4 1,-1-8-141,5 0 0,-1-6-70,5 2 1,0-9-71,0-3 0,3-2 134,1-2 1,1-2 253,-2-2 0,-2-7 0,4-7 0</inkml:trace>
  <inkml:trace contextRef="#ctx0" brushRef="#br0" timeOffset="476">795 12 8268,'-7'-5'0,"-3"4"-176,2-3 1,2 2 134,-2 2 1,5 9 68,-1 3 0,2 8 130,-2-1 0,3 7 10,-3 1 1,2 6-67,2-2 0,0 4-12,0 4 0,0-1-109,0 4 0,2 0 137,2 1 1,-2-3-440,6-5 1,-4-4 172,4 0 0,-1-9-682,5 2 830,0-4 0,-1 4 0,1-1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47.9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491 47 8259,'-8'-3'0,"0"-3"-967,-1 0 1025,-1-2 0,-2 2 399,0 2 0,1 2-298,-1 2 1,0 0-254,1 0 1,-1 0 337,0 0 0,-1 0-106,-2 0 1,2 0 2,-3 0 0,-1-1-8,2-3 0,-2 3-118,1-3 1,2 3 53,-6 1 1,6 0-147,-1 0 1,2 0 89,1 0 1,-1 0-162,-3 0 1,7 0 81,-2 0 0,2 5-137,-3 3 0,4 2 161,0 2 0,6-1-1,-2 1 1,3 1 42,1 3 0,0 1-3,0 2 0,0 2 10,0-6 1,5 6-71,2-1 1,4 2 10,1 1 0,-1 0-88,1 1 1,0-5 108,-1 1 0,1-2-68,0 1 1,1-2 48,2-5 0,-1-4-21,6-1 0,-4-3 26,3 4 0,-3-5 0,3 1 0,1-3 45,3-1 1,0 0 22,1 0 0,-5 4 41,1 0 1,-6 3-92,1-3 0,-3 5 165,-4-1 0,-3 3-88,-5 0 0,0 1 115,0 0 0,-5 1-13,-3 2 0,-8-2 123,-3 3 0,-3 1-223,-1-2 1,-6 5 5,-2-5 0,-2 1-209,2-4 1,-2-1 91,1 1 0,0 0-343,1-1 1,2 0 162,6-4 0,1-1-310,2-6 549,3 0 0,6-11 0,-1-2 0</inkml:trace>
  <inkml:trace contextRef="#ctx0" brushRef="#br0" timeOffset="252">666 82 8373,'0'-23'-5,"0"0"1,-1 6 71,-3 5 0,1 12-300,-5 12 1,4 1 128,-3 6 1,0-3 144,-1 3 0,-2-3 130,2 3 1,2 1 281,-2 3 0,4 1-265,-4-1 0,4 2-114,-3 2 0,4-1-270,-1 5 0,3-4 118,1 4 1,0-3-231,0 3 1,0-5-59,0 1 0,6-8-73,6-3 1,0-3 134,3-1 0,2-6 304,-1-2 0,4-8 0,-1-2 0</inkml:trace>
  <inkml:trace contextRef="#ctx0" brushRef="#br0" timeOffset="439">865 106 8373,'-12'0'-1490,"1"5"1774,4 3 0,-4 9-75,4 6 1,0 6-160,-1 6 0,4 5 47,-3 3 0,4 2-2,-1 2 1,3 0-159,1-1 1,0-4 86,0-3 1,1-8-364,3-4 1,-1-2-67,4-2 405,6 1 0,0-6 0,4-1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46.789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327 116 8258,'-5'-12'0,"-3"2"-947,-2 2 932,-2-2 1,2 7 37,2-5 1,1 6 33,4-2 42,1 3 1,-7-1 512,5-2-428,-5 3 0,3-5-110,-6 2 1,4 3 52,0-3 1,1 2-30,-5 2 0,0 0-122,1 0 1,-1 0 80,0 0 0,1 4-111,-1 0 1,2 5 50,2-1 1,-3 2-32,4 2 0,-4 0 34,-1-1 0,5 1 15,-1 0 1,0 3 99,-4 1 1,5 1-98,-1-2 1,5 0 34,-1 4 0,3-1-61,1 2 0,0-2-8,0-2 0,1-4-35,3 4 0,3 1-20,4-1 0,1-5-117,0-3 1,3-2 153,1 2 1,3 3-78,-3-4 1,3 0 56,-3 1 1,4-4 6,-5 3 0,5 1 36,-5 4 0,1-4 8,-5-1 1,1 3 15,0 5 1,-2-2 25,-2 3 1,-2-2 132,-2 2 1,-2 0-160,2 4 1,-8 2 80,-4-3 1,-4 2-44,-3-1 0,0 2 35,-4-3 1,-1 2-56,-3-2 0,1 2 2,2-5 1,-2-1-36,3-3 1,-2-2-160,2-2 1,2-3-471,5-5 387,0 0 1,2-6 233,2-6 0,3-5 0,5-6 0</inkml:trace>
  <inkml:trace contextRef="#ctx0" brushRef="#br0" timeOffset="268">666 23 9155,'-1'-8'-411,"-3"0"-126,-3 5 0,-3 0 376,2 6 1,-1 4 187,5 5 1,-4 5-35,4 2 0,-3-1-9,3 2 1,-1-2-7,1 1 0,2 3-2,-2-2 1,-1 2 8,1 1 1,0 2 20,4 2 0,0-2 53,0 2 0,4-2 51,0-2 1,5 0 98,-1 1 1,3-6 12,0-2 0,1-3-531,0-2 1,1-3-91,2 0 390,-2-6 1,9 4-1,-4-6 1</inkml:trace>
  <inkml:trace contextRef="#ctx0" brushRef="#br1" timeOffset="456">911 81 8382,'-18'0'0,"0"5"128,2 3 1,5 12 37,-1 3 0,0 15-198,4 4 0,3 9 6,1 7 1,3 1-304,1-1 0,0-1 91,0-2 0,5-5 113,3-7 1,6-8-142,2-7 1,3-4 265,-3 0 0,10-1 0,-1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56.22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373 59 14835,'0'-12'0,"-1"0"-1673,-3 1 1047,3 4 619,-4-3-699,5 8 833,-6-3-232,5 5 325,-9 0 1,3 0-127,-5 0 0,1 0-106,-1 0 0,0 0 106,1 0 0,-5 5-57,1 3 0,-6 4 261,1 3 1,-2 0-303,-1 4 0,0 5 314,-1 3 1,-2 4-238,3-4 1,-2 4-24,10-3 1,3-1-58,4-4 0,6-1 15,-2-2 1,9-5-317,7-7 0,4-3 147,8-5 0,4 0 1,4 0 0,-3-9-98,3-2 1,-1-5 213,4 0 0,-5 0-91,-3-4 1,-3-1 154,0 6 1,-6-6-103,-2 2 0,-3 2 341,-2 1 1,-4 3-133,-3 1-23,-3 1 0,-2 4-405,-3 3 1,-1 4 399,-3 4 1,-3 4-64,4 8 0,-2-1 38,1 9 0,-1-2-11,5 9 0,0-3 73,4 7 0,0-2-208,0 6 0,0-2 53,0 2 1,5-1-23,3 5 1,2-6-131,2 2 1,3-7-423,1-5 0,1-3 118,-1 0 1,-4-7-149,4-6 0,-3 0-309,-1-7 955,-1 0 0,6-10 0,1 0 0</inkml:trace>
  <inkml:trace contextRef="#ctx0" brushRef="#br0" timeOffset="336">607 269 10342,'0'-20'-51,"0"1"1,0 1 166,0-2 0,0 7-96,0 6 0,6 4 22,6-1 1,1-1-273,6 1 1,1 0 234,3 4 0,5-4 143,-1 0 0,4-3-20,-4 3 1,0 0 2,-3 4 0,-6 0-165,-2 0 1,-5 1 8,-3 3 0,-3 4-10,-5 7 0,-5 3 61,-3 6 1,-7 0 39,-5 4 1,-2 2 0,-1 5 1,-4 0-18,-1 0 0,1 4-18,4 0 0,-1-4 57,1-4 1,5-4-8,2 4 1,5-6 18,3-2 1,4-5-266,8-6 0,4-2-32,7-2 1,5 1-66,7-5 1,-1 0 7,5-4 1,0-4 164,4 0 0,0-3-373,0 3 0,0-4 446,0 4 1,0-5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09:17.3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187 129 7889,'0'-6'876,"-4"-1"-452,1 3 53,-1 3-53,4-4 1,0 5 52,0-5-53,-6 3 1,5-3-1226,-9 5-1543,3 0 2344,-4 0 0,-1 0 0,0 0 0,4 0 0,1 0 0,0 1 627,-1 3 0,-2-2 1996,2 2-1879,3-3-666,-5 4 1,4-2-197,-1 4-30,1-4 122,1 7 1,3-4 73,-6 1-16,5 4 0,-2-5-22,5 6 1,-1-4 90,-3-1 1,3 1-72,-3 4-12,2 0 0,2-1-20,0 1 1,4 0-81,0-1 1,4 1 27,-4 0 1,4-5-140,-4 1 1,5-4-7,-2 4 1,4-5 136,1 0 1,-1-1-156,1-2 1,0 0 114,-1 0 1,1 0-21,0 0 1,3 0 56,1 0 1,-1 0 86,-3 0 0,0 1 97,-1 3 0,1-1-112,0 4 0,-1 1 205,1 4 1,-2-1-64,-2 1 0,1 0 40,-5 0 1,0 3-69,-4 1 0,0 3 118,0-3 1,0-1 16,0-3 1,-5 0-76,-3-1 0,2 1-96,-2 0 1,0-5-96,-4 1 0,5-4-204,-1 4 0,0-5 87,-4 0 0,1-1-84,-1-2 1,0-4-229,1 0 0,3-5-981,0 1 821,0-2 0,0-2-271,1 0 0,4 1 337,-1-1 1,3 0 532,1 1 0,5-1 0,2 0 0</inkml:trace>
  <inkml:trace contextRef="#ctx0" brushRef="#br0" timeOffset="305">538 59 7855,'-7'-6'681,"1"0"-70,2 6-607,3-5 129,-5 4 594,6-4-421,0 10 0,2 1-111,2 6 1,-3 0-12,3-1 1,-2 1-19,2 0 1,-2-1 54,1 1 0,0 4-4,1-1 1,-3 2-163,3-1 1,-3-3 77,-1 2 1,4 2-253,0-1 1,1 3 9,-1-3 0,-1-1-282,5-3 102,-1 0 0,5-2-350,0-2 0,0-3-395,-1-5 0,1 0 406,0 0 1,-1-1 627,1-3 0,5-8 0,1-6 0</inkml:trace>
  <inkml:trace contextRef="#ctx0" brushRef="#br0" timeOffset="489">748 1 7855,'-17'0'1289,"8"4"-849,-3-1 1,5 10-182,-1-1 1,3 11-68,5 1 0,0 7-13,0 0 0,5 4-29,3 4 0,2-3-113,2 3 1,2-2-508,-2-2 1,2-5 338,-6-3 0,2-4-558,2-3 1,-2-3 223,-2-6 0,-2 1 465,-2 0 0,-2-6 0,3-1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6:59.20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 94 11915,'0'-11'0,"0"-1"-653,0 0 929,0 0-420,0 6 1,5 1 1701,3 5 1,6 0-831,2 0 1,5 0-235,-2 0 1,0 0-99,5 0 0,-3 0 309,6 0 1,-1 0 3,1 0 1,-2-2-44,2-1 0,-2 1 130,-2-2 1,-4-1-993,1 1 0,-6 0 855,2 4-779,-3-5 999,-2 4-491,-4-4 1,-3 9-898,-8 0 1,-3 5 863,-4-2 1,-1 4-216,0 0 1,1 2-219,-1 3 0,-1-2-168,-2 6 0,2-2 350,-3 1 0,2 3-565,-2-2 1,3 2 69,-2 1 1,-2 1 960,1-1 0,-3 0-767,3 1 1,-5 3-28,2 0 1,-3 4 184,-2-3 0,2 0-29,3 0 1,-3-4-154,2 3 1,7-3 15,2-5 1,3-2-848,0-5 376,3 0-137,5-6 1,5-1-1056,3-5 1936,7 0 0,4-5 1,4-1-1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07.37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327 12 22654,'-7'-5'-7134,"-3"4"6806,3-4 1,-3 10 1638,2 3 1,-2 2-924,2 2 0,-1 5-453,1 2 0,-6 3 122,2 2 0,-4-1 59,1 0 1,1 6-215,-6 2 0,5 4 593,-5 4 0,1-1-500,-5 4 1,5-4-455,-1 1 1,7-3 343,2-1 1,3-1 341,4-3 0,3-2-658,-3-6 0,9-6-614,7-5 0,1-2 696,6-6 1,1-1 509,3-7 0,2-3 265,2-4 0,1-5 170,4 0 0,-3-4 47,-1 0 0,-4-1 85,4 2 1,-5-2 35,-4 6 0,-2-5 348,-5 5 0,-4-1-522,0 4-781,-6 1 0,2 0-713,-8 3 1,-8 3 291,-7 5 0,1 0 244,-2 0 1,1 0 2165,-4 0 1,-1 5-1809,1 3 0,-1 3 303,1 0 0,5 1 111,2 0 0,3-2-179,2-2 0,0 2 1047,3-2-1232,3 2 1,10 1-2598,3-3 2379,8-3 0,2 0 0,5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08.20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35 22614,'0'-6'-6346,"1"-1"6453,3 4 0,-2 1 1226,6-2 0,-4 3-984,4 1 1,0 0-198,3 0 0,2 0-5,3 0-1,-2 0-80,6 0 0,-2-1 85,1-3 0,2 3 579,-5-3 0,3 2-577,-3 2 1,-1 0-1220,-3 0 993,0 0 0,-6 2-107,-2 2-850,-3 2 1,-1 6 457,0-1 1,-5 2 272,-3 3 1,-2-2 155,-2 6 0,1-1-34,-1 5 0,0-1 54,1 0 0,-1 5-151,0-1 0,0 5 2261,1-1 0,-1 3-1281,0 1 0,5-1-609,-1-3 0,4 2-472,-4-6 1,6 4-192,-2-4 0,2-1-561,2-6-78,0-4 346,6-4 1,0-5 291,6-3 1,-4-10 682,-1-5 1,1-1 0,4-5 0</inkml:trace>
  <inkml:trace contextRef="#ctx0" brushRef="#br0" timeOffset="396">585 24 25318,'-12'0'0,"4"0"-228,0 0 0,1 1 498,-5 3 1,0 4-513,1 7 1,-1 3-105,0 6 0,1-1 82,-1 1 1,0 3 147,0 0 1,1 6-54,-1-2 1,6-1-281,2 1 1,2-5-35,2 1 1,0 1-477,0 0 1,6-5 32,1-3 0,5-6 165,4 1 0,-2-3 351,5-4 0,1 1 294,3-5 1,-1 0 275,-2-4 0,2 0 234,-3 0 1,0-5 454,0-3 0,-5-3-52,2 0 0,-7-1 73,-1 0 0,-6 1-441,2-1 0,-3 0-460,-1 1 1,-1 3-573,-3 0 0,-2 5 389,-6 0 0,-3 1 169,-1 2 0,-5 0-273,2 0 1,-3 5 281,-2 3 0,2 3 404,3 0 1,-2 1 47,5 0 1,1-1 52,3 1 1,6 0-135,2-1 0,-3 1 0,1 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10.81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47 21471,'18'0'0,"-2"-1"0,-2-2-1483,2-1 1573,2 0-156,5-1 0,-3 4-152,-1-3 1,1-1 72,3 1 0,4 0-61,0 4 0,-1-1 77,-6-3 0,1 3-206,-6-3-12,1 2-11,-10 2-36,-1 0 289,-5 0 1,-5 6-39,-3 1 1,-2 5 53,-2 4 1,1-2-136,-1 5 0,-4 1 124,1 3 0,-1 6-214,5 2 1,-5 4 107,1 4 1,-5-1-55,4 4 0,-3 1-7,3 4 1,1 0-81,3-1 1,0-3 64,1 0 0,0-5-119,4 1 1,1-8-94,6-4 1,0-4-110,0-3 445,0-8 0,11-2 1,2-4-1</inkml:trace>
  <inkml:trace contextRef="#ctx0" brushRef="#br0" timeOffset="451">607 106 10531,'-11'-2'-368,"-1"-2"0,0 3-318,1-3 0,-1 4 741,0 4 0,1 4-56,-1 7 1,0 4 112,1 4 1,-5 4-65,1 0 1,-1 6 5,4-2 1,1 4-53,-1 4 0,4-7 19,0 4 1,6-8-67,-2 3 1,3-5-34,1 1 1,5-7-107,2-5 0,4-2 167,1-1 1,-1-4-130,1 0 1,4-6 167,-1 2-1,5-3-89,-5-1 1,2-3 110,-1-1 0,-3-5 6,2 1 0,1-3 36,-5 0 1,4-5 15,-8 1 0,-1-1 251,-2 4-344,2 1 1,-6-1-40,0 0 0,-5 6-7,-7 2 0,-5 3 13,-2 1 0,1 1-2,-2 3 1,2 1 27,-1 3 0,-2 2-5,5-2 1,1 2-128,3 2 0,2 0-119,2-1 0,3 1 46,5 0 172,0-1 1,10 6 0,3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17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54 246 8548,'-6'-5'-396,"-3"-2"-50,5-5 0,-2 1 952,3-1-297,1 0 1,-3 1-323,5-1 1,0 4 147,0 0 1,1 1 62,3-5 1,3 4 30,4 0 1,1 1 125,0-5 1,-1-1-134,1-3 1,4 7-25,-1-2 1,5 1-140,-5-1 0,5 3 146,-5 0 0,2 6-252,-1-2 101,-3 2 0,4 8 20,-6 1 0,-4 5 64,-3 4 1,-3 2-21,-1 5 0,-5 6-30,-3 2 1,-4 4 29,-3 4 0,-2-3-33,-3 3 1,-3 3 0,0 1 0,-1-5-84,-3-2 1,4-3 85,3-5 0,2-1-11,3-4 0,5-9 8,-1-2 5,7-8 0,4 0 40,8-8 1,2-3 10,2-4 1,5 0-32,2 4 0,3-4 2,2 3 0,-1-2-237,0-2 1,-3 2-33,-1 2 0,2-2-163,6 2 0,-6 3 420,2 1 0,-2-3 0,2 1 0</inkml:trace>
  <inkml:trace contextRef="#ctx0" brushRef="#br0" timeOffset="362">486 129 8551,'0'-18'0,"0"-3"253,0 5-110,5 1 1,2 8-174,5 3 0,1 3-31,2 1 1,0 0-349,4 0 1,-3 4 488,3 0 1,-5 4 2,2-4 0,-3 1 98,-1-1 1,-2-2-154,-2 6 0,1-4-53,-5 4 1,0 0-10,-4 3 0,-2-2 55,-2 3 1,-1-3-101,-3 7 0,-6 1 134,2-2 1,-3 6-91,-1-2 1,2 2 38,-5-1 0,0 0 75,0-4 1,2 5-22,5-2 0,-2-2 120,2-1 0,-1 0-128,10 0 0,-5 0 19,4-5 0,1-3-110,7 0 1,4-6 102,7 2 1,5-2-299,7-2 0,-1 0 86,5 0 0,0-2-433,5-2 1,-1 3-21,0-3 603,-6 3 0,5-4 0,-4-2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21.36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48 222 14960,'-7'-12'-2977,"-2"1"2444,5-1 1,-4 0 214,5 1 0,-5 3 391,4 0 0,0 4-400,4-4 0,0 5 231,0-5 275,0 5 0,1-7-180,3 2 0,-1 2 474,5-2 0,3 0 37,5-4 1,3 2 17,-3 2 1,5-2-58,-2 2 0,-1-1 145,2 1 1,-1-1-360,5 5 1,-5 0 111,0 4 1,-4 0-261,0 0 0,-2 1-60,-1 3 0,-5 4-414,-4 8 0,-1 2 53,-2 5 0,-5 1 91,-3-1 0,-3 4-34,0 1 1,-6 3 170,-3-4 0,0 5-73,0 0 1,-2-4 177,3-1 1,0 2-79,0-2 1,6-1 345,1-6 0,2-4 34,6-4-324,0 0 0,9-2-222,3-2-1,8-3 128,3-5 0,3-4 199,2 0 0,0-5-236,3 2 1,-2-4 182,2-1 0,-1 1-293,2-1 0,-8 4-82,4 1 0,-5 0 450,1-1 1,2-7-1,-4 2 1</inkml:trace>
  <inkml:trace contextRef="#ctx0" brushRef="#br0" timeOffset="359">527 105 12290,'0'-11'-1050,"0"-1"0,0 0 773,0 1 1,5 3 629,3 0 1,2 5-121,2 0 1,5 1-290,2 2 0,2-1 481,-2-3 1,7 3-204,-2-3 0,-2 3-27,-3 1 1,-5 0 56,2 0 0,-4 1-217,-5 3 0,-1 2-196,-6 6 1,0 1-1,0 2 0,-7 2 153,-5 3 0,-1 2 2,-6-3 0,-2 5 7,-6 3 1,2-1 30,-2 5 1,2-5 78,2 1 1,0-2 3,-1-2 1,6 1 131,3-1 1,3-3-134,4-1 1,3-5-144,5 2 0,6-7-105,6-1 1,5-6 85,6 2 1,2-3-183,2-1 0,2 0 154,2 0 1,3-3-416,-3-1 1,-1-4 223,1 4 1,-5-4 318,1 4 0,-2-5 0,-2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31.2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24 8110,'-8'-10'-222,"1"2"216,4 3 0,-2 6-53,5 3 0,0 4 133,0 7 0,0 0-3,0 4 1,0 1 148,0 3 0,-2 2-139,-1 2 1,1-1 21,-2 5 1,-1 0-23,1 4 0,-1-1-124,1-3 1,3 3 12,-3-3 0,3-4-108,1-3 0,0-2 131,0-7 0,0 1-309,0-4 177,0-6 1,5-1 104,3-5 1,2-4-82,2 0 0,1-5 61,2 2 0,0-5-210,4-4 1,-3 3-2,3-2 1,-1-2 264,2 1 0,2-4 0,-4 1 0</inkml:trace>
  <inkml:trace contextRef="#ctx0" brushRef="#br0" timeOffset="189">328 36 8110,'-12'0'0,"0"0"233,1 0 0,-1 0 34,0 0 1,2 5-266,2 3 1,-1 11 93,5 5 1,-4 7-71,5 0 1,-1 8-5,4 4 1,-4 2-124,0 2 1,0 1 88,4 3 1,0 1-168,0 2 1,5-2-354,3-5 0,2-6 194,2-2 1,1 0 337,3-4 0,2-2 0,5-10 0</inkml:trace>
  <inkml:trace contextRef="#ctx0" brushRef="#br0" timeOffset="769">596 129 8017,'0'-11'-483,"0"-1"1,0 4 790,0 0 1,6 6-50,1-2 1,5 3-379,4 1 0,-2 0 85,5 0 0,1 4 119,3-1 0,-1 7-1,-2-3 1,1 4 0,-6 0 1,5 1-4,-5 0 0,-3-1-17,-4 1 1,-6 4-39,2-1 1,-3 5 5,-1-5 0,-9 7-5,-2 2 0,-10-1 72,-2 4 1,-2 3-3,-6 1 1,5-1-38,-2 1 1,4-1-1,0 1 1,6 2-84,3-6 1,3 0 81,4-3 0,3-2-134,5-3 1,1-2 78,3-5 0,3-1-105,4 1 0,2-4 57,3 0 1,-2-6-126,6 2 0,-6-3 96,2-1 1,-2-3-12,1-1 1,-2-7 15,3 0 1,-7-1 9,-1-4 1,-6-2 96,2-1 0,-4-3-97,-4-2 0,-2-3 128,-6 0 1,1-6-53,-1 2 1,-5 1 99,-2-1 0,0-4 75,0-4 1,1 4-58,-2 4 1,0 1-24,4-1 1,0 0-62,5 8 0,4 2-137,3 9 0,4 2 10,4 2 0,3-1-227,4 5 1,6 0 86,3 4 1,3-4-94,4 0 1,-1 0-60,5 4 0,1 0-276,3 0 642,0 0 0,5 6 0,1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30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34 8213,'-4'-8'-617,"0"0"732,-5 6 74,2-3 0,1 11-237,2 6 1,-1 1 87,1 6 0,0 1 141,4 3 1,-4 4-80,0 0 0,-1 2 189,1-2 0,3 2-198,-3 2 1,3 3-62,1-3 0,0 3-19,0 1 0,0-5-136,0-3 0,0-3 7,0 0 0,5-6 104,3-2 1,2-5-169,2-3 1,-1 1 69,1-5 1,4 0-105,-1-4 1,5-4 45,-5 0 1,6-6-81,-2-2 1,3 0 74,2-3 0,-5-3-159,1-2 0,-5 2 146,5-1 186,-6-1 0,3-3 0,-5-1 0</inkml:trace>
  <inkml:trace contextRef="#ctx0" brushRef="#br0" timeOffset="193">281 34 8213,'-12'-12'-567,"1"2"397,-1 2 0,4 4 781,0 8 0,6 8-325,-2 7 1,3 8-358,1 5 1,-4 3 152,0 4 0,0-2 35,4 6 0,0 4-202,0 3 0,4 9 111,0-5 0,5 1-391,-2-8 1,4-2 176,1-2 1,1 0-107,2-8 0,-2-4-65,3-12 0,1-2 359,-2-5 0,6-6 0,-3 0 0</inkml:trace>
  <inkml:trace contextRef="#ctx0" brushRef="#br0" timeOffset="802">643 151 8047,'-12'-12'-167,"1"0"228,-1 1-213,6 4 1,2 2 36,8 5 0,2 0 122,6 0 0,1 0 104,2 0 0,0 0 134,4 0 1,0-1-36,5-3 0,-1-1-131,1-3 1,0-1-98,3 5 1,-1-5 105,6 1 0,-6 1-125,1 0 0,-3 4 59,0-1 0,-5 3 20,1 1 0,-10 1-44,2 3 1,-7 3 0,3 4 0,-6 2 37,2 3 0,-8 1-10,-3 2 0,-4 5-49,0-1 1,-6 2 55,-3 6 0,-2-1-72,-1 1 1,-1 2 35,1-1 1,0 1-8,-1 2 0,5-1 14,-1-3 0,6 2-6,-1-6 1,2 2-13,1-2 0,5-6 12,3 2 1,3-8-90,1 1 0,5-3 85,3-1 0,3-6-1,0-2 0,1-3 2,0-1 0,3-1 1,1-3 1,-1-2-15,-3-6 0,0-1-3,-1-3 1,0 2-57,-3-5 0,1 3 61,-6-3 1,1 1-31,-4-2 0,-5-5 26,-3 6 0,-3-6 5,-5 6 0,2-5 55,-6-3 0,1 3 157,-4-4 1,-2 2-156,-2-1 0,3 2 20,1-2 0,0 2-36,3 2 1,5 5 18,3 2 0,5 3-229,7 2 1,0 3 142,0 0 0,6 6-267,1-2 1,9 2-1,3 2 0,2 0-95,-1 0 1,2 0 402,-3 0 0,8 0 0,3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29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36 7920,'-5'-12'-887,"3"2"870,-6 2 0,4 3 409,-4 5 0,4 1-258,-3 3 1,4 8-210,-1 7 1,1 3 239,0 2 1,1 0-66,-2 4 0,-1-2 66,1 5 0,0-4-54,4 4 0,-4 2-157,1 5 1,-1-1-1,4 2 0,0-3-103,0-1 0,1-5 107,3-3 1,1-3 16,3-5 1,2-2-139,-2-5 0,2-6 87,2-2 0,1-3-135,3-1 1,-2-1 64,5-3 0,-3-4-93,3-7 1,1 0 48,3-4 1,-1 1-56,-2-2 0,2-2 244,-3 3 0,3-3 0,2-2 0</inkml:trace>
  <inkml:trace contextRef="#ctx0" brushRef="#br0" timeOffset="200">316 83 8291,'-17'0'0,"4"1"-71,-2 3 1,2 4-143,1 7 0,2 9 237,2 7 0,3 8 10,5 3 0,0 4-34,0 1 1,0-1-3,0 1 1,1 0-1,3 0 1,-2-2 8,6-2 0,-1-7-210,0-5 0,4-5-14,-3 2 0,6-4-379,1 0 596,1-6 0,1-1 0,1-6 0</inkml:trace>
  <inkml:trace contextRef="#ctx0" brushRef="#br0" timeOffset="704">608 316 8330,'0'-28'-2,"0"3"-420,0-2 1,0 2 210,0 2 0,0 5 465,0 2 1,5 4-200,3 5 1,4-4-261,3 3 0,-2 3 342,3 1 1,-2 3-56,2 1 0,-3 0 56,2 0 1,-2 1-94,-1 3 0,0 4-80,-1 8 0,0-2 55,-4 5 1,3 1 4,-7 3 0,1 1-23,-4-1 1,-4 5-19,1 4 1,-8-3-5,0 3 1,-2-3 4,-7 3 0,4 3 120,-3 0 1,0-4-96,-5 4 0,5-7 96,-1 4 0,6-6-66,-2 1 1,9-4 3,3-3 1,2-4-33,2-4 0,6-1-13,1-4 0,9-1-7,3-6 0,7 0-114,2 0 0,3-3-52,-4-5 1,4-1 91,-4-10 0,1 3-17,-5-3 0,-2-1 67,-6-3 0,0-1-1,-11 1 0,0 0 26,-4-1 1,-7 1 23,-5 0 1,-5-1 64,-6 1 1,-9 3-99,-3 1 1,-4-4 209,0-5 1,2 1-105,-2 4 0,4 3 157,4 1 0,3 1-157,4-2 1,10 4-221,2 9 126,8-4 1,4 10-151,8-3 0,8-1-212,3 1 0,5 0 165,3 4 1,3 0-184,5 0 1,0 0-39,0 0 422,5 0 0,2 0 0,4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28.0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 8336,'-7'0'-1238,"-1"0"1109,5 5 0,-2-2 212,5 5 0,-4-5 99,0 5-10,0 0 1,3 5-81,-3 3 0,3-2-11,-3 5 1,-1-3 11,1 3 0,0 1-155,4 3 1,0-3 77,0-1 0,0 1-24,0 3 1,0-4-14,0 1 1,1-6 112,3 2-244,3 2 0,4-5 89,1 2 1,0-7-96,-1-4 0,1-3 130,0-1 1,3-1-146,1-3 1,1-2 69,-2-6 1,2-3-95,3-1 1,2-4 43,-3 5 0,0-6 153,0 2 0,0-3 0,5-2 0,-1 1 0</inkml:trace>
  <inkml:trace contextRef="#ctx0" brushRef="#br0" timeOffset="187">351 83 8336,'-8'8'-512,"0"-1"0,0 1 256,-4 4 1,5 5 849,-1 2 0,5 8-305,-1 5 1,3 6-446,1 5 0,0 4 117,0 4 0,0-2-119,0 5 1,1-8-4,3 1 0,3-12 141,4 0 1,1-8-263,0 0 1,0-9 46,-1-6 0,5-5-228,-1-7 463,1 0 0,1-6 0,1 0 0</inkml:trace>
  <inkml:trace contextRef="#ctx0" brushRef="#br0" timeOffset="700">561 141 8336,'0'-18'0,"0"2"0,0 2-239,0-1 1,0 5 74,0-1 0,1 3 11,3 0 1,2 3 106,6 5 0,0 0 22,0 0 1,-1 0 137,1 0 1,0 0-67,-1 0 1,1 5 3,0 3-8,-1 2 1,0 3 9,-4 3 0,3-3 22,-7 2 1,0 4 14,-7 0 0,-2 4-27,-6 5 1,-4 0-18,1 3 1,-6 3-44,2-3 0,0 7 52,0 1 1,1 0-27,-2-4 1,3-1 18,6-3 0,4-3 21,3-4 1,4-2-68,4-3 0,4-7-8,8-8 1,2-3-17,5-1 1,4 0-12,1 0 1,4-5-115,-1-3 1,-1-4 90,1-3 1,-5 1-57,1-6 0,-7 6 85,-4-2 1,-9 3-11,-3 2 0,-2-1 29,-2 0 1,-7 1 13,-5-1 1,-5 2-4,-6 2 1,-5-7 19,-4 4 1,-1-5 116,-2 1 1,0 0-133,0-4 0,1 1 171,3-2 1,-2-2-91,6 3 0,5 1-27,6-2 1,5 4-59,3-3 0,3 5-105,5-2 1,10 4 15,6 5 0,6-4-263,5 4 0,-1 0 7,5-1 0,0 6 95,4-2 1,0 2-269,0 2 513,6 0 0,0 6 0,6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09:19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24 7828,'-11'-6'1013,"-1"1"-652,6 5 1,-1 1-279,3 3 0,3 4 219,-3 7 1,1 0-94,0 4 1,1 0-189,-2 5 1,3 4 132,1 4 1,-4 6-59,0 5 0,0 3 21,4 0 0,0 2-122,0 3 1,2-3 52,2 3 1,2-8-144,6-5 0,-1-2 28,1-5 1,1-4-156,3-8 0,-2-2-68,5-5 1,-3-6 95,3-2 1,1-2 28,3-2 0,-3-2 119,-1-2 1,-5-3-18,2-9 0,-3 3 35,-1-2 1,-2-2 16,-2 1 0,-3-1 120,-5 2 0,0 2-83,0-3 0,0 7 144,0 1 0,-5 2-101,-3-2 1,2-1 48,-2 5 0,0 0 48,-4 4-57,1 0 1,-1 0-104,0 0 1,2 1 7,2 3 1,-2 3-74,2 4 1,3-3-444,1 0-198,-3 0 1,6 3 302,-3 1 1,3-4-809,1 0 1205,0-6 0,5 9 0,2-5 0</inkml:trace>
  <inkml:trace contextRef="#ctx0" brushRef="#br0" timeOffset="509">596 59 7869,'-12'-3'0,"1"-3"363,-1 0-218,0 3 51,6-2 27,1 5-171,10 0 0,1-1-21,6-3 0,4 3 57,-1-3 1,2-2-43,-1 3 0,-2-1 133,5 4 0,-4-4-13,0 0 0,2 0 90,-1 4 0,3 0-128,-3 0 1,-1 1 51,-3 3 1,0-1 53,-1 5 0,-3-1-54,0 5 0,-5 0-79,0-1 0,-1 5 60,-2 0 1,0 4-208,0 0 1,-5-2 68,-3 1 1,-3 1-68,0 3 0,3-1 105,0-2 1,0-3-7,-3-6 1,3 1-107,0 0 1,5-5 123,0 1-96,1-5 0,7 6 55,3-5 1,3 0 99,0-4 0,6 4-49,3 0 1,0 5-3,0-2 0,2 4 13,-3 0 1,-2 2 104,-1 3 1,-3 1-20,-1 2 1,-5 3-44,1-2 0,-5 2 47,1 1 0,-7 5-61,-1-1 1,-5-4-173,1-3 0,-3-2-65,-5 1 0,3 2-220,-3-5 0,3-5-109,2-3 1,-5-5-380,1 1 0,-1-3 53,4-1 1,1 0 281,-1 0 0,2-1-381,2-3 0,-3-3 868,4-4 0,1-1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34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53 8140,'-2'-13'115,"-2"-2"1,-1 6 636,-3-3-846,-2 8 1,5 5 86,-3 11 0,2 1-15,2 6 1,2 1 73,-1 3 1,-3 1 175,2-1 1,-3 2-56,3 2 0,-4-1 4,4 5 1,-1-5-108,1 1 1,3-1-105,-3 1 0,3-2-95,1 2 0,0-3 151,0-5 1,0-1-75,0-2 0,1-7 44,3 3 0,2-8-194,6 0 1,0-3-70,-1-1 0,2 0-55,3 0 0,-2-5-2,6-3 0,-5-3-103,5 0 1,-2-1 91,1 0 1,3-1 338,-2-2 0,2-3 0,1-6 0</inkml:trace>
  <inkml:trace contextRef="#ctx0" brushRef="#br0" timeOffset="188">363 100 8118,'-12'-12'409,"0"6"0,1 7-259,-1 11 1,2 5-132,2 6 0,-3 7 46,4 5 1,0 4-254,-1 4 0,2 2 37,-2-2 1,-1 2 149,5 2 0,-4 0-237,4 0 1,0-7 56,4-5 1,0-1-31,0-7 1,2 0-97,2-4 1,1-4 306,3-4 0,7-2 0,-2-1 0</inkml:trace>
  <inkml:trace contextRef="#ctx0" brushRef="#br0" timeOffset="683">456 252 8039,'-12'-30'0,"5"1"301,-1 6-106,5 10-309,-2 3 1,6 10-14,3 0 0,3 0-261,4 0 1,5 0 509,0 0 1,-1-4-69,-3 0 0,-1 0 272,1 4 1,5-4-101,3 0 0,-2 0-143,1 4 1,-1 2-42,2 2 0,1 2 38,-6 6 1,1 1 23,-5 2 1,0 3-207,-3 6 0,-3-1 21,-5 1 1,0 0 49,0 3 0,-5-2 65,-3 2 0,-4 2-32,-3-2 0,0 6 85,-4-2 1,1-1-85,-2 1 1,2-1 3,2 1 0,5-1-13,-1-3 1,2-4 37,6 1 0,0-2-218,4-7 199,0 1 0,5-6-106,3-2 0,2-3 79,2-5 1,3-1 5,1-3 0,0-3 3,-5-4 1,1-5 5,0 1 0,-5-5 1,1 5 0,-5-6-11,1 1 0,-3-2 27,-1-1 0,-5-4-18,-3-1 1,-6 0 101,-2 1 1,-1 1-93,2-5 0,-2-1 166,-3-3 0,2 5-98,3 3 1,3 3-43,0 0 1,1 2-170,3 3 0,3 6-260,1 5 1,4 5-5,4-1 0,2 4 171,6 4 1,1-1 225,2 5 0,-2-1 0,4 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32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222 35 8345,'-3'-11'-662,"-1"-1"0,-2 6 697,3 2 426,-4 2 1,-5 4-481,1 2 1,0 3 52,4 9 0,-4-2 247,3 6 1,-2 0-44,-2 8 1,-3-2-33,-1 5 0,1-3-116,3 7 0,0-2-9,1 6 1,3-2-60,0 2 1,1-2 125,0 2 0,1-3-244,6-1 1,0-5 124,0-3 1,6-6-164,1-2 1,4-6 9,1-1 0,3-2-81,1-6 0,4 0 111,0-4 0,2-1-149,1-3 0,-1 1 20,-2-4 1,2-1 90,-3-4 0,2-3-215,-1-1 0,0-1 17,-4 2 1,3 0 102,-3-4 0,0-1 227,-5-3 0,6 0 0,1-1 0</inkml:trace>
  <inkml:trace contextRef="#ctx0" brushRef="#br0" timeOffset="204">444 106 8261,'-7'-2'128,"-1"-2"125,0 3 1,-2 1-194,2 8 0,-1 7 58,5 5 0,-4 7-89,4 4 0,0 8 146,4 4 1,0 3-222,0 0 1,0 2 51,0 3 0,-1-3-75,-3 3 0,3-5 30,-3-3 1,3 1-246,1-5 0,1-4-224,3-4 1,-3-2 230,3-2 1,1-1-303,-1-10 579,5-1 0,-8-3 0,5 0 0</inkml:trace>
  <inkml:trace contextRef="#ctx0" brushRef="#br0" timeOffset="884">713 257 8116,'-8'-11'-629,"0"-1"743,6 6-305,-3 0 196,5 6 1,1 0 8,3 0 0,-2 0 77,6 0 0,-4 0 1,4 0 1,-4 0-2,4 0 1,-4 0 8,3 0 1,1 0-28,4 0 0,-4-1-12,-1-3 0,1 3-43,4-3 1,-1 3 59,1 1 0,0-2-116,0-1 0,-1 1 87,1-2 0,0 3-9,-1 1 1,1 0-56,0 0 0,-1 0-1,1 0 1,0 1-9,-1 3 1,-3 1 40,0 3 0,-5 6 66,0-2 1,-1 4-61,-2-1 0,0 3 56,0 6 0,-5 0-50,-3 4 1,-4 2 4,-4 5 0,-2 1-28,-5 3 0,0-1-8,-1 4 1,1 0-34,-1 1 0,2 1 56,3-5 0,2-5 88,5-7 1,2-1-95,2 1 1,3-7 33,5-1 1,5-6-46,3-5 1,2 1-4,2-5 0,1 0 15,3-4 1,-2-2 0,5-2 1,0-2-91,0-6 0,2-1 84,-6-2 1,1-2-99,-4-3 0,2-6 72,-2 3 1,1-3 6,-10 3 1,1-5 0,-4 1 0,-1-4 3,-3 4 1,-2-6-2,-6 2 0,-5 1 1,-2-1 0,-3 0 206,-2-4 0,0 1-120,-4 3 1,8 3 143,-4 4 0,5 2 26,-1 3-470,3 2 72,11 5 0,2 2-201,8 2 0,4 3 163,7 5 0,3 0-41,6 0 0,3 0-89,0 0 0,2 0 34,-2 0 1,3 0-193,5 0 1,4 4 471,0 0 0,5 5 0,-2-3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39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172 118 8548,'1'-17'-1202,"3"5"734,-2 1 0,8 8 574,-2-5 0,7 6-8,5-2 1,3-2 11,4 3 0,-1-3-64,6 3 0,-1 1 12,4-2 1,-5-1-9,-3 1 0,-4 0 130,-3 4 1,0 0-187,-4 0 0,-4 4 63,-5 0 0,-5 7-100,-2 0 1,-7 2 80,-8 7 1,-5-1-90,-7 4 0,-3 1 101,-5-1 0,-4 4-7,0 1 0,2-1 9,5-4 1,-1 5 16,2-1 1,2 0 62,2-4 0,9-3-86,6-1 1,5-4-74,7 0 0,2 1 81,2-4 0,7 0-152,9-8 0,6 0 22,1-4 0,5 0-109,0 0 1,-4-1 96,-1-3 0,-2 1-25,-2-4 0,-3 3-39,-1-4 1,-10 0 76,-1-3 1,-5 3 146,-3 0 0,-2 0-141,-1-3 0,-9-1 181,-8 0 0,-7 0-32,-4 1 1,-1-5 90,0 1 0,-1-5-95,2 5 1,-3-6 23,-1 1 1,1 0 129,3 0 1,6-2-92,6 3 0,6 0-38,1 0 1,2 5-5,6-2 0,5 4-258,7 5 0,4-2-50,3 5 1,3-4-113,6 4 0,-5 0 119,1 4 0,-1 0-124,4 0 1,1 5-1,-1 3 328,-5-3 0,10 11 0,-4-3 0</inkml:trace>
  <inkml:trace contextRef="#ctx0" brushRef="#br0" timeOffset="234">534 48 8548,'0'-18'-1145,"0"2"900,0 8 261,0 3 0,4 6 67,0 3 0,0 3-70,-4 4 0,0 2 243,0 3 0,0 2-141,0 5 1,0 1 230,0-1 0,1 6-141,3 2 1,-3 1-247,3-1 1,-2 3 6,-2-3 1,3 4-257,1 4 0,2-2-143,-3 2 0,0-8 166,5-4 0,-4 2 267,4-2 0,-1 0 0,5-4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38.63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47 298 13446,'-11'-4'0,"-1"-1"-513,0-2 434,6-1-412,1-3 0,11-1 736,6 0 0,6 1 209,9-1 0,3 0 73,5 0 0,4-3-170,0-1 0,1-3 62,-1 3 0,1 1-30,3 3 0,1 0-179,-5 1 1,-5 4 166,-7 3 1,-7 3-349,-5 1 0,-7 1-466,-4 3 1,-4 4 126,-4 8 1,-7-1 229,-9 8 0,-3-2 27,-5 6 0,-1 3 54,-6 1 0,-4 3 39,0 1 1,-4 4 34,4 0 0,0 0 49,4-4 0,5 0 143,3 0 1,5-1-171,6-3 0,6-6-234,10-6 1,1-6-310,3-1 0,6-2 159,6-6 0,5 0 99,-2-4 0,3 0 67,2 0 0,-1 0-2,0 0 0,-1-4 4,-2 0 0,1-5 279,-6 1 1,-1-2 42,-6-2 0,1 1 40,-5-1 0,0-1-264,-4-3 0,-9 0-404,-3-4 1,-7-2 51,-1 3 0,-2-3 68,-1-2 1,-2 5-10,-2-1 0,2 1-49,-2-5 1,2 1-44,2 0 1,1 3 239,3 1 1,7 4-78,8 0 1,3 6 211,1 1 0,10 1 461,6 0 0,6 2-372,5 5 1,-1 0 27,5 0 0,0 1-226,4 3 1,0 2 34,0 6 193,0 0 0,6-1 1,0 1-1</inkml:trace>
  <inkml:trace contextRef="#ctx0" brushRef="#br0" timeOffset="212">702 111 16919,'0'-24'-1862,"0"1"0,0 4 1287,0-1 0,1 11 751,3 1-209,-3 0 1,4 12-565,-5 0 0,4 9 519,0 3 1,0 4-1,-4 0 1,0 2-59,0 1 0,0 2 113,0 2 0,0 3 76,0 5 1,0 0-172,0 0 0,0 2-183,0 2 0,0 2 306,0 6 1,1 0-486,3-1 470,-3 1 0,10 0 0,-5-1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43.03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270 129 19806,'-12'-5'0,"0"-3"-1270,0-2 1,5 2 698,-1 1 1,0 0 758,-4-1 1,5-1-1395,-1 5 1201,0-5 11,-4 3 0,1-2 164,-1 0 1,4 4-313,0-4 0,5 5-275,-5-5 540,0 5-87,-4-2 1,1 6 696,-1 3 0,0 3-576,1 4 1,-1 5 56,0-1 0,4 6-287,1-1 0,4-2 23,-1 1 1,3 0-4,1 0 1,0 2 29,0-6 0,5 1-442,3-4 1,2-2-101,2-2 0,3 1 234,1-5 1,5 0 337,-2-4 0,2-6 401,-1-1 0,0-4 85,-4 0 1,3-1 13,-3 0 0,3-3-67,-3-1 1,-4-3 26,-5 3 1,-3-3-342,4 3 0,-5 0-194,1 5 0,-3-1-614,-1 0-527,0 6 399,-5 1 0,0 6 920,-3 3 1,-1 8-267,5 7 1,-4 3 321,4 1 0,0 2-202,4 2 0,0-1-26,0 5 1,0-3-106,0 3 0,5-5 97,3 1 1,3 0-50,0-3 0,1 2-929,0-7 1,1-2 329,2-1 0,-1-5 135,6-3 651,-6 2 0,8-3 0,-4 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44.02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256 94 17154,'-12'-8'-1709,"1"1"0,3 4 1758,0-1-232,0-2 1,-3 4 740,-1-2-422,0 3 0,1 0 178,-1-3 1,0 3-116,0-3 1,1 2-28,-1 2 0,0-4 256,1 1-315,-1-1 1,0 4 309,1 0-218,-1 0-141,0 0 1,5 1 427,-1 3-589,5 2 0,-1 6-361,8 0 1,-1-1 53,5 1 1,-1-4 244,5 0 1,1-2-49,3 2 0,-3 2-39,2-2 0,2 1 43,-1-1 0,0 1-28,0-5 0,-3 4 132,3-4 1,-2 0 436,1-4 0,-2 0 130,3 0 0,-3 0-208,-1 0 1,-1-6-42,1-1 1,0-4-70,-1 0 0,0-1-86,-3 0 0,1-3-148,-5-1 0,-1 0-90,-3 5 1,0-1-192,0 0 0,-1 1-65,-3-1 0,-2 6 224,-6 2 0,4-2-50,0 3 0,1-1 229,-5 4 0,0 0 153,1 0 1,3 5 140,0 3 1,2-2 17,-2 2 0,-1 0 60,5 3 1,-1 1-76,1 0 1,2 3-185,-1 1 0,1 1-90,2-2 0,0 0-76,0 4 1,4-3-297,0 3 0,5-3 48,-1 3 0,1 1-214,-1 3 1,2 0 264,-2 1 0,-2-5-128,2 1 0,-4-5 121,4 5 0,-4-6 9,4 2 0,-5-5 109,5-3 1,-5 2-445,1-2 314,-3-3 0,0 1-505,3-6 719,-2 0 1,4 0 211,-2 0 1,-3 5 0,4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44.89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234 82 13330,'-6'-11'-2250,"4"-1"1495,-6 0 566,5 1 217,-7 4 0,4-2 114,-6 5 0,4-1-359,0 1 1,1 3 323,-5-3 0,-1 3-89,-3 1 1,3 0 402,-2 0 1,2 0-42,1 0 0,-3 1-90,-1 3 0,4 1-6,4 3 0,6 2-352,-2-2 1,-1 2 64,1 2 0,0 0-189,4-1-68,5 1 1,2 0 72,4-1 1,1-3 34,0 0 0,3-5 77,1 0 1,1-1 41,-2-2 1,-2 0 179,3 0 1,1 0-104,-2 0 1,1 0 49,-4 0 0,-2-5 124,-2-3 1,1 1 188,-5-1-338,5 1 0,-8-5-355,3 0 23,-3 6-112,-1-5 204,0 10 1,-1-3 219,-3 8 1,3 3-103,-3 4 0,3 1 121,1 0 0,0 5 50,0 2 1,0 3-72,0 1 1,0 2-196,0 2 1,1-1 186,3 5 0,1-5-307,3 2 1,2-4-207,-2 0 0,-2-5 118,2 1 0,-4-6 29,4 2 1,-2-7-161,2-2 1,3-3 538,-4 4 1,4-5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45.60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304 71 8808,'1'-16'-79,"3"1"62,-3-1 388,5 9-717,-6-3 0,-2 9 187,-2-3 0,-2 3 174,-6 1 1,-1 1 106,-2 3 1,0-3 112,-4 3 0,0 2-93,-5 2 0,1 3-36,-1 0 0,1 1-89,0 0 0,3-1 74,1 1 0,5 0-79,-2-1 1,7 2 81,1 3 1,5-7-175,0 3 1,1-3 23,2 3 1,5-5 43,3 1 1,3-5-6,0 1 0,5-3 29,-1-1 0,6-1-154,-1-3 1,-3-2 92,-2-1 0,2-4-152,-1 4 1,-1-4 76,-3-1 0,0 1 45,-1-1 0,0 0 81,-4 1 1,0 3-9,-3 0-26,-3 0 224,4 2-36,-5 1 0,0 6-150,0 3 1,0 4 361,0 7 1,-1 0 17,-3 4 1,3 2 19,-3 6 1,3-1-251,1 5 0,3-2-144,1 6 0,5-7-294,-1 7 1,3-2 148,0 2 0,1 0-19,0 0 0,-5-5-1,1-3 1,-1-6-1268,1-2 1419,2-4 1,-4 1 0,6-4-1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56.83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267 34 12950,'-5'-12'-1480,"4"1"1106,-9 4 1,7 3 628,-5 8 0,4 4-486,-3 8 1,3-2 139,-4 5 1,1 2 308,0 6 1,-4-2-93,3 2 1,-3 3 32,-5 1 1,3 4-22,-2 4 0,0 3 23,0 5 0,2-1-338,-3 1 1,8 2 183,4-2 1,3-4-251,1-12 0,1-4-22,3-7 0,7-3 153,4-6 1,6-4 190,-1-3 0,2-4 80,1-4 1,0-3 6,1-4 0,0-1 7,4 0 0,-4-3-95,4-1 0,-4-5 108,0 2 1,-8 1-112,-4-2 1,-1 6-4,-8-2 0,1 0-197,-4 0 1,-5 2-104,-3 6 0,-7-1 118,-5 5 0,-3 0 113,-4 4 0,-2 1 77,-2 3 0,-3 4 15,3 8 0,-1-2 25,0 5 1,4-3-66,5 3 0,0 0 11,4 0 0,2 2-167,5-6 1,6 5-196,2-5 0,8-3-362,4-4 1,3-2-348,5 2 948,2-3 1,6 1 0,-1 0 0</inkml:trace>
  <inkml:trace contextRef="#ctx0" brushRef="#br0" timeOffset="480">606 268 12517,'0'-24'-1473,"-5"1"1093,-3 0 1,3 1 28,1 2 161,3 8 107,1 2 70,0 9 133,5-4 1,2 5-223,4 0 293,1 0 0,0 0 183,-1 0 0,-3 1 52,0 3 0,0 2-376,3 6 1,-3-3 102,0 3 0,-4-3-229,4 6 0,-6 0-29,2 0 0,-3-2-141,-1 3 1,0-2 100,0 2 1,-5-3 40,-3 2 1,2-2 64,-2-1 1,0 0 126,-3-1 1,0-3 24,3 0 0,-1-4 431,5 3-392,-5-4 0,8 4-31,-3-4-5,3-1 0,7 3-61,6-5 0,1 0 34,7 0 0,-5 4-52,5 0 0,-1 5-53,4-1 1,-1 2 71,-2 2 0,-3-1-80,-6 1 1,1 4 281,0-1 1,-6 2-235,-2-1 1,-4-3 218,-4 2 0,-2 2-88,-6-1 0,-3-1 44,-1-3 0,-3-4 44,3-1 0,-4 1-187,5 4 0,-5-4-476,5-1 1,-2-3 355,1 4 0,3-1-695,-2 0 1,2 4 89,1-3 714,6-3 1,-10 5 0,3-3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55.75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186 88 24736,'0'-16'-3009,"0"0"1,0-3 1097,0 3 1266,0 6 9,0 0 95,0 14 0,0-3 90,0 10 1,-2 1 462,-1 0 1,0 0-497,-5-1 0,0 1 1173,-3 0 1,-2 4-123,-3 4 1,3 3-256,-2 5 0,-2-1-44,1 8 0,1-1-196,3 8 0,2 0 111,2 1 1,-1 2-285,5-2 0,1-3-356,7-1 1,8-12-131,7-3 1,3-10 251,2-2 0,3-2 292,0-6 1,0 0 122,-3-4 0,-2-4 145,-3 0 0,2-5 92,-5 1 0,-2-2-78,-6-2 1,-3 1-154,-5-1 1,0 0-20,0 1 1,-3 0-306,-5 3 0,-1-1 277,-10 5 0,1-3-106,-2 3 1,-2 0 8,3 4 1,-3 0-63,-2 0 0,6 0 149,3 0 1,-2 0-26,1 0 1,1 5 278,3 3 1,5 2-288,4 2 1,1 1-350,2 2 0,2-2-452,1 3 0,9-7 743,8-1 1,7 0 0,3 3 0</inkml:trace>
  <inkml:trace contextRef="#ctx0" brushRef="#br0" timeOffset="496">595 193 15757,'-7'-24'-3265,"-3"5"2743,2-1 0,3 6-136,1-1 833,-3 7-566,6-3 0,-3 10 288,8-3 1,-1 3 331,4 1 0,-3 0-105,4 0 1,-4 0 584,4 0 0,0 0-225,3 0 0,1 4-60,0 0 0,-1 3-177,1-3 0,0 5 71,-1-1 1,1 3-338,0 0 0,-1-2-320,1 3 1,-2-5-125,-2 8 0,1-8-94,-5 4 142,0 4 0,-4-2 313,0 2 0,-5-2 132,-3-1 0,-2-1 166,-2 1 0,0-1 317,1-4-236,-1 4 0,0-6 461,1 3-323,4 2-48,2-9 1,10 5-191,3-6 1,8 3-12,3 1 1,3 2-193,1-3 1,6 0 10,2 5 1,2 0-69,-2 3 0,1 1-100,-5 0 0,1 3 37,-5 1 0,-6 3-40,-5-3 0,-2 3 161,-6-3 0,-1 3-73,-7-3 0,-4 0 348,-8-5 1,2 1 10,-5 0 1,-1-1-156,-3 1 0,-1-4 172,1-1 1,3 0-52,1 1 1,1 1 42,-2-5 0,0 4-258,4-5 0,0 3-165,5-2-881,-1-3 1052,6 4 0,-5-5 1,5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09:21.6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83 8219,'-20'-16'0,"1"0"0,-1 2 1640,2 1-1293,1 7 0,2-1-185,-1 3 1,0 3 69,5-3 1,-1 3 108,0 1 1,1 5-122,-1 3 1,0 2-1,1 2 1,3 5-97,0 2 1,2 3-123,-2 2 0,3-1-137,5 0 1,0-1 99,0-2 1,5 1-88,3-6 0,6 1 38,1-5 0,6-4-253,-1-3 0,2-3 47,1-1 1,0-9-47,1-3 0,-1-7 90,1-1 0,-5-2-68,0-1 0,-4 1 352,0 2 0,-7-2-120,-4 3 1,1 2 423,-1 1 0,-1 3-116,-7 2 0,-3 4 10,-4 3 0,3 3 9,0 1 1,0 7 114,-3 4 1,3 6-136,0 7 0,5 4 40,0 3 0,1 7-398,2 1 1,0 1 104,0-1 1,5-3-361,3 3 0,3 0-53,0-4 0,1 2-212,0-10 1,-2 0 242,-2-4 1,2-2-106,-2-5 0,-2-1-757,2-7 1272,-5-3 0,7 6 0,-3-5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54.29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210 35 10523,'-7'-12'-367,"-1"1"1,4 4 98,-4 3 306,6 3 1,-8 6 29,7 3 1,-5 4-71,4 3 1,-5 0 6,1 4 0,2 2-18,-2 6 1,0-2-43,-4 2 1,1 3 184,-1 1 0,0 4-72,1 4 1,-1 2-166,0 6 1,2-4 94,2 0 0,3 0-162,5 3 1,0-8 101,0-3 1,1-9-38,3-3 1,4-3 30,7-5 1,0-7 32,4 0 1,-3-5 61,3-3 0,1 0 13,3 0 0,0-6-33,1-1 0,-1-5 66,0-4 1,0 2 63,-4-5 1,-2 3-77,-5-3 1,-6 4 55,-2 0 1,-3 0-93,-1 0 0,-5 2-41,-3-3 1,-3 5 14,-5 3 0,2-1 15,-6 5 1,-1 0-26,-6 4 0,3 0 64,-4 0 0,4 1-134,0 3 1,2 3 129,3 4 0,-2 2-107,5 3 1,2-3-24,6 2 1,3-2-252,5-1 1,0 0 17,0 0 1,9-1 305,3 1 0,13-6 1,-1 0-1</inkml:trace>
  <inkml:trace contextRef="#ctx0" brushRef="#br0" timeOffset="491">584 210 17793,'0'-23'-3749,"-1"1"2483,-3 2 0,1 2 803,-4 3 0,4 6 1187,-1-3-1633,3 8 232,1-1 758,5 5-113,2 0 0,4 0 1197,1 0-663,0 0 0,-1 1-63,1 3 0,0 1-155,-1 3 0,-3 2-97,0-2 0,-2 3-170,2 0 1,1 1 6,-5 0 0,4-1-494,-4 1 0,0 0 70,-4-1 1,0 1 102,0 0 1,-5-5 289,-3 1 1,3 0 22,1 4 1,-2-5 187,3 1 0,-5-4 761,4 4-565,0-5 566,4 7-937,0-9 0,5 8 19,3-5 0,2 1-84,2-1 0,1-1 158,3 5 1,-2-4-16,5 3 0,-3 1-315,3 4 1,-4 1 160,0 2 1,-3 0-185,-4 4 0,1-3 178,-5 3 0,0-5 203,-4 2 0,0 1-195,0-2 0,-6 1 210,-1-4 0,-4-1-107,0 1 0,-1-2 116,0-2 0,-3 3 85,-1-4 1,0-1-97,5-2 0,-1 1 12,0-1 0,1 1 277,-1-1-871,0-3 1,1 5-45,-1-2 511,5-2 0,-8 8 1,2-3-1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53.21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176 47 20046,'-7'-11'-7454,"-3"-1"6867,9 0 314,-10 6 172,10 1 634,-4 10 1,1 3-196,0 7 0,0-2-221,4 3 0,-4 2-321,0 2 0,-5 5 580,1 3 1,2 4-107,-2-1 0,0 6-133,-3 5 1,-2 1-108,-3 8 0,4 1-487,1-2 0,0 1 279,7-4 1,0-10-134,4-1 1,2-14 90,2-3 0,2-5-101,6-2 0,0-6 363,-1-2 1,5-6 239,-1-2 1,5-5 136,-5 1 1,6-6-113,-1-2 1,-4-1-20,0 2 0,1-3 13,-1-6 0,-2 2 4,-6 3 0,-2-2-5,-2 5 1,-3-3-309,3 3 1,-8 1-474,-4 3 1,-2 4 54,-2 0 0,-3 6 301,-1-2 1,-5 3 163,2 1 1,1 5 167,-2 3 1,2 2 22,-1 2 0,-2-1 58,5 1 1,2 1-295,6 3 0,-1-2 183,5 5 1,0-4-514,4 0 0,2-2-288,2-1 0,6 0-518,6-1 968,4 1 1,4-6-1,6 0 1</inkml:trace>
  <inkml:trace contextRef="#ctx0" brushRef="#br0" timeOffset="501">561 211 13852,'-12'-12'-1162,"1"1"0,0-1 793,4 0 1,-2 5 369,5-1-214,-5 0-90,7-4 0,-3 1 236,5-1 0,0 4 114,0 0 1,5 4 103,3-3 1,2 3 248,2-4 0,0 5-152,-1-1 0,1 3-18,0 1 0,1 0 98,2 0 1,-2 0-12,3 0 1,-3 1-184,-1 3 0,-1 2-151,1 1 0,0 4-138,-1-3 0,-4 2-251,-3 2 0,-2-1 34,2 1 0,-2 4 122,1-1 0,-5 1 87,-2-5 0,-5 1 105,1 0 1,2-2 67,-2-2 0,1 2 79,-1-2 0,3-1-77,5 0 0,-4-3 554,1 4-335,-1-5 0,9 6-173,3-5 1,2 3-35,2-3 1,-1 4-98,1-4 0,4 5-20,-1-1 1,5 2-9,-5 2 0,1 0 45,-5-1 0,1 2-5,0 3 1,-6-2-181,-2 6 1,-2-5 444,-2 5 0,-2-5-147,-2 5 0,-6-6 250,-6 1 0,-1-2-158,2-1 1,1 0 21,-6 0 1,6-1 42,-2 1 0,3-4-89,2-1 1,-1-3-305,0 4 0,5-5 294,-1 1-37,5-3 1,-2 4-1,5 2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52.14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293 24 15606,'-12'-5'-1214,"6"3"830,-5-8-555,10 9 745,-9-5-396,3 12 753,1-5 1,-5 13-319,4-2 120,1 2 1,-4-1 273,2 3 1,-3-2-41,-5 5 0,3 1 104,-3 3 1,0 6-12,0 2 1,-4 7-314,5 1 0,-5 5-205,5-1 0,-1 2-1,5 2 0,4-2 35,3-2 1,3-8-196,1-8 1,6-3-40,6-5 1,1-6 212,7-5 1,-1-6 214,4 2 1,1-2 56,-1-2 1,0-6 204,1-1 1,-1-4 13,1 0 0,-2-2-13,-3-3 1,-2 3 18,-5-3 1,-2 2 65,-2-1 0,-3 2-332,-5-3 1,0 3-218,0 1 1,-5 5-62,-3-1 0,-6 1-6,-2 0 0,-5 0 83,2 3 1,1 3 60,-2-3 0,1 4 140,-5 4 0,6 2 127,3 6 1,-2 0-47,1-1 1,2 1-114,6 0 1,3-1 44,5 1-127,0 0 0,5 0 0,2-1 0</inkml:trace>
  <inkml:trace contextRef="#ctx0" brushRef="#br0" timeOffset="484">527 176 23626,'-17'-12'-4734,"5"-4"2688,0 1 1,1 1 1351,3 6 624,3-3-452,0 10 1,6-4 779,3 5 1,-2 0-56,6 0 1,0 0-390,4 0 0,1-1 723,2-3 0,-2 2 44,3-1 0,1 0-20,-2-1 1,2 3-248,-1-3 0,-3 3 117,2 1 0,-2 1-746,-1 3 1,-2-2-25,-2 6-180,2 0 0,-8 4-65,2-1 0,-4 1 175,-4 0 1,1-1 132,-5 1 0,4 0 72,-3-1 0,3-3-87,-4 0 565,5 0-451,-2 3 282,5 1 1,1-2-133,3-2 0,3 1-10,4-5 0,2 4-21,3-4 1,-2 4 13,6-4 1,-5 5-50,5-2 1,-6 4-115,2 1 1,-5 0-56,-3 4 1,1-3 172,-5 3 1,0 2 197,-4 1 0,-5-2 150,-3-1 1,-6 1-32,-2-2 0,-5 1 72,2-5 0,1 1 21,-2 0 0,5-4 128,-5-1 0,6-4 36,-2 1 1,3-3-170,2-1 1,3 0-528,0 0 43,6 0 155,-4 0 1,6 0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7:50.81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397 23 12049,'-12'-10'0,"1"2"-698,-1 4 1549,0 3 1,1 2 181,-1 3 0,0 3-382,1 4 0,-2 6-296,-3 3 1,-2 3-53,-5 4 1,3-2-68,1 2 1,-1 3 520,-3 1 0,-1 4-191,1 4 1,1 3-410,3 5 0,-2 1-450,5 2 0,2-2-44,6 3 0,3-4-133,5-5 0,1-3-82,3-8 0,4-2-182,8-6 0,2-4 168,5-4 0,2-7 317,2-4 0,-2-4 324,2-4 1,1-4 280,0-7 1,-1 0 57,-4-4 1,5-1 106,-1-3 1,-1 0-46,-7-1 0,-2 5 212,-5-1 1,-2 1-345,-2-4 1,-3 3-481,-5 1 1,-5 4-555,-3 0 1,-3 6 202,-5 1 0,-3 5 111,-9-1 1,4 3 325,-4 1 1,2 9 183,-1 3 1,2 3 169,-2 1 1,6-2-19,2 6 1,3 0 4,-3 8 0,9-4 174,-2 4 0,8-4-449,0 0 1,4-1-633,4 0 1,4-4-225,7-4 0,3-3-73,6-4 1,-1 1 705,1-5 0,4-1 0,2-3 0</inkml:trace>
  <inkml:trace contextRef="#ctx0" brushRef="#br0" timeOffset="578">607 129 24248,'0'-12'-5387,"0"0"1886,0 1 2884,0 4 740,6-3 0,-4 8 1585,6-2-1460,0 8 1,3 2-401,1 1 1,0 0-204,0-3 0,-5-3 659,1 3 1,0 1-140,4-1 0,-1 4 6,1-4 1,-4 5-490,0-1 0,-5-2-564,5 2 1,-5 0 129,1 3 0,-3 1 584,-1 0 1,0 3-40,0 1 1,-1-1 74,-3-3 0,1 0 233,-5-1 1,2 5-23,-2 0 1,-2-2 492,2-6 1,3 2-157,1-2 0,3-2 283,1 2-664,0-5 1,1 3-332,3-2 1,6-3 503,6 3 0,4-2-24,0-2 0,-1 0 21,5 0 1,-7 0-107,6 0 0,-4 0 66,1 0 0,1 1 131,-6 3 0,1-2 6,-4 6 0,-2 0-15,-2 4 1,-2 1-765,-2 2 1,-4-2 133,0 3 0,-5 1 256,-7-2 1,-1 2 170,-2-1 1,-3-2-14,-6 5 1,1-4 288,-1 0 1,1-1 18,0 2 0,-1-4 502,1-1 1,0 1 65,-1-4 0,5-2 351,-1 2-1151,1-5 1,1 2-72,2-5-990,8 0-395,3 0 826,5 0 1,0-5 0,0-2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07.3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47 140 8463,'-12'0'0,"2"-1"0,2-3 0,2 2 0,2-6 0,3 4 0,-3-4 0,2 5 0,2-7 0,0 8-46,0-6 1,6 5 37,1-1 1,0 3 63,1 1 0,-1 0 46,5 0 1,4-4-17,-1 0 0,2 0-20,-1 4 1,-2 0-2,5 0 0,-3-4-117,3 0 1,-3-1 123,3 1 0,1 2-81,3-6 0,1 4 66,-1-4 0,-3 4-166,-1-3 0,-3 0 87,3-1 0,-5 3-67,2 5 3,-3 0 80,-7 0 207,5 0 1,-11 4-121,0 0 0,-5 9 31,-7-1 1,-4 7-84,1 1 1,-6 2 15,1 1 0,1 6-4,-4 2 1,6 2-3,-7 2 1,4 1 31,-4-1 0,2 1-9,3 3 0,-2 1-81,5 3 1,1-2 53,3-2 1,0-1-119,1 5 1,3-9 52,0 1 0,6-8-6,-2 0 0,2-3-147,2-5-341,0-2 85,6-5 0,0-6 112,6-2 1,-4-3 30,-1-1 1,1-4 295,4 0 0,-1-10 0,1 1 0</inkml:trace>
  <inkml:trace contextRef="#ctx0" brushRef="#br0" timeOffset="460">666 187 8280,'-6'-5'-399,"0"-2"498,1-4 77,-1 4 1,-2 2-350,0 5 0,6 5 96,-2 3 0,-1 2 159,1 2 1,-2 0 45,3-1 1,0 5 99,-5 0 0,4 4-167,-4 0 1,2 2 11,-2 1 1,-2 1-73,2-1 0,2 4 20,-2 0 1,5 2-4,-1-2 0,3-2 72,1 2 0,0-3-181,0-5 0,5-2 75,3-5 1,6-6-88,2-2 0,3-3 106,-3-1 0,5-1-122,-2-3 1,2 1-7,-2-4 0,3-2 33,-2-7 0,-2 3 23,2-3 1,-6 1 24,1 3 1,-7-2 59,-4 6 0,-3 2-71,-1-2 1,-1 5 166,-3-1 0,-4 3-12,-7 1 1,-3 1 125,-6 3 0,1 3-164,0 4 0,3 1 10,1 0 1,0 0-247,0-1 1,-2 5 141,6-1 0,0 1-164,8-4 0,1 3 56,6 1 0,0-1-729,0-3 869,6 0 0,5-1 0,7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10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351 118 8442,'-4'-12'0,"1"0"0,-1 1 6,-1-1 0,2 0 123,-5 1 0,6 3-194,-2 0 50,-3 6 1,1-8 179,-6 7 0,4-5-112,0 4 1,1 0 38,-5 4 0,-4 0-9,1 0 1,-2 0-8,1 0 1,2 5-101,-5 3 0,0 2-61,0 2 1,-2 5 99,6 2 1,-5 7-38,5 2 1,-1 4 54,4-1 1,2 2-109,2-2 0,3 1 64,5-5 1,0 1-11,0-5 0,5-5 0,3-2 1,6-7 24,2-1 1,5-6-87,-2 2 1,3-8-8,1-4 1,1-6-96,-1-1 1,1-6 149,-1 1 1,-5-2-221,-2-1 1,1 0 45,-2-1 1,-3 1 107,-4 0 1,-6-1 61,2 1 0,-3 5 134,-1 2 1,-5 4 53,-3 5 0,-2 1-50,-2 6 1,1 6 98,-1 1 0,0 8-37,1 0 0,3 10-32,0-2 0,5 8 9,0 1 0,-3 1 7,2 2 0,1 0-128,3 0 1,1 4 2,3 0 0,1 0-217,3-4 1,6-1 81,-2-3 1,2-2-295,-2-6 1,3-1 126,1-2 1,-1-3-204,-3-6 484,0-4 0,5 3 0,1-3 0</inkml:trace>
  <inkml:trace contextRef="#ctx0" brushRef="#br0" timeOffset="382">585 246 8256,'0'-17'-747,"-5"4"0,2-2 1253,-5 7-315,6 3-203,-3 5 1,5 1 23,0 3 1,5-3 37,3 3 1,-2-2 157,2-2 0,1 0-87,7 0 1,-3 0-110,2 0 1,-1 0 1,2 0 1,-3 0-5,3 0 0,-3 1 4,-2 3 1,1 2-18,0 6 1,-5 5 68,1 2 0,-5 3-36,1 2 1,-4 0 126,-4 4 1,-7-2-123,-4 5 0,-2-1 162,1 1 0,-1 1-65,-2-5 0,-2 1-19,6-5 1,3-1-66,4-2 1,6-4-103,-2-4 1,4-2 33,4-2 1,3-3 84,9-5 0,2 0-287,5 0 1,5-3 42,-1-1 1,5-5-170,0 1 1,-3-1 98,3 1 1,-6-1-220,1 5 1,-3-4-189,0 4 656,-6 0 0,4 4 0,-4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12.7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339 106 7872,'-8'-13'0,"0"-2"0,1 0-1249,0 0 1958,-3 2-214,3 2-732,-5 4 273,1-3 1,3 9-11,0-3 0,4 2 170,-3 2-131,-1 6 1,-4-4-8,0 6 1,3-1-3,-2 0 0,2 5-83,-7 0 0,3 1 28,1 6 0,-5 1-3,-2 3 0,2 2-38,1 2 0,0-2 69,0 2 0,0-3-21,5 0 1,4-2 4,3-3 1,3-2 25,1-5 0,5-2-25,3-2 0,8-3 50,3-5 0,4 0-69,5 0 1,-2-6 0,5-6 0,-4 0-112,4-3 0,-5-2 79,1 1 1,-2-4-25,-1 0 0,-2-1 45,-3 2 1,-2-3 15,-5 2 1,-1 3-15,1 2 0,-6 2-1,-2 1 1,-2 4 91,-2 1 34,-6 4-49,0-2 1,-4 6 16,2 3 1,-1 3 170,5 4 0,-4 5-131,4-1 1,-4 6 104,4-1 1,1 2-87,3 1 0,0 2-16,0 2 1,0-2-25,0 2 1,0 1-151,0 0 1,5-1 25,3-4 0,1 1-212,-2-1 0,4-1-204,-3-2 0,2-4 172,2-4 1,-1 0-273,1 0 1,0-2-28,-1-2 569,1-3 0,0 0 0,-1 2 0</inkml:trace>
  <inkml:trace contextRef="#ctx0" brushRef="#br0" timeOffset="442">666 199 8321,'0'-12'-216,"0"1"1,0 3-285,0 0 1,0 4 583,0-4 0,5 6-61,3-2 0,2 3 36,2 1 1,0-2-35,-1-2 0,5 3 162,0-3 0,4 2-103,0-2 0,2 2 5,1-1 0,1-3-50,-1 2 1,0 1 17,1 3 0,-6 0-26,-3 0 0,-6 5 41,-1 3 0,-5 2 72,1 2 1,-3 1-84,-1 2 1,-5 3 133,-3 6 0,-4-1-117,-3 0 1,1 5 2,-6-1 1,2 2 27,-2-2 0,-2-3-3,3 4 1,2-4-13,1 0 0,7-6 8,2-3 1,4-2-209,-1-1 116,3 0 1,7-6-136,6-2 0,5-3 80,6-1 0,2-6-171,2-6 1,3 1-150,5-5 0,1 2 119,3-2 1,-4 7-44,0-3 1,0 5 41,-3-1 0,0-1-570,-1 5 817,-2 0 0,-1 4 0,2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19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77 211 8084,'-11'0'-1510,"4"0"1795,-3 0 1,8 2 2,-1 1-70,1 4 6,2 5 0,0-5-102,0 1 1,0-4 324,0 4-358,0-6 0,0 5 165,0-3 0,0-3-106,0 4 0,4-3 100,0 2-20,0-3-204,-4 4 201,0-5 215,0 0-343,5-5-27,-4 4-16,5-10-48,-6 10 0,1-8-6,3 5-49,-3-5 0,4 6 128,-5-5 14,5 6-69,-3-9 0,7 9 46,-5-6-50,0 5 6,-4-7-44,5 9 34,-4-10 0,6 10-21,-4-3 0,-1 2 40,2-2-88,-3 2 59,-1-3 1,1 1-24,3 0-36,-3 1-8,5 3-15,-6 0 57,5-6 29,-4 5-26,4-4 1,-3 5 61,2 0-48,-3-5 6,4 3 3,0-3 0,-2 5 2,5 0 0,-4-4-5,3 0-2,-4 0 0,6 3-14,-5-3-3,5 3 11,-3-4 0,6 5 22,0 0 27,-1 0 5,1 0 7,0 5 1,-4 1-46,-1 6 0,-4 0 36,1 0 0,-3 1-27,-1 2 1,0-1-7,0 6 1,-5-1-14,-3 5 0,-2 3-5,-2 0 1,-5 6 7,-2-2 1,-3-1-5,-2 1 0,1-4 64,0 4 0,3-6 4,1-2 0,1-1 96,-2-6 1,3-1 4,6-3-75,-1-5-113,0-2 0,6-5 0,6 0 4,7 0 0,4 0-152,1 0 0,1 0-27,2 0 0,-1-4 92,6 0 1,-5-4-485,5 4 0,-1-3 190,5 3 1,-1-2-524,0 3 1,1 1 917,-1-2 0,1-2 0,-1-1 0</inkml:trace>
  <inkml:trace contextRef="#ctx0" brushRef="#br0" timeOffset="485">603 141 8281,'-5'-12'0,"-2"5"-6,-4-1 0,-1 4 242,0-4 1,1 6-95,-1-2 1,4 2 248,0 2-181,6 0-47,-4 0 3,6 0 0,0-1-46,0-3 1,6-1 78,1-3 0,8-2-213,0 2 1,5-2 19,-5-2 0,5 4-64,-5 0 1,5 5 51,-5-5 0,2 5 42,-1-1 0,-3 3 21,2 1 1,-2 0 5,-1 0 0,-4 5 58,0 3 0,-6 4-54,2 3 0,-3-1 31,-1 6 0,-1-1-2,-3 5 0,-2 3-2,-6 0 0,-1 1-47,-2-5 0,2 4 3,-3 0 1,-2 3-39,-2-6 1,3 2 55,2-7 1,2-2-15,1-1 1,1-3 62,-1-2-98,5 1 11,2-6 1,10 0-12,3-6 0,8 0 6,3 0 1,5-2-4,3-2 0,1-1-133,4-3 1,1-2 86,-2 2 0,4-2-257,4-2 0,-4 4 84,1 1 1,-3 0-51,-5-1 1,-1 2-65,-4 2 1,-1 3-197,-2-3 1,0 2-27,-4 2 0,0 0-172,-5 0 1,1 2 704,0 2 0,-1 2 0,1 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28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 8087,'-7'0'-973,"-1"0"925,5 0 302,-7 0-205,8 0 140,-3 0 175,5 0 601,0 0-820,5 0 1,2 0-50,5 0 1,1 0 45,2 0 0,-2 0-156,3 0 0,1 0 135,-2 0 0,5-4-198,-5 0 1,5 0 29,-5 4 0,5 0-86,-5 0 0,1-1 93,-4-3 1,3 2-130,1-1 0,-5 1 124,-3 2 1,-4 0-75,4 0 145,-6 0-12,4 0 198,-6 0-70,-6 0-42,0 5-17,-6 2 0,2 5 12,2-1 1,-1 1 54,5 0 0,-5 5-96,1 2 1,-2 4-6,-2 5 0,4-2 6,1 5 1,-1 0-114,-4 4 0,2 4-19,2 0 1,-2 0-119,2-4 0,3-5 23,1-3 1,2-8-498,2-3-107,0-3 776,0-7 0,11-6 0,2-6 0</inkml:trace>
  <inkml:trace contextRef="#ctx0" brushRef="#br0" timeOffset="457">561 94 8027,'0'-13'-376,"0"-3"1,1 7 282,3-3 698,-3 9-511,5-3 0,-6 12-221,0 1 1,0 4 343,0 0 0,-6 2-79,-1 3 1,0 2 117,-1 5 0,1 1-98,-5-1 1,2 1-28,2-1 0,-3 4-59,4 0 1,-2 2 10,1-2 0,3-2 14,5 2 1,-4-2-182,0-2 0,1-3-60,7-1 0,3-6 130,4-1 0,1-2-101,0-6 1,1 0 74,2-4 1,-2-5-135,3-3 1,1-4 80,-2-3 0,5 2 50,-5-3 0,1-1 25,-5 2 0,0-2 12,-3 1 0,-3 3 188,-5-2 0,0 6-129,0 1 0,-5 1 118,-3 0 0,-3 1-78,0 6 0,-5 0 88,1 0 0,-5 0-98,5 0 1,-5 6-138,5 1 0,-5 4 52,4 0 1,1 1-147,3 0 1,1-1-121,-1 1 0,5 4-766,3-1 1034,3 6 0,1-3 0,0 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27.3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23 141 8149,'-11'0'-999,"4"0"823,2 0 191,5 0 0,4-1-30,0-3 0,6 2 73,2-1 1,1 1-7,6 2 1,1-4 29,3 1 0,1-7 12,-1 3 0,0 0-55,1-1 0,3 1 9,0-5 1,0 4-94,-3 0 1,2 2 95,-3-2 0,2 2-107,-10 2 0,1 2 88,-4-2-32,-1 3 56,-4 1 1,-3 5 12,-8 3 0,-3 3 7,-4 0 0,-2 6-46,-3 3 1,2 2-40,-6 1 0,1 6 49,-5 2 0,1 0-157,0 4 0,1-3 28,2 7 1,-2-4 26,3-4 0,2 2-81,1-6 0,5 0-77,3-3 1,-1-2-60,5-3 1,0-2-145,4-5 423,5-6 0,2 0 0,4-6 0</inkml:trace>
  <inkml:trace contextRef="#ctx0" brushRef="#br0" timeOffset="426">701 1 8156,'-12'0'-784,"1"0"1,-1 2 637,0 6 1,1 0 349,-1 8 1,0 2-32,0 1 0,0 7-93,-4 1 0,3 6 146,-3-2 0,3 3-129,2 1 0,3 0-42,0 0 1,4 0 0,-4 0 1,6-5-44,-2-3 0,8-7-10,4-5 1,2 1-4,2-5 1,3-2-20,1-9 0,5 0 5,-2 0 1,2-1-22,-2-3 1,2-1-8,-5-3 1,3-2 41,-3 2 1,-1-6-52,-3-2 0,-4 1 41,0 3 4,-6 0 1,3 1 38,-5-1 0,-1 4 5,-3 0 0,-4 6 26,-7-2 0,1 3-55,-6 1 1,4 4 37,-3-1 1,1 8-21,-2 0 0,0 1-123,4 4 0,0-3 115,5-2 1,0 5-268,4 0 1,1-1-48,6-3 0,0-1-78,0 1 1,11-5 94,4-3 278,6-3 0,2-1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09:23.0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46 7888,'-6'-8'0,"-1"2"240,-4 1-139,5 1 1,-1 4-62,3 0 131,3 0 0,-4 1 42,5 3 1,0-1 191,0 4-224,0 1 1,0 4-4,0 0 0,0 1 12,0 2 1,0-1-37,0 6 0,0-1-15,0 5 0,0-1-153,0 0 0,1 1 16,3-1 0,1-3 80,3-1 1,4-1-420,-1 2 0,1-3 161,4-6 1,-2-3-463,1 0 0,0-6 269,4 2 1,-4-2-321,0-2 0,2-9 320,-1-3 0,-5-4 369,-3 1 0,0-9 0,3-5 0</inkml:trace>
  <inkml:trace contextRef="#ctx0" brushRef="#br0" timeOffset="171">211 81 7842,'0'-18'-1010,"0"3"1063,0 2 0,0 1 928,0 0-748,0 6 0,0 2-50,0 8 0,0 2 94,0 6 1,0 6-97,0 5 0,4 2-97,0 6 1,4 4-4,-4 4 1,1 4-156,-1-4 0,1 4-11,3-4 0,2 4-272,-2-4 0,-2-1-297,2-2 0,0-7 317,4-1 1,-1-5 336,1-4 0,0-2 0,-1-5 0</inkml:trace>
  <inkml:trace contextRef="#ctx0" brushRef="#br0" timeOffset="758">480 151 7832,'-12'-10'0,"0"2"607,1 3 1,3 1 262,0 0-851,6 0 0,-2 3-23,8-3 0,2 3 43,6-3 1,-1-1 105,1 1 1,4-1-181,-1 1 1,5 2 102,-5-1 0,6-3-95,-1 3 0,-2-1 73,1 4 0,-5 0 8,2 0 0,-3 0 123,-1 0 1,-1 5-70,1 3 1,-4 2 172,0 2 1,-6-1-62,2 1 0,-3 4-86,-1-1 1,0 6-33,0-2 1,0 5-113,0 3 1,-5-1-57,-3 5 1,2 0 54,-2 4 1,2-4 61,-2 1 0,1-3-13,3 3 1,3-5-68,-3-8 1,7 2-74,1-5 0,6-2 66,2-6 1,1 1 8,6-5 0,-3 0-95,3-4 0,-3-2 135,3-2 0,-3 2-37,3-6 0,-4 5 24,0 0 0,-6-3 0,-1 2-361,-5 1-315,2-3 692,-5 5 1,-5-4 50,-3 5 1,-2 0-73,-2 0 1,0 0 20,1 0 0,-5 0-3,0 0 1,-4-5-82,0-3 1,2-2 65,-1-2 1,3 0-14,-4 1 0,2-6 0,-1-3 0,2-2 5,5-1 0,4-1 20,1 1 1,4 0 9,-1-1 0,3 1-219,1 0 1,5-1 113,3 1 1,2 3-190,2 1 0,4 5 66,-1-2 1,1 7-319,-5 1 1,5 6 112,0-2 1,-1 2-35,-3 2 1,-1 0-253,1 0 699,0 0 0,-1 6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35.24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281 59 10780,'-4'-12'0,"0"1"-508,1-1 500,2 6 1,-3-1-701,0 3 733,-5 3 1,3-4-6,-6 5 0,4 0 178,0 0 1,-1 4 57,-6 0 0,2 5 126,-3-2 0,-1 0-31,2 1 0,-5 3-4,5 5 0,-5 1 99,5-2 1,-1 0-119,4 4 1,1-1-42,-1 2 0,6 1-287,2-6 0,2 5-59,2-5 1,3 1-336,5-5 1,1-4 170,10-3 1,1-3 4,3-1 1,4-5 17,1-3 0,0-6-3,-1-2 0,-2-3 74,2 3 1,-2-5 217,-2 2 0,-3 1 131,-1-2 0,-8 7 288,0 2-27,-2-1-341,-2 11 0,-2 1-517,-5 8 1,-1 8 198,-3 8 0,-1 0 51,-3 8 0,-1-1 9,5 4 0,0 4 23,4 0 1,0-4 56,0-4 0,0-5-203,0 1 0,5-4 215,3-3 1,6-5-123,2-7 0,5 1 97,-2-5 0,3 5 0,2-2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35.8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83 8534,'0'-12'-117,"-4"0"48,0 1 1,-4-1 200,4 0 0,-5 5-60,1-1 1,2 5-182,-2-1 1,0 3 82,-3 1 0,3 1 134,0 3 0,0-3 39,-3 3 1,-1 2-132,0-3 0,1 5 78,-1-4 1,0 5-148,1-1 0,-1 2 63,0 2 1,1 0-79,-1-1 1,4 5-44,0 0 0,6 3 151,-2-3 0,-1-1-102,1-3 1,0 3 57,4 1 1,1-4-105,3-4 1,2-5 37,6 5 1,0-5-7,0 1 1,0-3-89,4-1 0,-3-5 68,3-3 0,1-2-69,-2-2 0,1 0 97,-5 1 0,1-1 15,0 0 1,-2 1-118,-2-1 357,2 0-228,-3 0 279,-1 6-43,-1 1 0,-5 11-55,0 6 1,-1 1 95,-3 6 0,3 1-108,-3 3 1,3 1-12,1-1 0,0 4-25,0 0 0,0 1-81,0-5 0,0 0 17,0 1 1,1-1-184,3 1 0,-3-5 52,3 1 0,3-5-237,0 5 1,-1-5-207,-3 5 1,4-6 545,1 1 0,-3 4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38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186 88 8523,'0'-16'0,"0"0"-48,0 2 63,0 1 0,5 7-160,3 2 1,6 2 119,2 2 1,4 0-197,0 0 0,2 0 202,1 0 1,1 2 97,-1 2 0,-4-3-57,1 3 1,-6 1 48,2-1 1,-3 4-102,-2-4 0,-4 5 28,-3-1 1,-4 3 17,-4 5 1,-8-2 8,-7 6 0,-5 0-5,-3 8 1,-4 0 11,-8 3 0,1 3 9,-4-3 0,4 3 131,-1 1 0,3 3-82,1-3 1,6-3 83,6-9 1,6-1-126,9-2 1,4-1-5,8-7 0,8 1-2,7-9 0,5 0-102,3-4 1,3-1-115,5-3 0,0-4 120,0-8 1,-1 2-145,-3-5 1,1-1 88,-5-3 1,-5 1 62,-6 2 0,-4-2 6,-5 3 0,-1-2 9,-6 1 1,-11-2 30,-4 3 1,-6 1 15,-2-2 1,-9 1 87,1-5 1,-5 2-63,5 3 0,-3-3 219,-1 2 0,5-4-137,3 0 1,7 0 8,5 8 1,3 1-213,4 3 1,4 5-254,8 3 0,8 3 202,8 1 1,5 1-100,3 3 1,4-1-239,-1 5 0,3-2 145,1 2 1,0 2 320,0-2 0,0 3 0,0 0 0,0 1 0</inkml:trace>
  <inkml:trace contextRef="#ctx0" brushRef="#br0" timeOffset="190">711 41 8517,'-1'-14'-636,"-3"2"273,3 3 1,-4 4 345,5 5 1,0 10 192,0 9 0,0 9 121,0 3 1,0 3-193,0 1 0,0 1 76,0 3 0,0-3-85,0 3 1,0 1-127,0-1 1,1 0-71,3-4 1,-2-1-235,6-3 0,-4-1 204,4-3 130,0-2 0,3 9 0,1-4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37.824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279 151 12250,'13'-23'0,"2"1"-15,0 2 0,1 3-40,-5 6 1,4 3 133,-4 0 0,4 5-406,-7 0 0,-2 1-245,2 2 418,-6 5 97,4 2 1,-6 1 97,0 0 1,-7-5 87,-5 5 0,-1 1-93,-6 7 1,-1-2-6,-3 6 1,-2 3 23,-2 4 0,-1 6 11,-3-2 0,1 3-52,2 1 0,4 1 251,-4 3 1,4-3-33,0 3 0,8-4-267,4-4 1,5-6 5,7-6 1,7-9-179,5-3 1,8-4 287,8-3 0,5-1-175,2-3 0,0-3 26,4-4 1,-2-1-188,-2 0 1,0-3 163,0-1 0,-7-3-146,-4 3 0,-3-3 154,-10 3 0,2 0 114,-9 5 1,-3-1-176,-8 0 0,-4 1-41,-12-1 0,-3 0 85,-9 1 0,-4-1 41,0 0 0,-4 1 168,4-1 0,-1-1-70,1-3 0,8 3 88,0-2 0,6 2-95,6 1 0,3 0-51,8 1 1,4-1 71,8 0 1,4 1-105,8-1 0,6 4 35,5 0 1,5 5-311,0-5 1,-3 5-76,3-1 1,-1 3 121,4 1 1,0 0-205,0 0 519,0 0 1,0 5-1,0 2 1</inkml:trace>
  <inkml:trace contextRef="#ctx0" brushRef="#br1" timeOffset="242">653 34 8441,'0'-11'-1926,"0"-1"2196,-5 5 0,4 4 17,-3 6 1,3 5-327,1 8 1,-4 2 184,0 5 0,0 2 20,4 2 0,0-1-109,0 5 1,0-5 45,0 2 1,0 0-109,0-1 0,0 6 101,0-2 1,4-1-307,0 1 0,3-5 104,-3 1 1,4-2-294,-4-2 1,4-5 398,-4-2 0,5 2 0,-3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41.66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9 246 12615,'0'-24'-841,"0"2"561,0 3-196,0 2 0,0 5 285,0 1 0,5-1 445,3 0 0,3 1-53,0-1 0,5 2 18,-1 2 0,8-3 1,0 4 0,2-2 11,6 1 1,-4-3 72,4 4 0,-4 0-79,5-1 0,-6 6-44,1-2 1,-3 2-188,0 2 1,-2 0-83,-3 0 1,-2 2-63,-5 2 0,-6 3-116,-2 9 1,-2-2 30,-2 6 0,-10-1 164,-1 5 0,-10 3 21,-2 0 0,-5 6 53,-3-2 0,-4 6 64,0 2 0,0 2 29,-4-3 0,-1 3 51,1 2 0,1-3 114,7-5 1,7-5-79,4-3 0,11-4-190,1-3 0,8-5-134,8-7 0,2-3 10,14-5 0,-2-1 100,9-3 0,0-2-111,4-6 0,0-4 30,0 1 0,0-6-154,0 2 0,-5 0 143,-3 0 0,-3-1 0,-5-3 0,2 0 81,-5-1 1,-6 1-87,-6 0 1,-3 1 21,-1 2 0,-5-5-97,-3 6 1,-11-4 110,-5 7 1,-3-5-4,0 2 0,-2 1 189,-2-2 1,3 2-110,4-1 0,2 0 143,3 4 0,2 2-164,5-3 1,6 7 73,2 1 1,8 6-335,3-2 1,9 3 105,3 1 1,5 0-204,3 0 1,-1 1-38,5 3 1,0 2-210,4 6 649,0 0 0,1 4 0,-1 3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48.13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82 0 13424,'-11'2'-239,"-1"1"1,5 0-43,4 5 1,-3 0 45,2 3 0,1 6-60,3 3 0,-4 3 159,0 4 1,0 3 75,4 5 1,0 0-34,0 0 0,-1 0-121,-3 0 0,2 4-122,-1 0 0,1-1 171,2-7 0,-4 1-109,0-4 0,1 0 177,3-1 0,0-6-302,0 3 0,1-9-138,3 1 511,-3-3 0,9-2 0,-3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49.0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1 157 8436,'5'-11'0,"-4"-1"-166,3 0 0,1 1 231,-1-1 1,5 4-29,-1 0 0,6 6 55,2-2 0,5-1-359,-2 1 1,3-1 133,2 1 0,0 2 38,4-2 1,-4-1 114,3 1 1,-2-1 50,-2 1 0,0 3-115,-4-3 1,-2 3 63,-5 1 0,-2 1-48,-2 3 62,-3 2 1,-8 7 26,-4 3 0,-1-3-10,-8 3 0,-2 0-7,-1 0 1,-4 5-19,0-2 1,-4 3-4,0 2 0,-1 3-38,5 0 0,1 0 50,2-3 1,0 3-56,4 0 1,2 1 43,6-5 1,3-1-35,5-2 1,2 0-1,6-4 0,1-2-5,11-6 0,3-3 10,4-5 1,5 0-4,-5 0 0,0 0-40,-4 0 0,1-5 45,-1-3 1,-3-2-12,-1-2 1,-9 0 6,2 1 0,-8 3 31,0 0 1,-3 0-12,-1-3 0,-5 0 3,-3 3 1,-7-2 0,-5 2 0,-2-2 5,-1-2 0,-1-3 115,1-1 1,0-3-113,-1 3 1,-3-5 157,0 2 0,3-5-89,5-3 1,5 3 113,-2-4 0,8 0-125,4 0 0,3 5-28,1 4 0,5 4-100,3 0 0,8 3-323,3 4 0,3 3-206,2 5 1,-1 0 243,0 0 1,1 1-464,-1 3 793,6 3 0,-5 4 0,5 1 0</inkml:trace>
  <inkml:trace contextRef="#ctx0" brushRef="#br0" timeOffset="196">632 40 8471,'0'-11'-7,"0"-1"208,-6 0 1,5 7-156,-3 5 1,2 7 97,-2 8 1,2 7-432,-2 6 1,3 4 205,1-1 1,0 0-4,0 4 1,0-6 59,0 6 0,4 1-86,0 3 0,5 5-28,-1-1 1,2 1-701,2-1 838,5 3 0,-4-5 0,4 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53.29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94 16526,'0'-12'-1967,"0"1"2378,5-1 1,-2 5 31,5 3 0,-4 3-501,3 1 1,1-1 228,4-3 0,3 3 10,1-3 1,3 1-12,-3-1 0,5 2 14,-2-6 1,3 4 253,2-4 0,-5 6-288,1-2 1,-5 2-310,5 2 0,-6 6-148,2 1 0,-5 1-291,-3 4 0,-2-3 25,-2 7 1,-2 2 212,2 1 1,-8-1 211,-4 2 0,-2-1 113,-2 5 0,-4 0 104,1 4 1,-6-4 108,1 4 1,-2 0 268,-1-1 1,5-1 164,2-6 1,-1 2 12,2-3 0,3-2 189,4-1-830,6-3 1,-2-7-320,8-2 1,2-3-30,6-1 0,4-1 218,-1-3 1,7-1-272,2-3 1,-1-2 197,4 2 1,-2-1-177,-2 1 1,2-1 89,2 5 305,-2-5 1,3 8-1,-4-4 1</inkml:trace>
  <inkml:trace contextRef="#ctx0" brushRef="#br0" timeOffset="385">619 47 17788,'-11'-12'-5128,"3"1"3023,0-1 1928,5 6 78,-7 0 1,9 8 191,-3 2 0,8-2-372,3 6 1,5-5 315,4 1 0,-2 1-325,5-1 1,1-1 415,3-3 0,1 0 66,-1 0 0,0 0-16,1 0 0,-5 0-98,1 0 0,-6 2-329,2 2 0,-1 2 242,-3 6 1,-3 0-152,-9-1 0,-5 2 194,-3 3 0,-8 2 207,-3 5 0,-3 1-175,-2-1 0,0 0 196,-3 1 0,3-1-59,1 0 0,1-4 5,6-4 1,2 2 294,6-1-269,3-1 0,10-4-442,3-4 1,9-1 195,6-6 0,6 0-195,6 0 1,0-2 103,0-2 1,5 2-355,3-6 0,-2 5-10,2 0 1,-5 1-457,1 2 920,-8 0 1,3 0 0,-4 0-1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52.12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47 279 17440,'0'-16'-2205,"-3"1"1395,-1-4 1,-4 1 518,4-2 1,-4-1 98,4 6 1,-3-1 121,3 5 1,0 3-339,4 0 592,0 0-543,0 2 639,5 1 1,1 1 188,6 0 0,1-5 179,3 1 0,-2 1 49,5 0 0,0-1-40,0-4 1,3 4-21,-2 1 0,3 3-359,4-4 0,-2 5-62,2-1 0,-6 4-390,-2 4 1,-3 3-312,3 4 1,-8 6-340,0 3 1,-7 2 344,0 1 0,-8 6 190,-3 2 0,-5 3 193,-4 1 1,-3 1 189,-8 3 0,-3-1 91,-5 5 1,4-2 104,-1 2 1,6-8 248,-1-8 1,4-2 217,3-2 0,5-9 398,7-2-854,3-8 1,10-3-289,3-5 1,6-5 11,2 2 0,6 0-204,1-1 0,2 2-56,6-2 1,-4-1-288,4 5 1,-4-4 442,5 4 0,-1-5 0,4 3 0</inkml:trace>
  <inkml:trace contextRef="#ctx0" brushRef="#br0" timeOffset="621">468 139 15457,'-4'-22'0,"-1"1"-741,-2 2 1,5 5 700,-2-2-111,3 3 1,6 7 1447,3 2 0,2 2-1204,2 2 0,-1 0-2,1 0 0,4 0 37,-1 0 1,5 0 227,-5 0 0,1 2-35,-5 2 1,1-2-208,0 6 0,-2-4-194,-2 4 0,1 0-973,-5 3 0,0 2 722,-4 3 0,0-3 141,0 2 0,-1 3 102,-3 2 0,-3 1 207,-4-2 1,-5 3 322,0-2 0,1 1 132,3-2 0,-3 3 152,-1-2 0,-1 2 207,2 1 1,3-4-461,0 1 1,2-5-156,6 5 1,-4-6-246,4 2 0,2-5-518,5-3 1,4 1-368,5-5 0,1 0 364,2-4 1,3 0 27,6 0 0,-1-1-129,0-3 1,1 1 243,-1-4 1,4 4-453,1-1 720,-1-2 0,2 4 1,0-3-1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55.55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46 280 8530,'-8'-13'0,"0"-3"0,1-3-13,0-3 1,1 2 39,2 1 1,2 4-40,-1 0 1,6 2 33,5 1 1,4 1-197,3-1 0,4 4 100,4 0 1,0 0 133,1-3 0,3 3-167,0 0 1,2 2 124,-2-2 1,-1-1-22,5 5 0,-6-1 11,-2 1 1,-1 3 19,-6-3 1,-1 8-27,-3 3 1,-5 9 5,-4 3 1,-3 3 23,-3 2 0,-8 3 3,-4 0 1,-10 7-63,2 1 1,-5 0 41,1 4 0,1-3 42,-5 0 0,5-3-1,-1-2 1,2 2 13,2-6 1,5-1 15,2-6 21,8-4-103,3-9 1,14-2 36,3-5 1,9-1-68,2-3 0,2 1 62,6-4 1,-5 0-261,1-1 0,1-1 8,0 5 0,-1-4-156,-4 5 1,1-1 113,-1 4 1,-1 0-367,-2 0 624,2 0 0,-4 0 0,5 0 0</inkml:trace>
  <inkml:trace contextRef="#ctx0" brushRef="#br1" timeOffset="430">642 128 9719,'0'-12'-1978,"0"1"947,0-1 1438,0 0-93,0 6-216,5 0 0,1 6-32,6 0 1,4 4 135,-1 0 1,2 0-141,-1-4 1,-2 1 50,5 3 1,0-2-18,0 2 1,-1-3-10,-2-1 1,-3 1-99,2 3 1,-6-1 84,-1 4-116,-5 1 1,1 5 46,-8 3 0,-3 1 22,-4 2 1,-6 3 26,-3-2 0,-2 2 6,-1 1 1,0 4 23,-1 1 0,2-1-33,3-4 1,0-1 64,4-2 1,3 1-10,1-6 1,0 1-18,7-5-56,0 1 0,10-2-65,1-2 0,5-3 1,4-5 0,2-1 21,5-3 1,-1 3-122,-2-3 1,2-1 91,-3 1 0,2-1-207,-2 1 1,2 3 61,-5-3 0,3 2-135,-3 2 0,-1 0 49,-3 0 0,0 4 254,-1 0 1,1 10-1,0-1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09:25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58 281 8115,'-12'-12'0,"0"0"911,1 1 0,3 0-525,0 4 0,5-4-859,0 3 1,8 1 372,6-5 0,2 2 368,7-10 0,3 4-87,5-3 1,4 5 103,-1-2 0,3 3-294,1 2 0,-1 3 66,-3 0 0,-3 5-222,-4-1 0,-2 8 49,-3 4 0,-3 8 151,-8 3 1,-3 5 112,-5 3 1,-5 3-108,-3 5 1,-4 1 71,-3 3 0,-4-1-41,-4 4 0,4-4 288,-1 1 0,5-3-19,-5-1 1,6-3-57,-2-1 1,5-9-207,3 1 1,3-7-131,5-1 0,5-6-22,3-1 1,3-5-237,5 1 0,2-3-10,5-1 0,1-4 152,-1 0 0,0-4-567,1 4 1,-5-5 254,1 2 0,-1 0-320,5-1 1,-6 1 82,-3-5 716,-2 5 0,4-8 0,1 2 0</inkml:trace>
  <inkml:trace contextRef="#ctx0" brushRef="#br0" timeOffset="403">653 129 7827,'-10'-12'679,"2"1"998,-2-1-1482,9 0 1,-3 4-392,8 1 1,3-1 234,9-4 0,2 4 61,5 1 1,1 0 12,-1-1 1,2-1-14,2 5 1,-2 0-1,2 4 1,-2 0 12,-2 0 1,3 0-309,-3 0 0,-2 4-130,-9 0 0,-4 7 188,-1 0 0,-4 2 66,1 7 0,-8-1 71,-4 5 0,-3 0 0,-5 3 0,2 2 0,-6 2 0,1 3 0,-5-3 1878,1 8-1181,5-3 0,-3 5-247,6-6 0,-1-4-241,4 0 1,6-6-196,2-2 0,3-1-20,1-6 1,2-6-200,6-6 0,1-3-220,11-1 0,-1 0 199,4 0 1,-3-1-285,-1-3 1,1 1 158,3-4 1,0 0-114,1-1 1,-2-1-48,-3 5 1,-2-3-754,-5 3 160,5-5 715,-4 2 0,0-3 389,-5 2 0,-1-2 0,5 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8:56.706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36 223 8420,'-8'-16'0,"1"1"-819,2 1 1,-2 1 1418,3 1-279,0 5-121,4 2-217,0 5 0,5 0 202,3 0 1,6-1-84,2-3 0,3-1 161,-3-3 0,4-2-115,0 2 1,1-6 158,-2-2 1,3 0-224,-2 5 0,0 3 64,0 0 0,1 2-108,-6-2 0,1 3 32,-5 5 1,1 1-240,0 3 0,-6 2-11,-2 6 1,-3 1 63,-1 3 1,0-2 112,0 5 0,-1 1 7,-3 3 0,-1 1-7,-3-1 1,-2 2-29,2 2 0,-2-1 38,-2 5 1,-3-4 40,-1 4 1,-1-1-1,1 1 0,3-2 12,-2-6 1,2-1-9,1-2 1,4 1 56,1-6-13,4-4-26,-2-6 0,10-5-32,3 0 0,2-2-113,2-1 1,5-4 134,2-5 1,5 1-129,3-1 0,-1 0 23,5 1 1,-5 0-179,1 3 0,-1-2 127,1 2 0,-6 3-205,3 1 0,-8 3-37,4 1 1,-6 0 102,2 0 1,-7 5-381,-1 3 567,-6 2 0,3 2 1,-5 0-1</inkml:trace>
  <inkml:trace contextRef="#ctx0" brushRef="#br1" timeOffset="2302">807 153 8401,'0'-20'0,"0"1"0,0-1-658,0 2 588,0 1-35,0 6 1,1 3 77,3 0 0,-1 6-101,4-2 1,-3 2 114,4 2-5,0 0 1,3-4 75,1 1 1,-4-1-39,0 4 0,-4-2 168,3-2-183,1 3 1,0-4-26,0 5 39,-6 0-14,4 5 0,-6 2 10,0 4 0,-2 1-9,-2 0 1,-2 5 27,-6 2 1,-3 3-27,-1 1 0,-5 2 42,2 2 1,-3-1-38,-2 6 1,5-5 106,-1 4 0,1 0-46,-4 4 1,6-5 3,5-3 0,2-3 39,6-5 0,1-3 9,7-9 0,4-1 6,7-6 0,9-2-45,7-2 1,4-3-98,4-9 0,-1 3 91,4-2 0,-3 2-188,4 1 1,-5 0-25,1 0 0,-4 2-171,-4 2 0,-2 3 83,-6 5 0,-4 1-202,1 3 1,-11 3-11,-1 4 0,-6 6 431,-2 3 0,-5 2 0,-1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9:00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223 180 8376,'12'-31'0,"-1"1"0,1 3 16,0 5 1,-6 4 234,-2 6-481,2 6 224,-4 1-373,3 5 188,-5 0 788,0 0-315,-5 0-245,-2-6 1,-4 4 221,-1-6 0,0 5-139,1 0 1,-1 1 15,0 2 1,-3 0-118,-1 0 0,-3 2 42,3 1 0,-3 4-24,3 5 0,-4-1-4,5 1 0,-5 4-21,5-1 0,1 1-10,6-5 1,-1 1 53,5 0 0,0-1-114,4 1 1,0-4 94,0 0 1,6-6-90,6 2 1,1-3 73,7-1 1,-5-1-144,5-3 1,-1 2 17,4-6 1,1-1-74,-1-7 1,-3 3 105,-1-2 0,-3 2-18,3 1 0,-5-4 78,2 1 1,-4-1-123,-5 5 457,4-1-163,-10 0 1,4 7-102,-5 5 1,-1 5 17,-3 7 1,2 5 121,-6 2 0,1 5-110,-1 3 1,-2 3 0,2 5 1,2-4-90,-2 0 0,5 0 68,0 4 0,-3 0-153,2 0 0,1-5 79,3-3 0,0-2-250,0-2 0,0-3-365,0-1 228,0-4 1,3 2 60,1-6 0,5-3-119,-1 0 1,-1-4 31,0 4 1,1-6 415,4 2 0,0 2 0,-1 1 0</inkml:trace>
  <inkml:trace contextRef="#ctx0" brushRef="#br0" timeOffset="543">784 99 8465,'0'-17'0,"3"3"-52,1-6 1,0 10-2,-4-2-138,0 8 248,0-1-105,-5 10 1,-1 2 132,-6 4 0,4 1 126,0 0 1,1 1-39,-5 2 0,0-1 21,0 6 0,-3-1-36,-1 5 1,1-1-2,3 0 1,0 5-138,1-1 1,-1 5 133,0 0 0,6-3-242,2 3 0,3-6 139,1 1 0,5-4-155,3-3 1,6-5 36,2-7 0,4-3 15,0-5 1,2 0-28,1 0 0,-1-5-124,-2-3 0,0-7 20,-4-5 0,4 2 133,-5-1 1,-5 3 84,-6-4 1,2 6-98,-3-1 0,0 3 234,-7 4 1,-2-1-44,-6 5 1,-4 0 121,1 4 1,-6 2-188,2 1 0,-3 4 27,-2 5 1,5 3-207,-1 1 1,2 5 126,-1-2 1,2 3-430,5 1 1,0 1 184,1-1 1,4 1-348,3-1 0,3-1-4,1-3 583,5 4 0,2-5 0,4 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29:02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410 94 8368,'0'-11'0,"0"-1"0,0 0-284,0 1 358,5-1 618,-4 0-219,4 6-105,-5 1 26,0 5 638,0 0-610,-5 0-167,-1 0 0,-6 0-53,0 0 1,5-2-167,-1-2-5,0 3 1,-4-4-100,1 5 1,-1 0 107,0 0 1,1 0-128,-1 0 1,0 4 97,1 0 0,2 0 38,-3-4 0,3 4-49,-7-1 0,3 1 61,2-4-1,-1 6-50,-5-5 0,4 8-2,-3-5 0,3 0-4,2-4 0,3 4-14,0 0 0,2 1-5,-2-1 1,-2-2 27,2 6 0,1-4-47,-1 4 1,5-2 31,-5 2 1,4 2 9,-4-2 0,4 2 18,-4 2 0,6 4 4,-2-1 0,1 1-24,-1-4 0,3 3 1,-3 1 1,3-1-9,1-3 0,0 0 13,0-1 1,0 1-16,0 0 1,4-1 11,0 1 1,1-4-27,-1 0 0,-3-4 12,3 3 1,1-3-11,-1 4 6,5-5 0,-6 2-1,5-5 0,-5 0-17,5 0 20,-5 0-18,7 0 19,-3 0 0,3-1-70,-2-3 0,2-2 57,-2-1 0,-1-2-4,0 5 0,1-5 0,4 1 1,-1 1-1,1 0 0,0 3 20,0-4 0,-1 5-17,1-1 0,3 3 24,1 1 1,0 0-19,-5 0 1,2 5 44,3 3 0,-3 4-6,2 3 0,2 0 4,-1 4 1,-1 0 9,-3 5 0,-1-1 7,-4 1 1,0-2 42,-3-3 0,-3 3-68,3-2 1,-8-2 120,-4 1 0,-2-4-97,-2 0 0,-5 1 70,-2-5 1,-3 4-50,-2-8 1,1-1 19,0-2 1,-2 1-228,-2-1 1,2 0 125,-2-4 0,2 0-426,2 0 0,1 0 186,2 0 0,3-2-1385,6-2 597,4 3 282,-3-4 0,12 10 761,-2 3 0,8 2 0,-1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0:40.06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327 83 15677,'-10'-8'-999,"2"0"1,-2 5 1444,2 0 1,-3 0 9,0-1 1,-1 3-83,0-3 1,1 3 207,-1 1 0,0-4-205,1 0 1,-1 0-109,0 4 0,-1 0 38,-2 0 1,2 0 144,-3 0 1,3 1 47,2 3 0,-5 1-211,0 3 1,1 2-264,3-2 1,2 3-60,2 0 1,-1 2-60,5 3 0,0-2-33,4 6 0,0-6-291,0 1 0,7 2 52,4-1 1,6-2-18,7-6 1,-1 1 141,0-5 1,2 0 22,2-4 1,-1-5 257,5-3 0,-5-3-94,1 0 0,-6-5 5,-1 1 1,-5-6 113,5 1 1,-10 2-27,2-1 1,-4 1-165,-1-2 1,-1-1 60,-6 6 0,-2-1-321,-2 5 0,-2 4 200,-6 3 0,4 3 413,1 1 1,-1 1 42,-4 3 0,2 3 240,2 4 0,-1 6-221,5 3 0,0 2 85,4 1 1,0 4-50,0 1 1,0 4-17,0-1 1,0-1-159,0 1 1,4-5-566,0 1 1,5-1-294,-1 2 0,2-8 262,2 4 1,-2-9-474,-2 1 0,2-4-15,-2-5-371,-3 4 1,4-9 184,-5 6-1259,0-5 2464,-4 2 1,5-5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0:41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70 234 8587,'-11'-1'85,"-1"-2"0,2-2 216,2-1 1,-3 3 269,4-1-366,1-2-85,1-1 1,5-1 164,0 1 0,0-1-48,0-4 1,5 0 0,5 1 56,4-1-349,-1 0 248,9-5 1,-4 5-13,5-4-130,1-2 1,3 5 0,0-1-24,-1 4-147,-1 0 89,-2 9 0,-3-4 0,-2 5 48,-1 0 0,-2 1 0,-4 3 0,-3 4 124,-5 2 1,-1 7-1,-4 2 20,-1 3-143,-9 7 1,-2-3 0,-6 5 155,-1 1-174,-6 2 59,2-4 0,-4 4-213,1-3 208,4-3 1,-5 5-31,6-6 1,3 0-1,3-4 1,3-4-45,4-3 0,6-7 0,0-2-18,3 3 1,7-5-182,6-1 0,1-3 156,6-1 1,1 0-342,3 0 372,0 0 0,2-4 0,1-1-576,1-2 1,2 3-28,-2-3 0,-2 3-835,2-4 856,-2 5 0,-2-7-526,0 2 1139,1-2 0,-1-2 0,1 0 0</inkml:trace>
  <inkml:trace contextRef="#ctx0" brushRef="#br0" timeOffset="546">561 164 8587,'-5'-10'456,"-3"2"26,3-2 16,0 8 235,5-3-480,0 5 1,5 0-1,4 0-99,5 0 0,-1 0 7,3 0 1,1 0-175,-2 0 192,6-5 1,-4 4 128,2-3-140,-2 2 0,-4 2-176,3 0 1,-3 0-126,2 0 164,-7 0 32,2 0 81,-8 0 0,3 2 9,-5 2 0,-1 2 153,-3 6-225,-8 5 0,-6-3 1,-5 5-50,-1 2 103,-4 6-94,3 3 1,-8 1 36,6 1 28,0-1 0,0 2-179,-1-1 1,6-4 66,7-5-90,7 1 1,3-6 89,5-2 1,6-9-188,6-3-27,5-2 238,6-2-198,6-6 0,1 0 99,5-6 1,0-3-127,0-1 173,-5-5 0,2 7 1,-5-4-10,-1 1 0,-6-2-100,-5 3 211,-2 0 0,-6 5-127,-3-1 1,-8 4 228,-4 0 1,-8 6-38,-3-2 0,-7 3 307,-1 1-427,-6-6 296,3 5-272,-5-4 1,-1 5-1,-2 0 237,-1 0-215,1 0 1,4-4 115,3 0 0,2-4 0,7 3 0,4-1-29,6-3-29,6-2-8,6 0-599,10-1 375,-2-5 0,19 4 1,-1-3-491,3 3 1,8 2 143,-2-1 1,3 0 39,-3 1 1,0 0 0,0 2-1502,0 1 1247,-5 6 1,4-7-874,-3 5 1189,-3 0 1,0 4 358,-9 0 0,3 0 0,-4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0:44.13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82 83 8863,'0'-16'73,"0"1"0,0 0 0,0 2 805,0 2-323,0 4 778,0 2-1023,-5 15 0,4-2 0,-4 9 224,0 0 1,2 0-35,-5 2-334,6 8 1,-8-7 123,7 7 1,-5-2-117,4-2-76,-5 6-14,8-5 0,-9 5-96,7-6 0,-1 1 0,4-1-387,0 0 251,0 1 0,1-6-855,3-2 696,2-9 1,7 2-632,3-5 461,-3 0 236,9-4 0,-4-5-924,5-3 0,1-3 325,-1-5 0,1 2 274,-1-6 0,-5 1 571,-2-5 1,2 1 0,0 0-1</inkml:trace>
  <inkml:trace contextRef="#ctx0" brushRef="#br0" timeOffset="196">246 48 8863,'-5'6'-338,"-2"6"1414,-4 0-306,4-1-411,-3 16 1,7-4-55,-5 12 1,6-3 32,-2 7 0,3 1 0,1-1 1,0 0-654,0-4 195,5 0 136,1-5 1,6 0-805,0-3 1,-1-7 183,1-1-48,0-5 0,-1-6 0,1-1 0,0-2-826,-1-3 1486,1-5 0,5-9 0,1-6 0</inkml:trace>
  <inkml:trace contextRef="#ctx0" brushRef="#br0" timeOffset="711">433 211 8865,'-12'-11'-137,"6"4"0,-3 1 1336,5 2-503,0 2-183,4-3-269,0 0-46,0 4 0,5-10 280,3 4-148,7 1-108,-2-9 0,11 7-108,-1-8 1,2 3 16,6 2 1,-1-5-227,1 1 161,3-1 0,-10 6 70,4 2 0,-5-1-383,-4 5 294,-2 0 1,-10 5 0,-3 3 104,-3 4-121,-1 8 0,-7 2 190,-4 5-152,-6 6-19,-6 0 1,-2 6 139,-2 1 0,2 2-26,-2 1-4,2 0 1,3-5-59,3-3 0,-2 3-1,5-3 0,6-6-151,6-2 8,3-7 1,10-3 57,2-5 1,9-6-352,-1 2 401,3-3-294,7-6 1,-4-1 166,2-6 0,0 0-76,-4 1 1,2-1 94,-9 0 1,-2 1-24,-6-1 45,2 0 298,-9 0-316,5 1 0,-12-1-82,-1 0 332,-4 1 0,-6 3-87,-2 0 1,-4 4 226,-5-4-329,-2 6 1,-5-8 28,0 2 1,2 1 0,0-1 330,2-1-287,5 4 57,-2-5 16,9 3-42,2-4-154,11-1 1,1 0-79,5 1 0,5-1 1,4-1-644,5-3 351,5 3 169,9-4-1141,2 6 877,5-6 0,-4 8-1565,0-3 1035,-5 8 539,8-6 0,-8 9-248,5-3 1,-9-1 733,2 1-5,-4 0 0,-2 4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0:47.79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234 23 8859,'0'-6'1951,"0"1"-1423,0 5 189,0-5 41,0 3-56,0-3-224,-5 5-36,3 0-177,-3 0 38,0 0 83,4 0-130,-10 0 0,5 0 74,-6 0 1,1 0-221,-1 0 1,0 0-168,0 0 113,-4 0 0,3 0 0,-3 0 0,3 0 51,1 0 0,1 0-77,-1 0 0,0 0-311,1 0 340,4 0-236,-3 0 309,8 5-100,-3-3-134,5 8 0,0-7 12,0 4 47,0 1 33,0 4 0,4 0 94,0-1 0,1 5-96,-1-1 106,-3 6 1,5-3-1,-6 4-41,0-2-70,5 2 1,-4-5 0,3 2-100,-3-3 1,-1 1 154,0-2 0,2-3-118,2-4 1,-2-6-188,6 2 1,-4-2 148,4-2-235,-1 0 135,0 0 1,5-6-9,-1-1 131,-4 1 19,13-4 130,-12 9 1,9-8 0,-5 5-31,0 1-93,-1 2 0,1 1 202,0 0 0,-1 0 0,1 1 0,0 3-33,-1 4 339,-4 2 0,3 2-164,-2 0 0,-3 4 518,-1 4-386,-3-3 0,-1 5-69,0-3 1,0 3-384,0 2 122,-5-1 1,-3-3-1,-6-2 1,-2 0 98,2 0-123,-4-4 0,4 3 0,-4-6-1106,1-4 784,-4-1 0,7-6 0,-4 0-1826,1 0 502,1 0 1,6-6 684,2-1 0,1-4 0,5 0-124,-2-1 0,0 0 1,4 0 1026,0 1 0,5-6 0,2-1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0:46.60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12 245 8859,'0'-12'-438,"-1"0"1202,-3 1-489,3-1 1,-4 0 87,5 1 0,0-1-29,0 0 0,5 5-71,3-1 0,2-4 32,2-3 1,5-1-166,2 4 0,3 1 59,1-1 0,1 0-113,-1 1 18,1-1 44,-6 5 0,3-2-240,-6 5 1,1 2-16,-5 6 0,0 2 141,-3 6 52,-3 5 85,-5-4 1,-2 9-60,-1-3-16,-4 3-25,-10 7 1,3-3 12,-6 5 0,5-4 0,-3 3 78,1-1-48,1-2 1,1-4-52,-1 1 0,2-5 0,5-1-15,1-1-99,5-1-36,-2-5 1,6 0 35,3-3-116,3-3 92,4-5 0,2-2 12,3-1 0,2 0 0,4-5-782,-2-1 671,2 4 0,-4-5-777,5 2 0,1 1-380,-1-1 1,-3 1 771,-1-5 0,-1 0 580,2 1 1,2-1-1,-4 0 1</inkml:trace>
  <inkml:trace contextRef="#ctx0" brushRef="#br0" timeOffset="401">491 140 8859,'-6'-12'1516,"-5"6"-570,10-5-636,-4 5 1,5-2-33,0 0 1,5 6 19,3-2 1,2-3 38,2-1 1,4 3-43,-1 1 1,5-1-481,-5 1 0,5-1 307,-5 1-173,6 3 1,-7-4 0,4 5 169,-1 0 0,-1 1 0,-6 3 100,-2 4-158,2 2 0,-8 2 36,2-1 1,-4 6 15,-4 3 1,-3 2 6,-4 1 1,-1 0 60,0 1-51,-5-1-43,4 1 0,-5-1 0,4 0 1,0-1-1,2-2 287,3-5-618,6 4 132,-7-6 13,9 3 86,-5-9 1,12-2-1,3-5 1,4 0 152,2 0-155,6 0 0,-7-1 1,6-3-56,0-4 1,3-1-34,0 1 1,0-2-132,1 2 1,-2 2 39,-3-2 24,3 5 0,-9-6 1,4 5 70,0 2 0,-8 0-2161,3 2-497,-3 0 1227,-3 0 614,-1 0 349,-5 0 560,0 0 1,0 11 0,0 2-1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0:49.76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234 0 9017,'-8'0'1101,"1"0"0,4 2 5,-1 2-464,-2-3 0,-1 4 184,-5-5-545,6 0 1,-4 1-142,2 3 77,3-2 1,-6 3-115,3-5-59,3 0 1,-5 0-80,2 0 0,-2 0 131,-2 0 0,0 0-242,1 0 1,0-1 4,3-3 0,-2 2 130,2-2 1,2 2-172,-2-2 67,0 3-227,2-5 325,1 6 129,5 0 1,0 2-1,0 2-89,0 3 0,0 4 293,0 1 1,0 4 35,0 4 1,3-2-188,1 2 0,2-1 0,-4 4-20,2 1 1,4-1-63,-4 0 0,4-4-385,-5-4 219,6-2 1,-3-1-427,1 0 384,4-6 0,-9 3 172,6-5-354,0 0 0,4-8-41,-1 0 100,6-5 1,-4 3 69,3-6 0,1 0 83,-2 0-9,6 6 1,-8 1-123,3 5 433,-3 0-171,-2 0 0,5 1 333,-1 3-155,1 2-5,-10 6 22,0 0 0,-6 0 0,0-1 0,0 1 588,0 0-627,0-1 1,-6 5 0,-1-1 154,-4 0-504,-6-2 285,4-2 0,-7 1-690,4 0 438,-5-1 0,4 0 0,-2-3 122,3-5 1,0-1-1857,0-2-623,0 0 1704,5 0 1,4-5-363,3-3 0,4-3 1,4 0 678,4-1 0,4-1 450,3-3 3,3 3 7,6-9 0,-1 4 0,1-5 0</inkml:trace>
  <inkml:trace contextRef="#ctx0" brushRef="#br0" timeOffset="238">491 47 8858,'0'-11'364,"0"-1"43,0 5 12,0-3 209,0 9 218,0-5-111,0 6-275,0 0-1,0 6 295,0 1-563,0 9 0,0-2 0,0 4 147,0-1 0,0 4-88,0-1 0,0 0-18,0 0 1,0 2-64,0-3 1,0 0-244,0 0 73,0-5-339,5 8 1,-2-9 0,5 3 0,1-3-1516,1-1 1431,2-1 1,3-4 0,1-3-1054,-2-3 0,1-1 105,0 0 751,-2-5 0,4-6 626,-5-4 1,5-11-1,1 1 1</inkml:trace>
  <inkml:trace contextRef="#ctx0" brushRef="#br0" timeOffset="436">701 47 8858,'0'7'-151,"-5"3"302,-3-2 342,3-3 0,-1 9 0,3-1 365,-1 4-219,0 3-285,4 3 0,0 2 66,0 2-438,0-2 0,0 4 0,2-3-6,2 2 0,-2-1-373,6-4 0,-4-3-14,4-1 0,-2-5 1,2 2-937,-4-3 648,2-1-671,-4-1 758,8 1 608,-9-5 1,5 3-1,-6-4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2:30:51.77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222 47 8863,'-10'-8'516,"2"0"-317,-2 1 0,5-1 269,-3 0 34,-3 5 0,5-2 393,-6 5-493,1 0 1,3 2 490,0 1-533,0 4 1,-4 10 80,1 2 0,3 5-130,0 3 1,0 4-160,-3 8 1,3-1 133,0 4 1,4 1-357,-4 4 0,6 4 356,-2-1 0,3 0-150,1-8-93,0-1 1,5-10 260,3 0-771,-3-5 314,5-8 0,-2-4-8,8-10 1,-3 0-52,2-4 1,2-1 0,0-4-278,1-7 298,-4 0 0,7-10-7,-5 3-46,-1-3 0,-3 0 156,0 2 0,-6-1 271,-2 6-275,-3-1 1,-1 5 0,-1 0 70,-3 3 142,-2 3-183,-11 5 0,3 1 248,-6 3 0,1 3-90,-5 5 0,2 3 1,1 2 167,2 1-107,-1-4 0,2 7-283,3-5 0,2 3-449,1-3 366,6 5-34,0-8-214,6 3 0,6-5-1460,1-3 972,4-3 1,7-5 0,4-1-1,4-5 946,0-5 0,9-6 0,1-7 1</inkml:trace>
  <inkml:trace contextRef="#ctx0" brushRef="#br0" timeOffset="481">468 175 9250,'-12'0'1001,"0"0"-151,6-5-250,-5 4-311,5-4-40,-1 5 0,2-2 394,5-1-704,5-4 0,2-1 185,5 1 1,3 0-202,1-1 1,4-2 0,0 2 243,2-2-200,1-2 0,-3 4 0,-2 2 0,0-1 208,0 1-36,-3 3 78,2-2-132,-6 5 1,0 1 0,-4 3 355,-3 4-77,-8 8-271,3-3 0,-13 9 35,2-3 1,-2 3-16,2 1 0,0 0 0,-1-3-65,-2 0 1,6-1 0,-3 3 0,3-2-19,3-5 38,0-2 1,6-5-1,0 0-131,0 1-93,6-4 199,5 0 1,4-5-266,4 0-22,0 0 252,0-5 1,3 4-197,-3-3 205,-2 3 167,5 1 0,-9 1 0,3 3 366,-3 4 1,-3 3 0,-2 4-347,-4 0 0,-3 6 37,-1-2 1,-1 4 0,-4 1 216,-7 3-274,0-2 1,-9 4 88,6-6 1,-6-1-741,2-2 432,2 2 1,-4-9 0,4 2-1347,-1-2 746,4-6-694,-3 3 1,5-9 57,0 3 561,6-2 1,-1-2-1,5-2-273,-2-2 0,0 2 0,4-6 0,0-1 975,0-2 1,-5-5-1,-2-3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0E6191-088F-D073-908C-47704102BE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90FE25-6B59-3D16-20C5-6742D740CC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9065D7-7BDD-6E2C-4396-07C7C0DB71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35C15-8354-47C8-A64E-A4A91AE44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98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639E35-3C40-24BB-D4E2-056B31623F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6A9FB1-C023-AF33-4ED0-7A7331674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1BC174-4702-2F14-8736-D3C62EE08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08BCA-80BE-4705-9580-8A061A8FEB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6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B2CEDB-5719-5349-6BE5-699542A08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05BBF8-7DC7-FF06-BBC0-61667549CC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1ADC20-B904-AC25-CCE3-BA0EABE4B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F4E28-AA12-43D1-83E9-D226DBB8A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27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28180D-675F-327E-BCC2-7E07721608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1B0E76-421D-C5CE-C1AE-B375DA6347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25F1D6-7E75-9F1B-74F8-AD31D99D06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C9D0F-713A-484E-940D-E8B751272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0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592DE3-9B74-9AD3-A7D7-D597C02CAE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9F0950-4645-1727-CFEB-1BF7FBA677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6C6B6C-8DF7-0212-D8E4-957A80DC1E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929F7-42AD-4B9E-901E-949C46DD7E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0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8395F-DA04-D7B1-3405-C019BD4D7E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61CED-0BCB-5272-1166-C0F9195494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52860-C9C5-1094-A7DC-1FA41EC4F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2DABE-E479-40AC-8B30-A0A875E217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7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CBF7F90-73FA-7FC8-50FA-984862CF78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00683B-B634-FF0F-D723-2A47B86C83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CFF331A-9D59-612A-46F5-BAA8DB2B15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D8F61-1425-427B-8200-DCDE09E24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10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55C753-D43B-05B4-C7C8-FD094BFCA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F1C468-5F8B-1C70-B692-BE794010D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04DA44-586B-7A20-6BBB-674AB882B1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F4FA20-E7F1-420C-B109-8D56803CE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15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48A5C38-497A-D9D1-E33B-9E580F1798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2200BD-B637-39ED-C9D2-FC78B969AE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3D29DC-0D02-F6FB-41E0-9208CFCEAD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9831E-97B9-470C-B56C-BB5B238B56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95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33848-9BE6-C492-A56F-A6477D3094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9228F-6AED-087A-F9F6-746BB546DA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14A6EB-BFA6-7112-801C-FFC02A8A5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66938-A4EB-4C73-9BA7-B42862362D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12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C93FC-819D-F06A-412D-C12A70DED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232FF8-768E-2383-63BC-B0C8E48F5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2C5B1F-A030-88DB-F571-83523D040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5483C-2F67-42E3-97DD-B2A69E6F9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3281B4-4BE6-3A02-2EB6-ED715E8D4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ED6DFF-B1B6-1E4E-BC58-C626A9F10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F784F8-9CA6-405E-9D3C-8E9340DF9B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.png"/><Relationship Id="rId21" Type="http://schemas.openxmlformats.org/officeDocument/2006/relationships/image" Target="../media/image10.png"/><Relationship Id="rId42" Type="http://schemas.openxmlformats.org/officeDocument/2006/relationships/customXml" Target="../ink/ink19.xml"/><Relationship Id="rId63" Type="http://schemas.openxmlformats.org/officeDocument/2006/relationships/image" Target="../media/image29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77.png"/><Relationship Id="rId170" Type="http://schemas.openxmlformats.org/officeDocument/2006/relationships/customXml" Target="../ink/ink83.xml"/><Relationship Id="rId107" Type="http://schemas.openxmlformats.org/officeDocument/2006/relationships/image" Target="../media/image51.png"/><Relationship Id="rId11" Type="http://schemas.openxmlformats.org/officeDocument/2006/relationships/image" Target="../media/image5.png"/><Relationship Id="rId32" Type="http://schemas.openxmlformats.org/officeDocument/2006/relationships/customXml" Target="../ink/ink14.xml"/><Relationship Id="rId53" Type="http://schemas.openxmlformats.org/officeDocument/2006/relationships/image" Target="../media/image24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72.png"/><Relationship Id="rId95" Type="http://schemas.openxmlformats.org/officeDocument/2006/relationships/image" Target="../media/image45.png"/><Relationship Id="rId160" Type="http://schemas.openxmlformats.org/officeDocument/2006/relationships/customXml" Target="../ink/ink78.xml"/><Relationship Id="rId181" Type="http://schemas.openxmlformats.org/officeDocument/2006/relationships/image" Target="../media/image88.png"/><Relationship Id="rId22" Type="http://schemas.openxmlformats.org/officeDocument/2006/relationships/customXml" Target="../ink/ink9.xml"/><Relationship Id="rId43" Type="http://schemas.openxmlformats.org/officeDocument/2006/relationships/image" Target="../media/image19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67.png"/><Relationship Id="rId85" Type="http://schemas.openxmlformats.org/officeDocument/2006/relationships/image" Target="../media/image40.png"/><Relationship Id="rId150" Type="http://schemas.openxmlformats.org/officeDocument/2006/relationships/customXml" Target="../ink/ink73.xml"/><Relationship Id="rId171" Type="http://schemas.openxmlformats.org/officeDocument/2006/relationships/image" Target="../media/image83.png"/><Relationship Id="rId12" Type="http://schemas.openxmlformats.org/officeDocument/2006/relationships/customXml" Target="../ink/ink4.xml"/><Relationship Id="rId33" Type="http://schemas.openxmlformats.org/officeDocument/2006/relationships/image" Target="../media/image14.png"/><Relationship Id="rId108" Type="http://schemas.openxmlformats.org/officeDocument/2006/relationships/customXml" Target="../ink/ink52.xml"/><Relationship Id="rId129" Type="http://schemas.openxmlformats.org/officeDocument/2006/relationships/image" Target="../media/image62.png"/><Relationship Id="rId54" Type="http://schemas.openxmlformats.org/officeDocument/2006/relationships/customXml" Target="../ink/ink25.xml"/><Relationship Id="rId75" Type="http://schemas.openxmlformats.org/officeDocument/2006/relationships/image" Target="../media/image35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78.png"/><Relationship Id="rId182" Type="http://schemas.openxmlformats.org/officeDocument/2006/relationships/customXml" Target="../ink/ink89.xml"/><Relationship Id="rId23" Type="http://schemas.openxmlformats.org/officeDocument/2006/relationships/image" Target="../media/image11.png"/><Relationship Id="rId119" Type="http://schemas.openxmlformats.org/officeDocument/2006/relationships/image" Target="../media/image57.png"/><Relationship Id="rId44" Type="http://schemas.openxmlformats.org/officeDocument/2006/relationships/customXml" Target="../ink/ink20.xml"/><Relationship Id="rId65" Type="http://schemas.openxmlformats.org/officeDocument/2006/relationships/image" Target="../media/image30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73.png"/><Relationship Id="rId172" Type="http://schemas.openxmlformats.org/officeDocument/2006/relationships/customXml" Target="../ink/ink84.xml"/><Relationship Id="rId13" Type="http://schemas.openxmlformats.org/officeDocument/2006/relationships/image" Target="../media/image6.png"/><Relationship Id="rId18" Type="http://schemas.openxmlformats.org/officeDocument/2006/relationships/customXml" Target="../ink/ink7.xml"/><Relationship Id="rId39" Type="http://schemas.openxmlformats.org/officeDocument/2006/relationships/image" Target="../media/image17.png"/><Relationship Id="rId109" Type="http://schemas.openxmlformats.org/officeDocument/2006/relationships/image" Target="../media/image52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5.png"/><Relationship Id="rId76" Type="http://schemas.openxmlformats.org/officeDocument/2006/relationships/customXml" Target="../ink/ink36.xml"/><Relationship Id="rId97" Type="http://schemas.openxmlformats.org/officeDocument/2006/relationships/image" Target="../media/image46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60.png"/><Relationship Id="rId141" Type="http://schemas.openxmlformats.org/officeDocument/2006/relationships/image" Target="../media/image68.png"/><Relationship Id="rId146" Type="http://schemas.openxmlformats.org/officeDocument/2006/relationships/customXml" Target="../ink/ink71.xml"/><Relationship Id="rId167" Type="http://schemas.openxmlformats.org/officeDocument/2006/relationships/image" Target="../media/image81.png"/><Relationship Id="rId188" Type="http://schemas.openxmlformats.org/officeDocument/2006/relationships/customXml" Target="../ink/ink92.xml"/><Relationship Id="rId7" Type="http://schemas.openxmlformats.org/officeDocument/2006/relationships/image" Target="../media/image3.png"/><Relationship Id="rId71" Type="http://schemas.openxmlformats.org/officeDocument/2006/relationships/image" Target="../media/image33.png"/><Relationship Id="rId92" Type="http://schemas.openxmlformats.org/officeDocument/2006/relationships/customXml" Target="../ink/ink44.xml"/><Relationship Id="rId162" Type="http://schemas.openxmlformats.org/officeDocument/2006/relationships/customXml" Target="../ink/ink79.xml"/><Relationship Id="rId183" Type="http://schemas.openxmlformats.org/officeDocument/2006/relationships/image" Target="../media/image89.png"/><Relationship Id="rId2" Type="http://schemas.openxmlformats.org/officeDocument/2006/relationships/customXml" Target="../ink/ink1.xml"/><Relationship Id="rId29" Type="http://schemas.openxmlformats.org/officeDocument/2006/relationships/image" Target="../media/image1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20.png"/><Relationship Id="rId66" Type="http://schemas.openxmlformats.org/officeDocument/2006/relationships/customXml" Target="../ink/ink31.xml"/><Relationship Id="rId87" Type="http://schemas.openxmlformats.org/officeDocument/2006/relationships/image" Target="../media/image41.png"/><Relationship Id="rId110" Type="http://schemas.openxmlformats.org/officeDocument/2006/relationships/customXml" Target="../ink/ink53.xml"/><Relationship Id="rId115" Type="http://schemas.openxmlformats.org/officeDocument/2006/relationships/image" Target="../media/image55.png"/><Relationship Id="rId131" Type="http://schemas.openxmlformats.org/officeDocument/2006/relationships/image" Target="../media/image63.png"/><Relationship Id="rId136" Type="http://schemas.openxmlformats.org/officeDocument/2006/relationships/customXml" Target="../ink/ink66.xml"/><Relationship Id="rId157" Type="http://schemas.openxmlformats.org/officeDocument/2006/relationships/image" Target="../media/image76.png"/><Relationship Id="rId178" Type="http://schemas.openxmlformats.org/officeDocument/2006/relationships/customXml" Target="../ink/ink87.xml"/><Relationship Id="rId61" Type="http://schemas.openxmlformats.org/officeDocument/2006/relationships/image" Target="../media/image28.png"/><Relationship Id="rId82" Type="http://schemas.openxmlformats.org/officeDocument/2006/relationships/customXml" Target="../ink/ink39.xml"/><Relationship Id="rId152" Type="http://schemas.openxmlformats.org/officeDocument/2006/relationships/customXml" Target="../ink/ink74.xml"/><Relationship Id="rId173" Type="http://schemas.openxmlformats.org/officeDocument/2006/relationships/image" Target="../media/image84.png"/><Relationship Id="rId19" Type="http://schemas.openxmlformats.org/officeDocument/2006/relationships/image" Target="../media/image9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15.png"/><Relationship Id="rId56" Type="http://schemas.openxmlformats.org/officeDocument/2006/relationships/customXml" Target="../ink/ink26.xml"/><Relationship Id="rId77" Type="http://schemas.openxmlformats.org/officeDocument/2006/relationships/image" Target="../media/image36.png"/><Relationship Id="rId100" Type="http://schemas.openxmlformats.org/officeDocument/2006/relationships/customXml" Target="../ink/ink48.xml"/><Relationship Id="rId105" Type="http://schemas.openxmlformats.org/officeDocument/2006/relationships/image" Target="../media/image50.png"/><Relationship Id="rId126" Type="http://schemas.openxmlformats.org/officeDocument/2006/relationships/customXml" Target="../ink/ink61.xml"/><Relationship Id="rId147" Type="http://schemas.openxmlformats.org/officeDocument/2006/relationships/image" Target="../media/image71.png"/><Relationship Id="rId168" Type="http://schemas.openxmlformats.org/officeDocument/2006/relationships/customXml" Target="../ink/ink82.xml"/><Relationship Id="rId8" Type="http://schemas.openxmlformats.org/officeDocument/2006/relationships/customXml" Target="../ink/ink2.xml"/><Relationship Id="rId51" Type="http://schemas.openxmlformats.org/officeDocument/2006/relationships/image" Target="../media/image23.png"/><Relationship Id="rId72" Type="http://schemas.openxmlformats.org/officeDocument/2006/relationships/customXml" Target="../ink/ink34.xml"/><Relationship Id="rId93" Type="http://schemas.openxmlformats.org/officeDocument/2006/relationships/image" Target="../media/image44.png"/><Relationship Id="rId98" Type="http://schemas.openxmlformats.org/officeDocument/2006/relationships/customXml" Target="../ink/ink47.xml"/><Relationship Id="rId121" Type="http://schemas.openxmlformats.org/officeDocument/2006/relationships/image" Target="../media/image58.png"/><Relationship Id="rId142" Type="http://schemas.openxmlformats.org/officeDocument/2006/relationships/customXml" Target="../ink/ink69.xml"/><Relationship Id="rId163" Type="http://schemas.openxmlformats.org/officeDocument/2006/relationships/image" Target="../media/image79.png"/><Relationship Id="rId184" Type="http://schemas.openxmlformats.org/officeDocument/2006/relationships/customXml" Target="../ink/ink90.xml"/><Relationship Id="rId189" Type="http://schemas.openxmlformats.org/officeDocument/2006/relationships/image" Target="../media/image92.png"/><Relationship Id="rId25" Type="http://schemas.openxmlformats.org/officeDocument/2006/relationships/image" Target="../media/image12.png"/><Relationship Id="rId46" Type="http://schemas.openxmlformats.org/officeDocument/2006/relationships/customXml" Target="../ink/ink21.xml"/><Relationship Id="rId67" Type="http://schemas.openxmlformats.org/officeDocument/2006/relationships/image" Target="../media/image31.png"/><Relationship Id="rId116" Type="http://schemas.openxmlformats.org/officeDocument/2006/relationships/customXml" Target="../ink/ink56.xml"/><Relationship Id="rId137" Type="http://schemas.openxmlformats.org/officeDocument/2006/relationships/image" Target="../media/image66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18.png"/><Relationship Id="rId62" Type="http://schemas.openxmlformats.org/officeDocument/2006/relationships/customXml" Target="../ink/ink29.xml"/><Relationship Id="rId83" Type="http://schemas.openxmlformats.org/officeDocument/2006/relationships/image" Target="../media/image39.png"/><Relationship Id="rId88" Type="http://schemas.openxmlformats.org/officeDocument/2006/relationships/customXml" Target="../ink/ink42.xml"/><Relationship Id="rId111" Type="http://schemas.openxmlformats.org/officeDocument/2006/relationships/image" Target="../media/image53.png"/><Relationship Id="rId132" Type="http://schemas.openxmlformats.org/officeDocument/2006/relationships/customXml" Target="../ink/ink64.xml"/><Relationship Id="rId153" Type="http://schemas.openxmlformats.org/officeDocument/2006/relationships/image" Target="../media/image74.png"/><Relationship Id="rId174" Type="http://schemas.openxmlformats.org/officeDocument/2006/relationships/customXml" Target="../ink/ink85.xml"/><Relationship Id="rId179" Type="http://schemas.openxmlformats.org/officeDocument/2006/relationships/image" Target="../media/image87.png"/><Relationship Id="rId15" Type="http://schemas.openxmlformats.org/officeDocument/2006/relationships/image" Target="../media/image7.png"/><Relationship Id="rId36" Type="http://schemas.openxmlformats.org/officeDocument/2006/relationships/customXml" Target="../ink/ink16.xml"/><Relationship Id="rId57" Type="http://schemas.openxmlformats.org/officeDocument/2006/relationships/image" Target="../media/image26.png"/><Relationship Id="rId106" Type="http://schemas.openxmlformats.org/officeDocument/2006/relationships/customXml" Target="../ink/ink51.xml"/><Relationship Id="rId127" Type="http://schemas.openxmlformats.org/officeDocument/2006/relationships/image" Target="../media/image61.png"/><Relationship Id="rId10" Type="http://schemas.openxmlformats.org/officeDocument/2006/relationships/customXml" Target="../ink/ink3.xml"/><Relationship Id="rId31" Type="http://schemas.openxmlformats.org/officeDocument/2006/relationships/image" Target="../media/image2.png"/><Relationship Id="rId52" Type="http://schemas.openxmlformats.org/officeDocument/2006/relationships/customXml" Target="../ink/ink24.xml"/><Relationship Id="rId73" Type="http://schemas.openxmlformats.org/officeDocument/2006/relationships/image" Target="../media/image34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122" Type="http://schemas.openxmlformats.org/officeDocument/2006/relationships/customXml" Target="../ink/ink59.xml"/><Relationship Id="rId143" Type="http://schemas.openxmlformats.org/officeDocument/2006/relationships/image" Target="../media/image69.png"/><Relationship Id="rId148" Type="http://schemas.openxmlformats.org/officeDocument/2006/relationships/customXml" Target="../ink/ink72.xml"/><Relationship Id="rId164" Type="http://schemas.openxmlformats.org/officeDocument/2006/relationships/customXml" Target="../ink/ink80.xml"/><Relationship Id="rId169" Type="http://schemas.openxmlformats.org/officeDocument/2006/relationships/image" Target="../media/image82.png"/><Relationship Id="rId185" Type="http://schemas.openxmlformats.org/officeDocument/2006/relationships/image" Target="../media/image90.png"/><Relationship Id="rId9" Type="http://schemas.openxmlformats.org/officeDocument/2006/relationships/image" Target="../media/image4.png"/><Relationship Id="rId180" Type="http://schemas.openxmlformats.org/officeDocument/2006/relationships/customXml" Target="../ink/ink88.xml"/><Relationship Id="rId26" Type="http://schemas.openxmlformats.org/officeDocument/2006/relationships/customXml" Target="../ink/ink11.xml"/><Relationship Id="rId47" Type="http://schemas.openxmlformats.org/officeDocument/2006/relationships/image" Target="../media/image21.png"/><Relationship Id="rId68" Type="http://schemas.openxmlformats.org/officeDocument/2006/relationships/customXml" Target="../ink/ink32.xml"/><Relationship Id="rId89" Type="http://schemas.openxmlformats.org/officeDocument/2006/relationships/image" Target="../media/image42.png"/><Relationship Id="rId112" Type="http://schemas.openxmlformats.org/officeDocument/2006/relationships/customXml" Target="../ink/ink54.xml"/><Relationship Id="rId133" Type="http://schemas.openxmlformats.org/officeDocument/2006/relationships/image" Target="../media/image64.png"/><Relationship Id="rId154" Type="http://schemas.openxmlformats.org/officeDocument/2006/relationships/customXml" Target="../ink/ink75.xml"/><Relationship Id="rId175" Type="http://schemas.openxmlformats.org/officeDocument/2006/relationships/image" Target="../media/image85.png"/><Relationship Id="rId16" Type="http://schemas.openxmlformats.org/officeDocument/2006/relationships/customXml" Target="../ink/ink6.xml"/><Relationship Id="rId37" Type="http://schemas.openxmlformats.org/officeDocument/2006/relationships/image" Target="../media/image16.png"/><Relationship Id="rId58" Type="http://schemas.openxmlformats.org/officeDocument/2006/relationships/customXml" Target="../ink/ink27.xml"/><Relationship Id="rId79" Type="http://schemas.openxmlformats.org/officeDocument/2006/relationships/image" Target="../media/image37.png"/><Relationship Id="rId102" Type="http://schemas.openxmlformats.org/officeDocument/2006/relationships/customXml" Target="../ink/ink49.xml"/><Relationship Id="rId123" Type="http://schemas.openxmlformats.org/officeDocument/2006/relationships/image" Target="../media/image59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80.png"/><Relationship Id="rId186" Type="http://schemas.openxmlformats.org/officeDocument/2006/relationships/customXml" Target="../ink/ink91.xml"/><Relationship Id="rId27" Type="http://schemas.openxmlformats.org/officeDocument/2006/relationships/image" Target="../media/image13.png"/><Relationship Id="rId48" Type="http://schemas.openxmlformats.org/officeDocument/2006/relationships/customXml" Target="../ink/ink22.xml"/><Relationship Id="rId69" Type="http://schemas.openxmlformats.org/officeDocument/2006/relationships/image" Target="../media/image32.png"/><Relationship Id="rId113" Type="http://schemas.openxmlformats.org/officeDocument/2006/relationships/image" Target="../media/image54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75.png"/><Relationship Id="rId176" Type="http://schemas.openxmlformats.org/officeDocument/2006/relationships/customXml" Target="../ink/ink86.xml"/><Relationship Id="rId17" Type="http://schemas.openxmlformats.org/officeDocument/2006/relationships/image" Target="../media/image8.png"/><Relationship Id="rId38" Type="http://schemas.openxmlformats.org/officeDocument/2006/relationships/customXml" Target="../ink/ink17.xml"/><Relationship Id="rId59" Type="http://schemas.openxmlformats.org/officeDocument/2006/relationships/image" Target="../media/image27.png"/><Relationship Id="rId103" Type="http://schemas.openxmlformats.org/officeDocument/2006/relationships/image" Target="../media/image49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43.png"/><Relationship Id="rId145" Type="http://schemas.openxmlformats.org/officeDocument/2006/relationships/image" Target="../media/image70.png"/><Relationship Id="rId166" Type="http://schemas.openxmlformats.org/officeDocument/2006/relationships/customXml" Target="../ink/ink81.xml"/><Relationship Id="rId187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2.xml"/><Relationship Id="rId49" Type="http://schemas.openxmlformats.org/officeDocument/2006/relationships/image" Target="../media/image22.png"/><Relationship Id="rId114" Type="http://schemas.openxmlformats.org/officeDocument/2006/relationships/customXml" Target="../ink/ink55.xml"/><Relationship Id="rId60" Type="http://schemas.openxmlformats.org/officeDocument/2006/relationships/customXml" Target="../ink/ink28.xml"/><Relationship Id="rId81" Type="http://schemas.openxmlformats.org/officeDocument/2006/relationships/image" Target="../media/image38.png"/><Relationship Id="rId135" Type="http://schemas.openxmlformats.org/officeDocument/2006/relationships/image" Target="../media/image65.png"/><Relationship Id="rId156" Type="http://schemas.openxmlformats.org/officeDocument/2006/relationships/customXml" Target="../ink/ink76.xml"/><Relationship Id="rId177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.png"/><Relationship Id="rId21" Type="http://schemas.openxmlformats.org/officeDocument/2006/relationships/image" Target="../media/image102.png"/><Relationship Id="rId42" Type="http://schemas.openxmlformats.org/officeDocument/2006/relationships/customXml" Target="../ink/ink113.xml"/><Relationship Id="rId63" Type="http://schemas.openxmlformats.org/officeDocument/2006/relationships/image" Target="../media/image123.png"/><Relationship Id="rId84" Type="http://schemas.openxmlformats.org/officeDocument/2006/relationships/customXml" Target="../ink/ink134.xml"/><Relationship Id="rId138" Type="http://schemas.openxmlformats.org/officeDocument/2006/relationships/customXml" Target="../ink/ink161.xml"/><Relationship Id="rId159" Type="http://schemas.openxmlformats.org/officeDocument/2006/relationships/image" Target="../media/image171.png"/><Relationship Id="rId170" Type="http://schemas.openxmlformats.org/officeDocument/2006/relationships/customXml" Target="../ink/ink177.xml"/><Relationship Id="rId107" Type="http://schemas.openxmlformats.org/officeDocument/2006/relationships/image" Target="../media/image145.png"/><Relationship Id="rId11" Type="http://schemas.openxmlformats.org/officeDocument/2006/relationships/image" Target="../media/image97.png"/><Relationship Id="rId32" Type="http://schemas.openxmlformats.org/officeDocument/2006/relationships/customXml" Target="../ink/ink108.xml"/><Relationship Id="rId53" Type="http://schemas.openxmlformats.org/officeDocument/2006/relationships/image" Target="../media/image118.png"/><Relationship Id="rId74" Type="http://schemas.openxmlformats.org/officeDocument/2006/relationships/customXml" Target="../ink/ink129.xml"/><Relationship Id="rId128" Type="http://schemas.openxmlformats.org/officeDocument/2006/relationships/customXml" Target="../ink/ink156.xml"/><Relationship Id="rId149" Type="http://schemas.openxmlformats.org/officeDocument/2006/relationships/image" Target="../media/image166.png"/><Relationship Id="rId5" Type="http://schemas.openxmlformats.org/officeDocument/2006/relationships/image" Target="../media/image94.png"/><Relationship Id="rId95" Type="http://schemas.openxmlformats.org/officeDocument/2006/relationships/image" Target="../media/image139.png"/><Relationship Id="rId160" Type="http://schemas.openxmlformats.org/officeDocument/2006/relationships/customXml" Target="../ink/ink172.xml"/><Relationship Id="rId181" Type="http://schemas.openxmlformats.org/officeDocument/2006/relationships/image" Target="../media/image182.png"/><Relationship Id="rId22" Type="http://schemas.openxmlformats.org/officeDocument/2006/relationships/customXml" Target="../ink/ink103.xml"/><Relationship Id="rId43" Type="http://schemas.openxmlformats.org/officeDocument/2006/relationships/image" Target="../media/image113.png"/><Relationship Id="rId64" Type="http://schemas.openxmlformats.org/officeDocument/2006/relationships/customXml" Target="../ink/ink124.xml"/><Relationship Id="rId118" Type="http://schemas.openxmlformats.org/officeDocument/2006/relationships/customXml" Target="../ink/ink151.xml"/><Relationship Id="rId139" Type="http://schemas.openxmlformats.org/officeDocument/2006/relationships/image" Target="../media/image161.png"/><Relationship Id="rId85" Type="http://schemas.openxmlformats.org/officeDocument/2006/relationships/image" Target="../media/image134.png"/><Relationship Id="rId150" Type="http://schemas.openxmlformats.org/officeDocument/2006/relationships/customXml" Target="../ink/ink167.xml"/><Relationship Id="rId171" Type="http://schemas.openxmlformats.org/officeDocument/2006/relationships/image" Target="../media/image177.png"/><Relationship Id="rId12" Type="http://schemas.openxmlformats.org/officeDocument/2006/relationships/customXml" Target="../ink/ink98.xml"/><Relationship Id="rId33" Type="http://schemas.openxmlformats.org/officeDocument/2006/relationships/image" Target="../media/image108.png"/><Relationship Id="rId108" Type="http://schemas.openxmlformats.org/officeDocument/2006/relationships/customXml" Target="../ink/ink146.xml"/><Relationship Id="rId129" Type="http://schemas.openxmlformats.org/officeDocument/2006/relationships/image" Target="../media/image156.png"/><Relationship Id="rId54" Type="http://schemas.openxmlformats.org/officeDocument/2006/relationships/customXml" Target="../ink/ink119.xml"/><Relationship Id="rId75" Type="http://schemas.openxmlformats.org/officeDocument/2006/relationships/image" Target="../media/image129.png"/><Relationship Id="rId96" Type="http://schemas.openxmlformats.org/officeDocument/2006/relationships/customXml" Target="../ink/ink140.xml"/><Relationship Id="rId140" Type="http://schemas.openxmlformats.org/officeDocument/2006/relationships/customXml" Target="../ink/ink162.xml"/><Relationship Id="rId161" Type="http://schemas.openxmlformats.org/officeDocument/2006/relationships/image" Target="../media/image172.png"/><Relationship Id="rId182" Type="http://schemas.openxmlformats.org/officeDocument/2006/relationships/customXml" Target="../ink/ink183.xml"/><Relationship Id="rId6" Type="http://schemas.openxmlformats.org/officeDocument/2006/relationships/customXml" Target="../ink/ink95.xml"/><Relationship Id="rId23" Type="http://schemas.openxmlformats.org/officeDocument/2006/relationships/image" Target="../media/image103.png"/><Relationship Id="rId119" Type="http://schemas.openxmlformats.org/officeDocument/2006/relationships/image" Target="../media/image151.png"/><Relationship Id="rId44" Type="http://schemas.openxmlformats.org/officeDocument/2006/relationships/customXml" Target="../ink/ink114.xml"/><Relationship Id="rId65" Type="http://schemas.openxmlformats.org/officeDocument/2006/relationships/image" Target="../media/image124.png"/><Relationship Id="rId86" Type="http://schemas.openxmlformats.org/officeDocument/2006/relationships/customXml" Target="../ink/ink135.xml"/><Relationship Id="rId130" Type="http://schemas.openxmlformats.org/officeDocument/2006/relationships/customXml" Target="../ink/ink157.xml"/><Relationship Id="rId151" Type="http://schemas.openxmlformats.org/officeDocument/2006/relationships/image" Target="../media/image167.png"/><Relationship Id="rId172" Type="http://schemas.openxmlformats.org/officeDocument/2006/relationships/customXml" Target="../ink/ink178.xml"/><Relationship Id="rId13" Type="http://schemas.openxmlformats.org/officeDocument/2006/relationships/image" Target="../media/image98.png"/><Relationship Id="rId18" Type="http://schemas.openxmlformats.org/officeDocument/2006/relationships/customXml" Target="../ink/ink101.xml"/><Relationship Id="rId39" Type="http://schemas.openxmlformats.org/officeDocument/2006/relationships/image" Target="../media/image111.png"/><Relationship Id="rId109" Type="http://schemas.openxmlformats.org/officeDocument/2006/relationships/image" Target="../media/image146.png"/><Relationship Id="rId34" Type="http://schemas.openxmlformats.org/officeDocument/2006/relationships/customXml" Target="../ink/ink109.xml"/><Relationship Id="rId50" Type="http://schemas.openxmlformats.org/officeDocument/2006/relationships/customXml" Target="../ink/ink117.xml"/><Relationship Id="rId55" Type="http://schemas.openxmlformats.org/officeDocument/2006/relationships/image" Target="../media/image119.png"/><Relationship Id="rId76" Type="http://schemas.openxmlformats.org/officeDocument/2006/relationships/customXml" Target="../ink/ink130.xml"/><Relationship Id="rId97" Type="http://schemas.openxmlformats.org/officeDocument/2006/relationships/image" Target="../media/image140.png"/><Relationship Id="rId104" Type="http://schemas.openxmlformats.org/officeDocument/2006/relationships/customXml" Target="../ink/ink144.xml"/><Relationship Id="rId120" Type="http://schemas.openxmlformats.org/officeDocument/2006/relationships/customXml" Target="../ink/ink152.xml"/><Relationship Id="rId125" Type="http://schemas.openxmlformats.org/officeDocument/2006/relationships/image" Target="../media/image154.png"/><Relationship Id="rId141" Type="http://schemas.openxmlformats.org/officeDocument/2006/relationships/image" Target="../media/image162.png"/><Relationship Id="rId146" Type="http://schemas.openxmlformats.org/officeDocument/2006/relationships/customXml" Target="../ink/ink165.xml"/><Relationship Id="rId167" Type="http://schemas.openxmlformats.org/officeDocument/2006/relationships/image" Target="../media/image175.png"/><Relationship Id="rId188" Type="http://schemas.openxmlformats.org/officeDocument/2006/relationships/customXml" Target="../ink/ink186.xml"/><Relationship Id="rId7" Type="http://schemas.openxmlformats.org/officeDocument/2006/relationships/image" Target="../media/image95.png"/><Relationship Id="rId71" Type="http://schemas.openxmlformats.org/officeDocument/2006/relationships/image" Target="../media/image127.png"/><Relationship Id="rId92" Type="http://schemas.openxmlformats.org/officeDocument/2006/relationships/customXml" Target="../ink/ink138.xml"/><Relationship Id="rId162" Type="http://schemas.openxmlformats.org/officeDocument/2006/relationships/customXml" Target="../ink/ink173.xml"/><Relationship Id="rId183" Type="http://schemas.openxmlformats.org/officeDocument/2006/relationships/image" Target="../media/image183.png"/><Relationship Id="rId2" Type="http://schemas.openxmlformats.org/officeDocument/2006/relationships/customXml" Target="../ink/ink93.xml"/><Relationship Id="rId29" Type="http://schemas.openxmlformats.org/officeDocument/2006/relationships/image" Target="../media/image106.png"/><Relationship Id="rId24" Type="http://schemas.openxmlformats.org/officeDocument/2006/relationships/customXml" Target="../ink/ink104.xml"/><Relationship Id="rId40" Type="http://schemas.openxmlformats.org/officeDocument/2006/relationships/customXml" Target="../ink/ink112.xml"/><Relationship Id="rId45" Type="http://schemas.openxmlformats.org/officeDocument/2006/relationships/image" Target="../media/image114.png"/><Relationship Id="rId66" Type="http://schemas.openxmlformats.org/officeDocument/2006/relationships/customXml" Target="../ink/ink125.xml"/><Relationship Id="rId87" Type="http://schemas.openxmlformats.org/officeDocument/2006/relationships/image" Target="../media/image135.png"/><Relationship Id="rId110" Type="http://schemas.openxmlformats.org/officeDocument/2006/relationships/customXml" Target="../ink/ink147.xml"/><Relationship Id="rId115" Type="http://schemas.openxmlformats.org/officeDocument/2006/relationships/image" Target="../media/image149.png"/><Relationship Id="rId131" Type="http://schemas.openxmlformats.org/officeDocument/2006/relationships/image" Target="../media/image157.png"/><Relationship Id="rId136" Type="http://schemas.openxmlformats.org/officeDocument/2006/relationships/customXml" Target="../ink/ink160.xml"/><Relationship Id="rId157" Type="http://schemas.openxmlformats.org/officeDocument/2006/relationships/image" Target="../media/image170.png"/><Relationship Id="rId178" Type="http://schemas.openxmlformats.org/officeDocument/2006/relationships/customXml" Target="../ink/ink181.xml"/><Relationship Id="rId61" Type="http://schemas.openxmlformats.org/officeDocument/2006/relationships/image" Target="../media/image122.png"/><Relationship Id="rId82" Type="http://schemas.openxmlformats.org/officeDocument/2006/relationships/customXml" Target="../ink/ink133.xml"/><Relationship Id="rId152" Type="http://schemas.openxmlformats.org/officeDocument/2006/relationships/customXml" Target="../ink/ink168.xml"/><Relationship Id="rId173" Type="http://schemas.openxmlformats.org/officeDocument/2006/relationships/image" Target="../media/image178.png"/><Relationship Id="rId19" Type="http://schemas.openxmlformats.org/officeDocument/2006/relationships/image" Target="../media/image101.png"/><Relationship Id="rId14" Type="http://schemas.openxmlformats.org/officeDocument/2006/relationships/customXml" Target="../ink/ink99.xml"/><Relationship Id="rId30" Type="http://schemas.openxmlformats.org/officeDocument/2006/relationships/customXml" Target="../ink/ink107.xml"/><Relationship Id="rId35" Type="http://schemas.openxmlformats.org/officeDocument/2006/relationships/image" Target="../media/image109.png"/><Relationship Id="rId56" Type="http://schemas.openxmlformats.org/officeDocument/2006/relationships/customXml" Target="../ink/ink120.xml"/><Relationship Id="rId77" Type="http://schemas.openxmlformats.org/officeDocument/2006/relationships/image" Target="../media/image130.png"/><Relationship Id="rId100" Type="http://schemas.openxmlformats.org/officeDocument/2006/relationships/customXml" Target="../ink/ink142.xml"/><Relationship Id="rId105" Type="http://schemas.openxmlformats.org/officeDocument/2006/relationships/image" Target="../media/image144.png"/><Relationship Id="rId126" Type="http://schemas.openxmlformats.org/officeDocument/2006/relationships/customXml" Target="../ink/ink155.xml"/><Relationship Id="rId147" Type="http://schemas.openxmlformats.org/officeDocument/2006/relationships/image" Target="../media/image165.png"/><Relationship Id="rId168" Type="http://schemas.openxmlformats.org/officeDocument/2006/relationships/customXml" Target="../ink/ink176.xml"/><Relationship Id="rId8" Type="http://schemas.openxmlformats.org/officeDocument/2006/relationships/customXml" Target="../ink/ink96.xml"/><Relationship Id="rId51" Type="http://schemas.openxmlformats.org/officeDocument/2006/relationships/image" Target="../media/image117.png"/><Relationship Id="rId72" Type="http://schemas.openxmlformats.org/officeDocument/2006/relationships/customXml" Target="../ink/ink128.xml"/><Relationship Id="rId93" Type="http://schemas.openxmlformats.org/officeDocument/2006/relationships/image" Target="../media/image138.png"/><Relationship Id="rId98" Type="http://schemas.openxmlformats.org/officeDocument/2006/relationships/customXml" Target="../ink/ink141.xml"/><Relationship Id="rId121" Type="http://schemas.openxmlformats.org/officeDocument/2006/relationships/image" Target="../media/image152.png"/><Relationship Id="rId142" Type="http://schemas.openxmlformats.org/officeDocument/2006/relationships/customXml" Target="../ink/ink163.xml"/><Relationship Id="rId163" Type="http://schemas.openxmlformats.org/officeDocument/2006/relationships/image" Target="../media/image173.png"/><Relationship Id="rId184" Type="http://schemas.openxmlformats.org/officeDocument/2006/relationships/customXml" Target="../ink/ink184.xml"/><Relationship Id="rId189" Type="http://schemas.openxmlformats.org/officeDocument/2006/relationships/image" Target="../media/image186.png"/><Relationship Id="rId3" Type="http://schemas.openxmlformats.org/officeDocument/2006/relationships/image" Target="../media/image93.png"/><Relationship Id="rId25" Type="http://schemas.openxmlformats.org/officeDocument/2006/relationships/image" Target="../media/image104.png"/><Relationship Id="rId46" Type="http://schemas.openxmlformats.org/officeDocument/2006/relationships/customXml" Target="../ink/ink115.xml"/><Relationship Id="rId67" Type="http://schemas.openxmlformats.org/officeDocument/2006/relationships/image" Target="../media/image125.png"/><Relationship Id="rId116" Type="http://schemas.openxmlformats.org/officeDocument/2006/relationships/customXml" Target="../ink/ink150.xml"/><Relationship Id="rId137" Type="http://schemas.openxmlformats.org/officeDocument/2006/relationships/image" Target="../media/image160.png"/><Relationship Id="rId158" Type="http://schemas.openxmlformats.org/officeDocument/2006/relationships/customXml" Target="../ink/ink171.xml"/><Relationship Id="rId20" Type="http://schemas.openxmlformats.org/officeDocument/2006/relationships/customXml" Target="../ink/ink102.xml"/><Relationship Id="rId41" Type="http://schemas.openxmlformats.org/officeDocument/2006/relationships/image" Target="../media/image112.png"/><Relationship Id="rId62" Type="http://schemas.openxmlformats.org/officeDocument/2006/relationships/customXml" Target="../ink/ink123.xml"/><Relationship Id="rId83" Type="http://schemas.openxmlformats.org/officeDocument/2006/relationships/image" Target="../media/image133.png"/><Relationship Id="rId88" Type="http://schemas.openxmlformats.org/officeDocument/2006/relationships/customXml" Target="../ink/ink136.xml"/><Relationship Id="rId111" Type="http://schemas.openxmlformats.org/officeDocument/2006/relationships/image" Target="../media/image147.png"/><Relationship Id="rId132" Type="http://schemas.openxmlformats.org/officeDocument/2006/relationships/customXml" Target="../ink/ink158.xml"/><Relationship Id="rId153" Type="http://schemas.openxmlformats.org/officeDocument/2006/relationships/image" Target="../media/image168.png"/><Relationship Id="rId174" Type="http://schemas.openxmlformats.org/officeDocument/2006/relationships/customXml" Target="../ink/ink179.xml"/><Relationship Id="rId179" Type="http://schemas.openxmlformats.org/officeDocument/2006/relationships/image" Target="../media/image181.png"/><Relationship Id="rId15" Type="http://schemas.openxmlformats.org/officeDocument/2006/relationships/image" Target="../media/image99.png"/><Relationship Id="rId36" Type="http://schemas.openxmlformats.org/officeDocument/2006/relationships/customXml" Target="../ink/ink110.xml"/><Relationship Id="rId57" Type="http://schemas.openxmlformats.org/officeDocument/2006/relationships/image" Target="../media/image120.png"/><Relationship Id="rId106" Type="http://schemas.openxmlformats.org/officeDocument/2006/relationships/customXml" Target="../ink/ink145.xml"/><Relationship Id="rId127" Type="http://schemas.openxmlformats.org/officeDocument/2006/relationships/image" Target="../media/image155.png"/><Relationship Id="rId10" Type="http://schemas.openxmlformats.org/officeDocument/2006/relationships/customXml" Target="../ink/ink97.xml"/><Relationship Id="rId31" Type="http://schemas.openxmlformats.org/officeDocument/2006/relationships/image" Target="../media/image107.png"/><Relationship Id="rId52" Type="http://schemas.openxmlformats.org/officeDocument/2006/relationships/customXml" Target="../ink/ink118.xml"/><Relationship Id="rId73" Type="http://schemas.openxmlformats.org/officeDocument/2006/relationships/image" Target="../media/image128.png"/><Relationship Id="rId78" Type="http://schemas.openxmlformats.org/officeDocument/2006/relationships/customXml" Target="../ink/ink131.xml"/><Relationship Id="rId94" Type="http://schemas.openxmlformats.org/officeDocument/2006/relationships/customXml" Target="../ink/ink139.xml"/><Relationship Id="rId99" Type="http://schemas.openxmlformats.org/officeDocument/2006/relationships/image" Target="../media/image141.png"/><Relationship Id="rId101" Type="http://schemas.openxmlformats.org/officeDocument/2006/relationships/image" Target="../media/image142.png"/><Relationship Id="rId122" Type="http://schemas.openxmlformats.org/officeDocument/2006/relationships/customXml" Target="../ink/ink153.xml"/><Relationship Id="rId143" Type="http://schemas.openxmlformats.org/officeDocument/2006/relationships/image" Target="../media/image163.png"/><Relationship Id="rId148" Type="http://schemas.openxmlformats.org/officeDocument/2006/relationships/customXml" Target="../ink/ink166.xml"/><Relationship Id="rId164" Type="http://schemas.openxmlformats.org/officeDocument/2006/relationships/customXml" Target="../ink/ink174.xml"/><Relationship Id="rId169" Type="http://schemas.openxmlformats.org/officeDocument/2006/relationships/image" Target="../media/image176.png"/><Relationship Id="rId185" Type="http://schemas.openxmlformats.org/officeDocument/2006/relationships/image" Target="../media/image184.png"/><Relationship Id="rId4" Type="http://schemas.openxmlformats.org/officeDocument/2006/relationships/customXml" Target="../ink/ink94.xml"/><Relationship Id="rId9" Type="http://schemas.openxmlformats.org/officeDocument/2006/relationships/image" Target="../media/image96.png"/><Relationship Id="rId180" Type="http://schemas.openxmlformats.org/officeDocument/2006/relationships/customXml" Target="../ink/ink182.xml"/><Relationship Id="rId26" Type="http://schemas.openxmlformats.org/officeDocument/2006/relationships/customXml" Target="../ink/ink105.xml"/><Relationship Id="rId47" Type="http://schemas.openxmlformats.org/officeDocument/2006/relationships/image" Target="../media/image115.png"/><Relationship Id="rId68" Type="http://schemas.openxmlformats.org/officeDocument/2006/relationships/customXml" Target="../ink/ink126.xml"/><Relationship Id="rId89" Type="http://schemas.openxmlformats.org/officeDocument/2006/relationships/image" Target="../media/image136.png"/><Relationship Id="rId112" Type="http://schemas.openxmlformats.org/officeDocument/2006/relationships/customXml" Target="../ink/ink148.xml"/><Relationship Id="rId133" Type="http://schemas.openxmlformats.org/officeDocument/2006/relationships/image" Target="../media/image158.png"/><Relationship Id="rId154" Type="http://schemas.openxmlformats.org/officeDocument/2006/relationships/customXml" Target="../ink/ink169.xml"/><Relationship Id="rId175" Type="http://schemas.openxmlformats.org/officeDocument/2006/relationships/image" Target="../media/image179.png"/><Relationship Id="rId16" Type="http://schemas.openxmlformats.org/officeDocument/2006/relationships/customXml" Target="../ink/ink100.xml"/><Relationship Id="rId37" Type="http://schemas.openxmlformats.org/officeDocument/2006/relationships/image" Target="../media/image110.png"/><Relationship Id="rId58" Type="http://schemas.openxmlformats.org/officeDocument/2006/relationships/customXml" Target="../ink/ink121.xml"/><Relationship Id="rId79" Type="http://schemas.openxmlformats.org/officeDocument/2006/relationships/image" Target="../media/image131.png"/><Relationship Id="rId102" Type="http://schemas.openxmlformats.org/officeDocument/2006/relationships/customXml" Target="../ink/ink143.xml"/><Relationship Id="rId123" Type="http://schemas.openxmlformats.org/officeDocument/2006/relationships/image" Target="../media/image153.png"/><Relationship Id="rId144" Type="http://schemas.openxmlformats.org/officeDocument/2006/relationships/customXml" Target="../ink/ink164.xml"/><Relationship Id="rId90" Type="http://schemas.openxmlformats.org/officeDocument/2006/relationships/customXml" Target="../ink/ink137.xml"/><Relationship Id="rId165" Type="http://schemas.openxmlformats.org/officeDocument/2006/relationships/image" Target="../media/image174.png"/><Relationship Id="rId186" Type="http://schemas.openxmlformats.org/officeDocument/2006/relationships/customXml" Target="../ink/ink185.xml"/><Relationship Id="rId27" Type="http://schemas.openxmlformats.org/officeDocument/2006/relationships/image" Target="../media/image105.png"/><Relationship Id="rId48" Type="http://schemas.openxmlformats.org/officeDocument/2006/relationships/customXml" Target="../ink/ink116.xml"/><Relationship Id="rId69" Type="http://schemas.openxmlformats.org/officeDocument/2006/relationships/image" Target="../media/image126.png"/><Relationship Id="rId113" Type="http://schemas.openxmlformats.org/officeDocument/2006/relationships/image" Target="../media/image148.png"/><Relationship Id="rId134" Type="http://schemas.openxmlformats.org/officeDocument/2006/relationships/customXml" Target="../ink/ink159.xml"/><Relationship Id="rId80" Type="http://schemas.openxmlformats.org/officeDocument/2006/relationships/customXml" Target="../ink/ink132.xml"/><Relationship Id="rId155" Type="http://schemas.openxmlformats.org/officeDocument/2006/relationships/image" Target="../media/image169.png"/><Relationship Id="rId176" Type="http://schemas.openxmlformats.org/officeDocument/2006/relationships/customXml" Target="../ink/ink180.xml"/><Relationship Id="rId17" Type="http://schemas.openxmlformats.org/officeDocument/2006/relationships/image" Target="../media/image100.png"/><Relationship Id="rId38" Type="http://schemas.openxmlformats.org/officeDocument/2006/relationships/customXml" Target="../ink/ink111.xml"/><Relationship Id="rId59" Type="http://schemas.openxmlformats.org/officeDocument/2006/relationships/image" Target="../media/image121.png"/><Relationship Id="rId103" Type="http://schemas.openxmlformats.org/officeDocument/2006/relationships/image" Target="../media/image143.png"/><Relationship Id="rId124" Type="http://schemas.openxmlformats.org/officeDocument/2006/relationships/customXml" Target="../ink/ink154.xml"/><Relationship Id="rId70" Type="http://schemas.openxmlformats.org/officeDocument/2006/relationships/customXml" Target="../ink/ink127.xml"/><Relationship Id="rId91" Type="http://schemas.openxmlformats.org/officeDocument/2006/relationships/image" Target="../media/image137.png"/><Relationship Id="rId145" Type="http://schemas.openxmlformats.org/officeDocument/2006/relationships/image" Target="../media/image164.png"/><Relationship Id="rId166" Type="http://schemas.openxmlformats.org/officeDocument/2006/relationships/customXml" Target="../ink/ink175.xml"/><Relationship Id="rId187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06.xml"/><Relationship Id="rId49" Type="http://schemas.openxmlformats.org/officeDocument/2006/relationships/image" Target="../media/image116.png"/><Relationship Id="rId114" Type="http://schemas.openxmlformats.org/officeDocument/2006/relationships/customXml" Target="../ink/ink149.xml"/><Relationship Id="rId60" Type="http://schemas.openxmlformats.org/officeDocument/2006/relationships/customXml" Target="../ink/ink122.xml"/><Relationship Id="rId81" Type="http://schemas.openxmlformats.org/officeDocument/2006/relationships/image" Target="../media/image132.png"/><Relationship Id="rId135" Type="http://schemas.openxmlformats.org/officeDocument/2006/relationships/image" Target="../media/image159.png"/><Relationship Id="rId156" Type="http://schemas.openxmlformats.org/officeDocument/2006/relationships/customXml" Target="../ink/ink170.xml"/><Relationship Id="rId177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5F78A839-60BC-F940-49C9-6F63D0E5E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E85D40A8-AA6D-8DEC-B1E7-F4541ECBBF5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E44BD7C2-CA85-38BD-EC12-E9DB5B89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76FE47C4-918E-9C32-6A38-A27D18D36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586CF66F-51D0-90FB-C1DD-949829D2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35D1DAA5-F6A8-A7B6-56EB-AAD43F11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E11FC705-287C-5C7D-4792-20806395C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6128D739-BB04-F723-7BD1-58C65F43ED0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C40CFF96-18F1-0500-811C-3B19AF33A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84B25500-C189-1305-4AAE-957C3F04D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A0E27450-1098-186C-F9CB-C1C2C5323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90AB892B-70DB-D476-AEDD-6945E4822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D4D86005-B9DE-C21C-24A6-39DCEC8A7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16CF2C0A-AF07-789C-0906-F0E70D33D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F9B10250-8297-5D59-5D96-D9BB4F417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6DDDF826-8047-C329-F5AA-6750EA2AF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51595CED-A4F5-39A5-A8AC-01D4CDAD3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D73626C4-7922-239D-3D87-DC57DA07D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FE9E4D6D-268B-A9EC-A5D0-BB89666D2EC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CCB7EFD2-71DC-2CF0-5913-DDEA78B07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F3B3CE0D-5687-AB75-9436-5387832F9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85C2A03A-356D-BF6E-0701-75CF8C164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4B8542ED-EF7B-6BED-2294-B396158BE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402D0194-E01A-AEDD-D267-54075B6CC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D09060DA-D5CB-C7D5-7278-6CD59DEF4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A17DD00C-48C5-22C6-E54C-8196EEB09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D3C1D5CA-9716-065D-72FC-FD5542BB0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983B0D10-B666-7C9E-2556-32F6DF053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0EEF32BD-0CF2-E383-BE4F-9A7E2F6F0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F66756E3-D476-AECC-1AE2-43A41F1A258E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45AFE7CE-33D9-A587-2EC8-C3EF1B26C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FAD69CC0-6D8C-B7D8-DF9D-24B9EECB7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6F356AE8-D2DC-060F-04EA-76E56B578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B8485041-6428-1B94-5CE7-14EA7ABC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D4231145-6D2E-502B-FE2B-F66283A54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2A55AE79-BA13-B1B7-6E5B-53687804B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48741FBD-4402-5272-AD9E-B2A8C1D7A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D9B27F5A-C2BF-9603-71A0-7A9A9F3C7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8394F225-9E48-344B-476A-2F0BA9EB3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A34BB453-80CE-F5C8-96AE-1B2F3F7DD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7C87E483-52E8-85D6-06AB-ABF2B2A1B3D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15D143A0-1175-C068-1CB8-791120A2E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F9CC4AB5-E40F-546F-B723-7CDEBE1A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7109F9E7-B442-5F33-ACD0-A436F987F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ADC9E959-7FEA-038D-F467-EB0EF594C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8E4A7BCD-D599-1F8A-7A57-1C5F8A0AC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A4299066-B28A-9F68-556D-D2F484790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249C8E11-2FC0-E091-59C6-67DDC5DEC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9017DCF3-9091-4884-C552-99D392487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7407A13C-0DAC-1D7B-E5F6-773847E90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CF4BF21E-48CE-6667-3576-E49D871C8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10EC84AE-59B7-9CB6-49C0-21A837B357C8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D24C3CE2-34F6-0DEF-FC44-745813C67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B9A6197B-957A-9F96-EB6A-E338C10FF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9E4CF374-6FC2-93A5-49C5-9CDE825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F15F7719-B97A-BE53-E87F-F3194843E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B85F1F02-8466-21D0-20DE-55FE6845B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4FECC3FF-9778-A367-F5AA-BD1626984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C2745962-3B79-1F6D-683C-62BEC95E6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B45F45EB-672E-7537-5242-AF3CFCB46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7EFD973A-D574-98F6-F5CF-E414A8960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879FB28A-5996-A495-8DD6-1A29BF292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9DDB2551-95F2-A411-C9EF-D4328CE3934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C6C8B41C-80B8-659C-CBC4-BB58C3B60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AB7157C3-6851-E173-3133-22B3EA10D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8DED9D44-61B8-9892-0B29-F0B2F95C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F14BD35C-4360-F39D-F8CC-4529179B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BE571314-A214-CCB4-0981-6741AA22E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19FD26F2-2C3D-6E16-0CCE-EA387CA08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D43D88AC-1073-AC4F-E8AC-60F0C1ED2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CAA9ACCA-05C2-9B49-0988-1394FCA0A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3F72C288-8D85-D7F2-6F83-A0F6B1947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D5460854-674C-52D3-5B98-5B4C6A6EA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59139D8D-8E58-215D-D715-A82A376607C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4FE00C25-6666-D1E7-A096-E5709D1CE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D0F01743-173F-5638-173A-09D831325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69399425-7B49-0981-2582-3E9A90D1E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CB338615-D6DA-5323-CE7E-0EBDEB840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0322CF07-36A0-A030-50CE-E738AA8A1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D6DB09DC-A190-DB1B-2455-FA476C84E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03EAB3DE-0BC6-E23A-3C3D-AE14E6F6D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58A74EC1-2293-C785-5663-4BB9C2FB9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2915872D-A907-72F9-ACE2-572E8F082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AC7C029F-0181-1DB1-0873-7DD5D28EE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C2807373-342B-BF2C-9F97-875222C23DC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5A5AAED5-410E-AE28-7A36-58CBEB103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0F853646-544D-929A-1609-F613026DA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12D72BB6-33C7-0CD3-D0E9-5285AD903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6AB9E3BE-CC0C-D299-78CF-DBA56B1ED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0A5F0CED-F5A6-7B13-0101-57B8EDC43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7E16DD32-6B5B-C586-CB18-E8EB4B735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F2328C96-4816-B4F4-7A62-D7D516485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10CBB77B-43C4-238D-34CD-BB9D0BAA8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A752B1F6-95B5-F289-84BC-6A6EF8CE9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FAF5B5DB-8B66-4E80-FF9D-D691C282C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5BAB07F7-A591-8436-C5C1-E4C3B2AA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F2DD5A32-7865-07A3-2E68-26CB78D9EB28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27517694-4DA7-6C11-2E50-F52E1472F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77C7ADAC-CBFE-12DA-3F95-6940B353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72C6D6E9-C19E-B32E-9A1E-28EA77868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2C5171DA-EE12-60B8-6691-7FB1B7513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C8347A4D-D5C7-06B1-2873-8B8EFA071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91C5B108-5348-4F7E-39EA-E9E9E3FD3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BF9F1E4E-D1AE-D75A-1B35-8C796AFD0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6216F2B3-9945-AA0F-F476-1DC598879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D0331C51-DE11-8079-CBFB-6D1B4CC7A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E5450299-626A-2202-9B35-0C4E67A4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700B3B9B-D1F1-DBC8-5E5B-33095B8EF80D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1AACC5B8-B5A7-21D7-800E-DB3343731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568BC7F0-0F8B-F67F-9E67-CA6D126A1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E8FB3597-C065-D1D4-C538-2E575DABD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C6A8ED39-47B1-D5A1-B7F5-FAED70293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7F4F2F98-67C6-176E-9AB6-5DE9AF649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34C02A5E-63F9-C7CA-8E20-F8BF29D14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6DF6D1FC-AA70-5215-8A70-2D9DFB38C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C5ED272E-BA35-844E-B0F7-3A3F74B91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55C11FDA-B6E6-86E2-5705-0F568B36F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28797356-EE4C-EFDB-8265-AEC7A819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33EF3452-30D4-FC30-A256-C5B298D0930A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93F86895-F6D0-2261-0945-50D47952D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2C9B71F9-8B0A-EFF6-0ECF-1AC8387D0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245367B0-A3EB-1182-F6C5-1B76D85A7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25DAE6ED-4BE9-BB43-77C7-398013F5C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3C87D362-8666-0A4D-AE8D-6CCC4263D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75804368-7BF1-D751-671F-607392020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D4027F81-2787-B9F3-4438-CF272C11D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9FDC847B-678A-5E68-B8C0-3A68E1ED6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6772DFBC-25E2-34C6-91F6-8A80D9152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76D419E9-6D15-9132-046E-588F63091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68474A0B-4160-5DE2-35AC-939B5591E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BA031C93-1E50-12D2-37EC-FA4EBAA338CA}"/>
                  </a:ext>
                </a:extLst>
              </p14:cNvPr>
              <p14:cNvContentPartPr/>
              <p14:nvPr/>
            </p14:nvContentPartPr>
            <p14:xfrm>
              <a:off x="6985489" y="1944268"/>
              <a:ext cx="130680" cy="22320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BA031C93-1E50-12D2-37EC-FA4EBAA338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8289" y="1936708"/>
                <a:ext cx="1458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BFD3255-E686-C0A7-DBFA-36A856F85C90}"/>
                  </a:ext>
                </a:extLst>
              </p14:cNvPr>
              <p14:cNvContentPartPr/>
              <p14:nvPr/>
            </p14:nvContentPartPr>
            <p14:xfrm>
              <a:off x="7187449" y="1959388"/>
              <a:ext cx="143280" cy="237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BFD3255-E686-C0A7-DBFA-36A856F85C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79889" y="1951828"/>
                <a:ext cx="1584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167CCDFC-A43F-21B5-3F4E-A8F1835D8B16}"/>
                  </a:ext>
                </a:extLst>
              </p14:cNvPr>
              <p14:cNvContentPartPr/>
              <p14:nvPr/>
            </p14:nvContentPartPr>
            <p14:xfrm>
              <a:off x="6998449" y="2398588"/>
              <a:ext cx="269280" cy="26964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167CCDFC-A43F-21B5-3F4E-A8F1835D8B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0899" y="2391028"/>
                <a:ext cx="2840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E23B219A-D5A6-7133-7D60-CEB0E94BD65C}"/>
                  </a:ext>
                </a:extLst>
              </p14:cNvPr>
              <p14:cNvContentPartPr/>
              <p14:nvPr/>
            </p14:nvContentPartPr>
            <p14:xfrm>
              <a:off x="7019329" y="2978908"/>
              <a:ext cx="227520" cy="21888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E23B219A-D5A6-7133-7D60-CEB0E94BD6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11769" y="2971348"/>
                <a:ext cx="2426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F427F8B7-701A-2F26-654D-032522C182A7}"/>
                  </a:ext>
                </a:extLst>
              </p14:cNvPr>
              <p14:cNvContentPartPr/>
              <p14:nvPr/>
            </p14:nvContentPartPr>
            <p14:xfrm>
              <a:off x="7019329" y="3357268"/>
              <a:ext cx="298800" cy="21096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F427F8B7-701A-2F26-654D-032522C182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11769" y="3349695"/>
                <a:ext cx="313920" cy="226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CB8DEBB5-C696-8844-EE23-5B230FF27254}"/>
                  </a:ext>
                </a:extLst>
              </p14:cNvPr>
              <p14:cNvContentPartPr/>
              <p14:nvPr/>
            </p14:nvContentPartPr>
            <p14:xfrm>
              <a:off x="6994129" y="3828148"/>
              <a:ext cx="348840" cy="28224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CB8DEBB5-C696-8844-EE23-5B230FF272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86569" y="3820948"/>
                <a:ext cx="3639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4E19E5C-1B82-5225-8422-EEB178DB4ECF}"/>
                  </a:ext>
                </a:extLst>
              </p14:cNvPr>
              <p14:cNvContentPartPr/>
              <p14:nvPr/>
            </p14:nvContentPartPr>
            <p14:xfrm>
              <a:off x="7069729" y="4425388"/>
              <a:ext cx="130680" cy="231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4E19E5C-1B82-5225-8422-EEB178DB4E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62169" y="4417828"/>
                <a:ext cx="1458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16E2BE28-04E7-119D-A93B-8CBC8F8E69D2}"/>
                  </a:ext>
                </a:extLst>
              </p14:cNvPr>
              <p14:cNvContentPartPr/>
              <p14:nvPr/>
            </p14:nvContentPartPr>
            <p14:xfrm>
              <a:off x="7040209" y="4837948"/>
              <a:ext cx="315720" cy="23112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16E2BE28-04E7-119D-A93B-8CBC8F8E69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32649" y="4830388"/>
                <a:ext cx="3308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FFCA8E63-9D27-73B0-FE42-BDCDD0AF8183}"/>
                  </a:ext>
                </a:extLst>
              </p14:cNvPr>
              <p14:cNvContentPartPr/>
              <p14:nvPr/>
            </p14:nvContentPartPr>
            <p14:xfrm>
              <a:off x="6981889" y="5380108"/>
              <a:ext cx="399240" cy="24408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FFCA8E63-9D27-73B0-FE42-BDCDD0AF81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74329" y="5372559"/>
                <a:ext cx="414360" cy="258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F8B311C-454D-B8A1-BD26-2A610FCE275E}"/>
                  </a:ext>
                </a:extLst>
              </p14:cNvPr>
              <p14:cNvContentPartPr/>
              <p14:nvPr/>
            </p14:nvContentPartPr>
            <p14:xfrm>
              <a:off x="7086649" y="5893108"/>
              <a:ext cx="147240" cy="248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F8B311C-454D-B8A1-BD26-2A610FCE275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79089" y="5885548"/>
                <a:ext cx="1620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2F04FB86-74C9-98D4-BC0A-387C73E7EC2F}"/>
                  </a:ext>
                </a:extLst>
              </p14:cNvPr>
              <p14:cNvContentPartPr/>
              <p14:nvPr/>
            </p14:nvContentPartPr>
            <p14:xfrm>
              <a:off x="6943729" y="6372628"/>
              <a:ext cx="416520" cy="23148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2F04FB86-74C9-98D4-BC0A-387C73E7EC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36169" y="6365068"/>
                <a:ext cx="4316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7C60AB-B3CF-6217-26D8-5902A5AAC7B0}"/>
                  </a:ext>
                </a:extLst>
              </p14:cNvPr>
              <p14:cNvContentPartPr/>
              <p14:nvPr/>
            </p14:nvContentPartPr>
            <p14:xfrm>
              <a:off x="1560649" y="2003308"/>
              <a:ext cx="143280" cy="23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7C60AB-B3CF-6217-26D8-5902A5AAC7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53449" y="1995748"/>
                <a:ext cx="1584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279F9-D73C-9415-A044-B3B33BD77E2D}"/>
                  </a:ext>
                </a:extLst>
              </p14:cNvPr>
              <p14:cNvContentPartPr/>
              <p14:nvPr/>
            </p14:nvContentPartPr>
            <p14:xfrm>
              <a:off x="2220889" y="1998988"/>
              <a:ext cx="130680" cy="21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279F9-D73C-9415-A044-B3B33BD77E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13689" y="1991428"/>
                <a:ext cx="145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F71E88-59EB-E02A-FF91-A28BBDDC5B53}"/>
                  </a:ext>
                </a:extLst>
              </p14:cNvPr>
              <p14:cNvContentPartPr/>
              <p14:nvPr/>
            </p14:nvContentPartPr>
            <p14:xfrm>
              <a:off x="2788609" y="1998988"/>
              <a:ext cx="138960" cy="18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F71E88-59EB-E02A-FF91-A28BBDDC5B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81409" y="1991428"/>
                <a:ext cx="154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47B6CA-B732-FC67-863F-1198B768FF13}"/>
                  </a:ext>
                </a:extLst>
              </p14:cNvPr>
              <p14:cNvContentPartPr/>
              <p14:nvPr/>
            </p14:nvContentPartPr>
            <p14:xfrm>
              <a:off x="3385849" y="2015908"/>
              <a:ext cx="147600" cy="198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47B6CA-B732-FC67-863F-1198B768FF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78289" y="2008348"/>
                <a:ext cx="162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6064A2C8-297F-19B0-B12B-BA68681E3FAB}"/>
                  </a:ext>
                </a:extLst>
              </p14:cNvPr>
              <p14:cNvContentPartPr/>
              <p14:nvPr/>
            </p14:nvContentPartPr>
            <p14:xfrm>
              <a:off x="5787769" y="1961188"/>
              <a:ext cx="294120" cy="19368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6064A2C8-297F-19B0-B12B-BA68681E3F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80209" y="1953628"/>
                <a:ext cx="3092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6A6A53C0-CF74-18BC-BEBE-5C7D8CC571EA}"/>
                  </a:ext>
                </a:extLst>
              </p14:cNvPr>
              <p14:cNvContentPartPr/>
              <p14:nvPr/>
            </p14:nvContentPartPr>
            <p14:xfrm>
              <a:off x="5177209" y="1935988"/>
              <a:ext cx="261000" cy="23112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6A6A53C0-CF74-18BC-BEBE-5C7D8CC571E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70009" y="1928428"/>
                <a:ext cx="2761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4">
                <a:extLst>
                  <a:ext uri="{FF2B5EF4-FFF2-40B4-BE49-F238E27FC236}">
                    <a16:creationId xmlns:a16="http://schemas.microsoft.com/office/drawing/2014/main" id="{6A0B5A4C-58FB-8041-F7BF-CAC8277AD829}"/>
                  </a:ext>
                </a:extLst>
              </p14:cNvPr>
              <p14:cNvContentPartPr/>
              <p14:nvPr/>
            </p14:nvContentPartPr>
            <p14:xfrm>
              <a:off x="4592929" y="1931668"/>
              <a:ext cx="315720" cy="256680"/>
            </p14:xfrm>
          </p:contentPart>
        </mc:Choice>
        <mc:Fallback>
          <p:pic>
            <p:nvPicPr>
              <p:cNvPr id="22" name="Ink 24">
                <a:extLst>
                  <a:ext uri="{FF2B5EF4-FFF2-40B4-BE49-F238E27FC236}">
                    <a16:creationId xmlns:a16="http://schemas.microsoft.com/office/drawing/2014/main" id="{6A0B5A4C-58FB-8041-F7BF-CAC8277AD8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85369" y="1924119"/>
                <a:ext cx="330840" cy="271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BC29E0C-E3B1-E6D1-EEA8-C74F978B1349}"/>
                  </a:ext>
                </a:extLst>
              </p14:cNvPr>
              <p14:cNvContentPartPr/>
              <p14:nvPr/>
            </p14:nvContentPartPr>
            <p14:xfrm>
              <a:off x="3978769" y="2024188"/>
              <a:ext cx="126360" cy="223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BC29E0C-E3B1-E6D1-EEA8-C74F978B13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71209" y="2016628"/>
                <a:ext cx="1414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B67DCA58-3F3E-00E7-363C-82486D80F620}"/>
                  </a:ext>
                </a:extLst>
              </p14:cNvPr>
              <p14:cNvContentPartPr/>
              <p14:nvPr/>
            </p14:nvContentPartPr>
            <p14:xfrm>
              <a:off x="5749249" y="2428108"/>
              <a:ext cx="315720" cy="26496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B67DCA58-3F3E-00E7-363C-82486D80F6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41689" y="2420548"/>
                <a:ext cx="3308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6">
                <a:extLst>
                  <a:ext uri="{FF2B5EF4-FFF2-40B4-BE49-F238E27FC236}">
                    <a16:creationId xmlns:a16="http://schemas.microsoft.com/office/drawing/2014/main" id="{D9193269-7FB1-E91C-4356-6BE59B6DB52C}"/>
                  </a:ext>
                </a:extLst>
              </p14:cNvPr>
              <p14:cNvContentPartPr/>
              <p14:nvPr/>
            </p14:nvContentPartPr>
            <p14:xfrm>
              <a:off x="5724049" y="2877748"/>
              <a:ext cx="303120" cy="315720"/>
            </p14:xfrm>
          </p:contentPart>
        </mc:Choice>
        <mc:Fallback>
          <p:pic>
            <p:nvPicPr>
              <p:cNvPr id="34" name="Ink 36">
                <a:extLst>
                  <a:ext uri="{FF2B5EF4-FFF2-40B4-BE49-F238E27FC236}">
                    <a16:creationId xmlns:a16="http://schemas.microsoft.com/office/drawing/2014/main" id="{D9193269-7FB1-E91C-4356-6BE59B6DB5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16489" y="2870548"/>
                <a:ext cx="3182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" name="Ink 42">
                <a:extLst>
                  <a:ext uri="{FF2B5EF4-FFF2-40B4-BE49-F238E27FC236}">
                    <a16:creationId xmlns:a16="http://schemas.microsoft.com/office/drawing/2014/main" id="{A6A884E1-44ED-F300-DA19-6A540CED9CF1}"/>
                  </a:ext>
                </a:extLst>
              </p14:cNvPr>
              <p14:cNvContentPartPr/>
              <p14:nvPr/>
            </p14:nvContentPartPr>
            <p14:xfrm>
              <a:off x="5744929" y="3395068"/>
              <a:ext cx="328320" cy="273240"/>
            </p14:xfrm>
          </p:contentPart>
        </mc:Choice>
        <mc:Fallback>
          <p:pic>
            <p:nvPicPr>
              <p:cNvPr id="41" name="Ink 42">
                <a:extLst>
                  <a:ext uri="{FF2B5EF4-FFF2-40B4-BE49-F238E27FC236}">
                    <a16:creationId xmlns:a16="http://schemas.microsoft.com/office/drawing/2014/main" id="{A6A884E1-44ED-F300-DA19-6A540CED9C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37729" y="3387508"/>
                <a:ext cx="343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7E2E3748-4B5A-67BE-1805-9F71BAAB1668}"/>
                  </a:ext>
                </a:extLst>
              </p14:cNvPr>
              <p14:cNvContentPartPr/>
              <p14:nvPr/>
            </p14:nvContentPartPr>
            <p14:xfrm>
              <a:off x="5791729" y="3895468"/>
              <a:ext cx="315360" cy="248040"/>
            </p14:xfrm>
          </p:contentPart>
        </mc:Choice>
        <mc:Fallback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7E2E3748-4B5A-67BE-1805-9F71BAAB16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84169" y="3887908"/>
                <a:ext cx="330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D01AFAD-71CB-9E44-08C4-CC39E69D66EF}"/>
                  </a:ext>
                </a:extLst>
              </p14:cNvPr>
              <p14:cNvContentPartPr/>
              <p14:nvPr/>
            </p14:nvContentPartPr>
            <p14:xfrm>
              <a:off x="5879569" y="4395868"/>
              <a:ext cx="118080" cy="231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D01AFAD-71CB-9E44-08C4-CC39E69D66E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72009" y="4388668"/>
                <a:ext cx="1332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Ink 58">
                <a:extLst>
                  <a:ext uri="{FF2B5EF4-FFF2-40B4-BE49-F238E27FC236}">
                    <a16:creationId xmlns:a16="http://schemas.microsoft.com/office/drawing/2014/main" id="{B2AB060B-D15E-E80C-CFD8-CF6A19423E57}"/>
                  </a:ext>
                </a:extLst>
              </p14:cNvPr>
              <p14:cNvContentPartPr/>
              <p14:nvPr/>
            </p14:nvContentPartPr>
            <p14:xfrm>
              <a:off x="5761849" y="5350588"/>
              <a:ext cx="307080" cy="248400"/>
            </p14:xfrm>
          </p:contentPart>
        </mc:Choice>
        <mc:Fallback>
          <p:pic>
            <p:nvPicPr>
              <p:cNvPr id="56" name="Ink 58">
                <a:extLst>
                  <a:ext uri="{FF2B5EF4-FFF2-40B4-BE49-F238E27FC236}">
                    <a16:creationId xmlns:a16="http://schemas.microsoft.com/office/drawing/2014/main" id="{B2AB060B-D15E-E80C-CFD8-CF6A19423E5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54298" y="5343028"/>
                <a:ext cx="322182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7" name="Ink 58">
                <a:extLst>
                  <a:ext uri="{FF2B5EF4-FFF2-40B4-BE49-F238E27FC236}">
                    <a16:creationId xmlns:a16="http://schemas.microsoft.com/office/drawing/2014/main" id="{BDEC3E4D-A6DD-CAFD-62F1-5E764F930758}"/>
                  </a:ext>
                </a:extLst>
              </p14:cNvPr>
              <p14:cNvContentPartPr/>
              <p14:nvPr/>
            </p14:nvContentPartPr>
            <p14:xfrm>
              <a:off x="5770489" y="4854508"/>
              <a:ext cx="311400" cy="290520"/>
            </p14:xfrm>
          </p:contentPart>
        </mc:Choice>
        <mc:Fallback>
          <p:pic>
            <p:nvPicPr>
              <p:cNvPr id="57" name="Ink 58">
                <a:extLst>
                  <a:ext uri="{FF2B5EF4-FFF2-40B4-BE49-F238E27FC236}">
                    <a16:creationId xmlns:a16="http://schemas.microsoft.com/office/drawing/2014/main" id="{BDEC3E4D-A6DD-CAFD-62F1-5E764F93075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62929" y="4846948"/>
                <a:ext cx="3265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FB05FF7-82AE-F901-F350-93C3622FF7B5}"/>
                  </a:ext>
                </a:extLst>
              </p14:cNvPr>
              <p14:cNvContentPartPr/>
              <p14:nvPr/>
            </p14:nvContentPartPr>
            <p14:xfrm>
              <a:off x="5803969" y="5821468"/>
              <a:ext cx="168480" cy="240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B05FF7-82AE-F901-F350-93C3622FF7B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96409" y="5814268"/>
                <a:ext cx="1836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3" name="Ink 3199">
                <a:extLst>
                  <a:ext uri="{FF2B5EF4-FFF2-40B4-BE49-F238E27FC236}">
                    <a16:creationId xmlns:a16="http://schemas.microsoft.com/office/drawing/2014/main" id="{0D26D061-A1BE-D440-0FA8-34CE3D68415F}"/>
                  </a:ext>
                </a:extLst>
              </p14:cNvPr>
              <p14:cNvContentPartPr/>
              <p14:nvPr/>
            </p14:nvContentPartPr>
            <p14:xfrm>
              <a:off x="5757889" y="6343468"/>
              <a:ext cx="374040" cy="260640"/>
            </p14:xfrm>
          </p:contentPart>
        </mc:Choice>
        <mc:Fallback>
          <p:pic>
            <p:nvPicPr>
              <p:cNvPr id="63" name="Ink 3199">
                <a:extLst>
                  <a:ext uri="{FF2B5EF4-FFF2-40B4-BE49-F238E27FC236}">
                    <a16:creationId xmlns:a16="http://schemas.microsoft.com/office/drawing/2014/main" id="{0D26D061-A1BE-D440-0FA8-34CE3D68415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0329" y="6335908"/>
                <a:ext cx="3891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03" name="Ink 3203">
                <a:extLst>
                  <a:ext uri="{FF2B5EF4-FFF2-40B4-BE49-F238E27FC236}">
                    <a16:creationId xmlns:a16="http://schemas.microsoft.com/office/drawing/2014/main" id="{0D24937A-D4B8-580A-C47D-80F9DF400514}"/>
                  </a:ext>
                </a:extLst>
              </p14:cNvPr>
              <p14:cNvContentPartPr/>
              <p14:nvPr/>
            </p14:nvContentPartPr>
            <p14:xfrm>
              <a:off x="5173249" y="2474188"/>
              <a:ext cx="307440" cy="315360"/>
            </p14:xfrm>
          </p:contentPart>
        </mc:Choice>
        <mc:Fallback>
          <p:pic>
            <p:nvPicPr>
              <p:cNvPr id="3203" name="Ink 3203">
                <a:extLst>
                  <a:ext uri="{FF2B5EF4-FFF2-40B4-BE49-F238E27FC236}">
                    <a16:creationId xmlns:a16="http://schemas.microsoft.com/office/drawing/2014/main" id="{0D24937A-D4B8-580A-C47D-80F9DF40051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65689" y="2466628"/>
                <a:ext cx="3225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207" name="Ink 3208">
                <a:extLst>
                  <a:ext uri="{FF2B5EF4-FFF2-40B4-BE49-F238E27FC236}">
                    <a16:creationId xmlns:a16="http://schemas.microsoft.com/office/drawing/2014/main" id="{B4ABED5A-69C9-D0D4-9065-D59E6D975913}"/>
                  </a:ext>
                </a:extLst>
              </p14:cNvPr>
              <p14:cNvContentPartPr/>
              <p14:nvPr/>
            </p14:nvContentPartPr>
            <p14:xfrm>
              <a:off x="5101609" y="2934988"/>
              <a:ext cx="294840" cy="317520"/>
            </p14:xfrm>
          </p:contentPart>
        </mc:Choice>
        <mc:Fallback>
          <p:pic>
            <p:nvPicPr>
              <p:cNvPr id="3207" name="Ink 3208">
                <a:extLst>
                  <a:ext uri="{FF2B5EF4-FFF2-40B4-BE49-F238E27FC236}">
                    <a16:creationId xmlns:a16="http://schemas.microsoft.com/office/drawing/2014/main" id="{B4ABED5A-69C9-D0D4-9065-D59E6D9759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94049" y="2927428"/>
                <a:ext cx="3099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209" name="Ink 3208">
                <a:extLst>
                  <a:ext uri="{FF2B5EF4-FFF2-40B4-BE49-F238E27FC236}">
                    <a16:creationId xmlns:a16="http://schemas.microsoft.com/office/drawing/2014/main" id="{69E5EAD3-05FF-9D54-B64E-EE9D5B8D0BEB}"/>
                  </a:ext>
                </a:extLst>
              </p14:cNvPr>
              <p14:cNvContentPartPr/>
              <p14:nvPr/>
            </p14:nvContentPartPr>
            <p14:xfrm>
              <a:off x="5173249" y="3395068"/>
              <a:ext cx="147600" cy="244440"/>
            </p14:xfrm>
          </p:contentPart>
        </mc:Choice>
        <mc:Fallback>
          <p:pic>
            <p:nvPicPr>
              <p:cNvPr id="3209" name="Ink 3208">
                <a:extLst>
                  <a:ext uri="{FF2B5EF4-FFF2-40B4-BE49-F238E27FC236}">
                    <a16:creationId xmlns:a16="http://schemas.microsoft.com/office/drawing/2014/main" id="{69E5EAD3-05FF-9D54-B64E-EE9D5B8D0BE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65689" y="3387508"/>
                <a:ext cx="1627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213" name="Ink 3213">
                <a:extLst>
                  <a:ext uri="{FF2B5EF4-FFF2-40B4-BE49-F238E27FC236}">
                    <a16:creationId xmlns:a16="http://schemas.microsoft.com/office/drawing/2014/main" id="{F74EB1CF-14F6-4428-2256-8ECEC087E939}"/>
                  </a:ext>
                </a:extLst>
              </p14:cNvPr>
              <p14:cNvContentPartPr/>
              <p14:nvPr/>
            </p14:nvContentPartPr>
            <p14:xfrm>
              <a:off x="5144089" y="3864148"/>
              <a:ext cx="290160" cy="249840"/>
            </p14:xfrm>
          </p:contentPart>
        </mc:Choice>
        <mc:Fallback>
          <p:pic>
            <p:nvPicPr>
              <p:cNvPr id="3213" name="Ink 3213">
                <a:extLst>
                  <a:ext uri="{FF2B5EF4-FFF2-40B4-BE49-F238E27FC236}">
                    <a16:creationId xmlns:a16="http://schemas.microsoft.com/office/drawing/2014/main" id="{F74EB1CF-14F6-4428-2256-8ECEC087E93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36529" y="3856588"/>
                <a:ext cx="3052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214" name="Ink 3213">
                <a:extLst>
                  <a:ext uri="{FF2B5EF4-FFF2-40B4-BE49-F238E27FC236}">
                    <a16:creationId xmlns:a16="http://schemas.microsoft.com/office/drawing/2014/main" id="{3DB6CEEB-AAC3-312E-751B-1A294DED1C50}"/>
                  </a:ext>
                </a:extLst>
              </p14:cNvPr>
              <p14:cNvContentPartPr/>
              <p14:nvPr/>
            </p14:nvContentPartPr>
            <p14:xfrm>
              <a:off x="5253529" y="4375348"/>
              <a:ext cx="130320" cy="311040"/>
            </p14:xfrm>
          </p:contentPart>
        </mc:Choice>
        <mc:Fallback>
          <p:pic>
            <p:nvPicPr>
              <p:cNvPr id="3214" name="Ink 3213">
                <a:extLst>
                  <a:ext uri="{FF2B5EF4-FFF2-40B4-BE49-F238E27FC236}">
                    <a16:creationId xmlns:a16="http://schemas.microsoft.com/office/drawing/2014/main" id="{3DB6CEEB-AAC3-312E-751B-1A294DED1C5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45969" y="4367788"/>
                <a:ext cx="1454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219" name="Ink 3220">
                <a:extLst>
                  <a:ext uri="{FF2B5EF4-FFF2-40B4-BE49-F238E27FC236}">
                    <a16:creationId xmlns:a16="http://schemas.microsoft.com/office/drawing/2014/main" id="{3728D5BB-67F7-B551-7F6C-5BCFDAFE4914}"/>
                  </a:ext>
                </a:extLst>
              </p14:cNvPr>
              <p14:cNvContentPartPr/>
              <p14:nvPr/>
            </p14:nvContentPartPr>
            <p14:xfrm>
              <a:off x="5152729" y="4871068"/>
              <a:ext cx="339840" cy="267840"/>
            </p14:xfrm>
          </p:contentPart>
        </mc:Choice>
        <mc:Fallback>
          <p:pic>
            <p:nvPicPr>
              <p:cNvPr id="3219" name="Ink 3220">
                <a:extLst>
                  <a:ext uri="{FF2B5EF4-FFF2-40B4-BE49-F238E27FC236}">
                    <a16:creationId xmlns:a16="http://schemas.microsoft.com/office/drawing/2014/main" id="{3728D5BB-67F7-B551-7F6C-5BCFDAFE491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45177" y="4863858"/>
                <a:ext cx="354584" cy="282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224" name="Ink 3224">
                <a:extLst>
                  <a:ext uri="{FF2B5EF4-FFF2-40B4-BE49-F238E27FC236}">
                    <a16:creationId xmlns:a16="http://schemas.microsoft.com/office/drawing/2014/main" id="{B1463712-A45E-EBC8-F13F-83855A8F3EA5}"/>
                  </a:ext>
                </a:extLst>
              </p14:cNvPr>
              <p14:cNvContentPartPr/>
              <p14:nvPr/>
            </p14:nvContentPartPr>
            <p14:xfrm>
              <a:off x="5131129" y="5375788"/>
              <a:ext cx="353880" cy="231480"/>
            </p14:xfrm>
          </p:contentPart>
        </mc:Choice>
        <mc:Fallback>
          <p:pic>
            <p:nvPicPr>
              <p:cNvPr id="3224" name="Ink 3224">
                <a:extLst>
                  <a:ext uri="{FF2B5EF4-FFF2-40B4-BE49-F238E27FC236}">
                    <a16:creationId xmlns:a16="http://schemas.microsoft.com/office/drawing/2014/main" id="{B1463712-A45E-EBC8-F13F-83855A8F3EA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23561" y="5368228"/>
                <a:ext cx="369015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232" name="Ink 3232">
                <a:extLst>
                  <a:ext uri="{FF2B5EF4-FFF2-40B4-BE49-F238E27FC236}">
                    <a16:creationId xmlns:a16="http://schemas.microsoft.com/office/drawing/2014/main" id="{287FB9E3-A121-5902-3FAA-CCCB3CA6D60C}"/>
                  </a:ext>
                </a:extLst>
              </p14:cNvPr>
              <p14:cNvContentPartPr/>
              <p14:nvPr/>
            </p14:nvContentPartPr>
            <p14:xfrm>
              <a:off x="5131129" y="5813188"/>
              <a:ext cx="353520" cy="349200"/>
            </p14:xfrm>
          </p:contentPart>
        </mc:Choice>
        <mc:Fallback>
          <p:pic>
            <p:nvPicPr>
              <p:cNvPr id="3232" name="Ink 3232">
                <a:extLst>
                  <a:ext uri="{FF2B5EF4-FFF2-40B4-BE49-F238E27FC236}">
                    <a16:creationId xmlns:a16="http://schemas.microsoft.com/office/drawing/2014/main" id="{287FB9E3-A121-5902-3FAA-CCCB3CA6D60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23569" y="5805636"/>
                <a:ext cx="368640" cy="363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236" name="Ink 3236">
                <a:extLst>
                  <a:ext uri="{FF2B5EF4-FFF2-40B4-BE49-F238E27FC236}">
                    <a16:creationId xmlns:a16="http://schemas.microsoft.com/office/drawing/2014/main" id="{5062D9A4-18C8-0566-FC6B-F9491C9FD939}"/>
                  </a:ext>
                </a:extLst>
              </p14:cNvPr>
              <p14:cNvContentPartPr/>
              <p14:nvPr/>
            </p14:nvContentPartPr>
            <p14:xfrm>
              <a:off x="5166049" y="6355708"/>
              <a:ext cx="348120" cy="227520"/>
            </p14:xfrm>
          </p:contentPart>
        </mc:Choice>
        <mc:Fallback>
          <p:pic>
            <p:nvPicPr>
              <p:cNvPr id="3236" name="Ink 3236">
                <a:extLst>
                  <a:ext uri="{FF2B5EF4-FFF2-40B4-BE49-F238E27FC236}">
                    <a16:creationId xmlns:a16="http://schemas.microsoft.com/office/drawing/2014/main" id="{5062D9A4-18C8-0566-FC6B-F9491C9FD93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58489" y="6348148"/>
                <a:ext cx="3632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253" name="Ink 3262">
                <a:extLst>
                  <a:ext uri="{FF2B5EF4-FFF2-40B4-BE49-F238E27FC236}">
                    <a16:creationId xmlns:a16="http://schemas.microsoft.com/office/drawing/2014/main" id="{C96FFE04-F8FE-F7DD-8104-136B7EFDD0B0}"/>
                  </a:ext>
                </a:extLst>
              </p14:cNvPr>
              <p14:cNvContentPartPr/>
              <p14:nvPr/>
            </p14:nvContentPartPr>
            <p14:xfrm>
              <a:off x="4475569" y="6385228"/>
              <a:ext cx="361800" cy="227160"/>
            </p14:xfrm>
          </p:contentPart>
        </mc:Choice>
        <mc:Fallback>
          <p:pic>
            <p:nvPicPr>
              <p:cNvPr id="3253" name="Ink 3262">
                <a:extLst>
                  <a:ext uri="{FF2B5EF4-FFF2-40B4-BE49-F238E27FC236}">
                    <a16:creationId xmlns:a16="http://schemas.microsoft.com/office/drawing/2014/main" id="{C96FFE04-F8FE-F7DD-8104-136B7EFDD0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68001" y="6377680"/>
                <a:ext cx="376935" cy="242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255" name="Ink 3262">
                <a:extLst>
                  <a:ext uri="{FF2B5EF4-FFF2-40B4-BE49-F238E27FC236}">
                    <a16:creationId xmlns:a16="http://schemas.microsoft.com/office/drawing/2014/main" id="{4DF75655-79D9-154E-F8F0-FECD33068A7E}"/>
                  </a:ext>
                </a:extLst>
              </p14:cNvPr>
              <p14:cNvContentPartPr/>
              <p14:nvPr/>
            </p14:nvContentPartPr>
            <p14:xfrm>
              <a:off x="3909289" y="6343108"/>
              <a:ext cx="342720" cy="260280"/>
            </p14:xfrm>
          </p:contentPart>
        </mc:Choice>
        <mc:Fallback>
          <p:pic>
            <p:nvPicPr>
              <p:cNvPr id="3255" name="Ink 3262">
                <a:extLst>
                  <a:ext uri="{FF2B5EF4-FFF2-40B4-BE49-F238E27FC236}">
                    <a16:creationId xmlns:a16="http://schemas.microsoft.com/office/drawing/2014/main" id="{4DF75655-79D9-154E-F8F0-FECD33068A7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01729" y="6335558"/>
                <a:ext cx="357840" cy="275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256" name="Ink 3262">
                <a:extLst>
                  <a:ext uri="{FF2B5EF4-FFF2-40B4-BE49-F238E27FC236}">
                    <a16:creationId xmlns:a16="http://schemas.microsoft.com/office/drawing/2014/main" id="{4FBB2600-1C9D-44E4-B50B-D011FC70563D}"/>
                  </a:ext>
                </a:extLst>
              </p14:cNvPr>
              <p14:cNvContentPartPr/>
              <p14:nvPr/>
            </p14:nvContentPartPr>
            <p14:xfrm>
              <a:off x="2744689" y="6363988"/>
              <a:ext cx="927000" cy="248400"/>
            </p14:xfrm>
          </p:contentPart>
        </mc:Choice>
        <mc:Fallback>
          <p:pic>
            <p:nvPicPr>
              <p:cNvPr id="3256" name="Ink 3262">
                <a:extLst>
                  <a:ext uri="{FF2B5EF4-FFF2-40B4-BE49-F238E27FC236}">
                    <a16:creationId xmlns:a16="http://schemas.microsoft.com/office/drawing/2014/main" id="{4FBB2600-1C9D-44E4-B50B-D011FC70563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37489" y="6356428"/>
                <a:ext cx="9421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258" name="Ink 3262">
                <a:extLst>
                  <a:ext uri="{FF2B5EF4-FFF2-40B4-BE49-F238E27FC236}">
                    <a16:creationId xmlns:a16="http://schemas.microsoft.com/office/drawing/2014/main" id="{1EB0DFDF-1148-D1E8-6E72-61FBCF92897B}"/>
                  </a:ext>
                </a:extLst>
              </p14:cNvPr>
              <p14:cNvContentPartPr/>
              <p14:nvPr/>
            </p14:nvContentPartPr>
            <p14:xfrm>
              <a:off x="2120089" y="6401788"/>
              <a:ext cx="324000" cy="218880"/>
            </p14:xfrm>
          </p:contentPart>
        </mc:Choice>
        <mc:Fallback>
          <p:pic>
            <p:nvPicPr>
              <p:cNvPr id="3258" name="Ink 3262">
                <a:extLst>
                  <a:ext uri="{FF2B5EF4-FFF2-40B4-BE49-F238E27FC236}">
                    <a16:creationId xmlns:a16="http://schemas.microsoft.com/office/drawing/2014/main" id="{1EB0DFDF-1148-D1E8-6E72-61FBCF92897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12521" y="6394588"/>
                <a:ext cx="339137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259" name="Ink 3262">
                <a:extLst>
                  <a:ext uri="{FF2B5EF4-FFF2-40B4-BE49-F238E27FC236}">
                    <a16:creationId xmlns:a16="http://schemas.microsoft.com/office/drawing/2014/main" id="{D4A07F1D-DA5C-725A-EFB1-85FEAFF7D880}"/>
                  </a:ext>
                </a:extLst>
              </p14:cNvPr>
              <p14:cNvContentPartPr/>
              <p14:nvPr/>
            </p14:nvContentPartPr>
            <p14:xfrm>
              <a:off x="1468489" y="6398188"/>
              <a:ext cx="340920" cy="231120"/>
            </p14:xfrm>
          </p:contentPart>
        </mc:Choice>
        <mc:Fallback>
          <p:pic>
            <p:nvPicPr>
              <p:cNvPr id="3259" name="Ink 3262">
                <a:extLst>
                  <a:ext uri="{FF2B5EF4-FFF2-40B4-BE49-F238E27FC236}">
                    <a16:creationId xmlns:a16="http://schemas.microsoft.com/office/drawing/2014/main" id="{D4A07F1D-DA5C-725A-EFB1-85FEAFF7D88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60929" y="6390628"/>
                <a:ext cx="356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281" name="Ink 3287">
                <a:extLst>
                  <a:ext uri="{FF2B5EF4-FFF2-40B4-BE49-F238E27FC236}">
                    <a16:creationId xmlns:a16="http://schemas.microsoft.com/office/drawing/2014/main" id="{13D1565B-6CD8-7BF5-A762-EEA8C75514D1}"/>
                  </a:ext>
                </a:extLst>
              </p14:cNvPr>
              <p14:cNvContentPartPr/>
              <p14:nvPr/>
            </p14:nvContentPartPr>
            <p14:xfrm>
              <a:off x="4513009" y="5830108"/>
              <a:ext cx="340920" cy="231480"/>
            </p14:xfrm>
          </p:contentPart>
        </mc:Choice>
        <mc:Fallback>
          <p:pic>
            <p:nvPicPr>
              <p:cNvPr id="3281" name="Ink 3287">
                <a:extLst>
                  <a:ext uri="{FF2B5EF4-FFF2-40B4-BE49-F238E27FC236}">
                    <a16:creationId xmlns:a16="http://schemas.microsoft.com/office/drawing/2014/main" id="{13D1565B-6CD8-7BF5-A762-EEA8C75514D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05449" y="5822548"/>
                <a:ext cx="3560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282" name="Ink 3287">
                <a:extLst>
                  <a:ext uri="{FF2B5EF4-FFF2-40B4-BE49-F238E27FC236}">
                    <a16:creationId xmlns:a16="http://schemas.microsoft.com/office/drawing/2014/main" id="{4040C867-92CA-13E5-1E0D-38836511B571}"/>
                  </a:ext>
                </a:extLst>
              </p14:cNvPr>
              <p14:cNvContentPartPr/>
              <p14:nvPr/>
            </p14:nvContentPartPr>
            <p14:xfrm>
              <a:off x="3945289" y="5842708"/>
              <a:ext cx="307440" cy="227520"/>
            </p14:xfrm>
          </p:contentPart>
        </mc:Choice>
        <mc:Fallback>
          <p:pic>
            <p:nvPicPr>
              <p:cNvPr id="3282" name="Ink 3287">
                <a:extLst>
                  <a:ext uri="{FF2B5EF4-FFF2-40B4-BE49-F238E27FC236}">
                    <a16:creationId xmlns:a16="http://schemas.microsoft.com/office/drawing/2014/main" id="{4040C867-92CA-13E5-1E0D-38836511B57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37729" y="5835148"/>
                <a:ext cx="3225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283" name="Ink 3287">
                <a:extLst>
                  <a:ext uri="{FF2B5EF4-FFF2-40B4-BE49-F238E27FC236}">
                    <a16:creationId xmlns:a16="http://schemas.microsoft.com/office/drawing/2014/main" id="{DACF1B8F-7FF3-26EE-F490-B092E322E87E}"/>
                  </a:ext>
                </a:extLst>
              </p14:cNvPr>
              <p14:cNvContentPartPr/>
              <p14:nvPr/>
            </p14:nvContentPartPr>
            <p14:xfrm>
              <a:off x="3335449" y="5807788"/>
              <a:ext cx="336600" cy="287640"/>
            </p14:xfrm>
          </p:contentPart>
        </mc:Choice>
        <mc:Fallback>
          <p:pic>
            <p:nvPicPr>
              <p:cNvPr id="3283" name="Ink 3287">
                <a:extLst>
                  <a:ext uri="{FF2B5EF4-FFF2-40B4-BE49-F238E27FC236}">
                    <a16:creationId xmlns:a16="http://schemas.microsoft.com/office/drawing/2014/main" id="{DACF1B8F-7FF3-26EE-F490-B092E322E87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27897" y="5800228"/>
                <a:ext cx="351344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284" name="Ink 3287">
                <a:extLst>
                  <a:ext uri="{FF2B5EF4-FFF2-40B4-BE49-F238E27FC236}">
                    <a16:creationId xmlns:a16="http://schemas.microsoft.com/office/drawing/2014/main" id="{8637F912-B23E-C7BD-60F4-DEAC26AF3C42}"/>
                  </a:ext>
                </a:extLst>
              </p14:cNvPr>
              <p14:cNvContentPartPr/>
              <p14:nvPr/>
            </p14:nvContentPartPr>
            <p14:xfrm>
              <a:off x="2742529" y="5842708"/>
              <a:ext cx="294840" cy="240120"/>
            </p14:xfrm>
          </p:contentPart>
        </mc:Choice>
        <mc:Fallback>
          <p:pic>
            <p:nvPicPr>
              <p:cNvPr id="3284" name="Ink 3287">
                <a:extLst>
                  <a:ext uri="{FF2B5EF4-FFF2-40B4-BE49-F238E27FC236}">
                    <a16:creationId xmlns:a16="http://schemas.microsoft.com/office/drawing/2014/main" id="{8637F912-B23E-C7BD-60F4-DEAC26AF3C4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34969" y="5835148"/>
                <a:ext cx="3099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285" name="Ink 3287">
                <a:extLst>
                  <a:ext uri="{FF2B5EF4-FFF2-40B4-BE49-F238E27FC236}">
                    <a16:creationId xmlns:a16="http://schemas.microsoft.com/office/drawing/2014/main" id="{1CBF6386-98DD-2E0E-A677-283D4E2EF53F}"/>
                  </a:ext>
                </a:extLst>
              </p14:cNvPr>
              <p14:cNvContentPartPr/>
              <p14:nvPr/>
            </p14:nvContentPartPr>
            <p14:xfrm>
              <a:off x="2166529" y="5838388"/>
              <a:ext cx="311400" cy="265320"/>
            </p14:xfrm>
          </p:contentPart>
        </mc:Choice>
        <mc:Fallback>
          <p:pic>
            <p:nvPicPr>
              <p:cNvPr id="3285" name="Ink 3287">
                <a:extLst>
                  <a:ext uri="{FF2B5EF4-FFF2-40B4-BE49-F238E27FC236}">
                    <a16:creationId xmlns:a16="http://schemas.microsoft.com/office/drawing/2014/main" id="{1CBF6386-98DD-2E0E-A677-283D4E2EF53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58969" y="5830828"/>
                <a:ext cx="3265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287" name="Ink 3287">
                <a:extLst>
                  <a:ext uri="{FF2B5EF4-FFF2-40B4-BE49-F238E27FC236}">
                    <a16:creationId xmlns:a16="http://schemas.microsoft.com/office/drawing/2014/main" id="{638F42F2-8694-4DC5-A631-7583F9CA35F1}"/>
                  </a:ext>
                </a:extLst>
              </p14:cNvPr>
              <p14:cNvContentPartPr/>
              <p14:nvPr/>
            </p14:nvContentPartPr>
            <p14:xfrm>
              <a:off x="1493689" y="5817868"/>
              <a:ext cx="336600" cy="302760"/>
            </p14:xfrm>
          </p:contentPart>
        </mc:Choice>
        <mc:Fallback>
          <p:pic>
            <p:nvPicPr>
              <p:cNvPr id="3287" name="Ink 3287">
                <a:extLst>
                  <a:ext uri="{FF2B5EF4-FFF2-40B4-BE49-F238E27FC236}">
                    <a16:creationId xmlns:a16="http://schemas.microsoft.com/office/drawing/2014/main" id="{638F42F2-8694-4DC5-A631-7583F9CA35F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483620" y="5807788"/>
                <a:ext cx="354221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291" name="Ink 3291">
                <a:extLst>
                  <a:ext uri="{FF2B5EF4-FFF2-40B4-BE49-F238E27FC236}">
                    <a16:creationId xmlns:a16="http://schemas.microsoft.com/office/drawing/2014/main" id="{2ADCDD64-2A7C-37EB-69F5-41766BB07F27}"/>
                  </a:ext>
                </a:extLst>
              </p14:cNvPr>
              <p14:cNvContentPartPr/>
              <p14:nvPr/>
            </p14:nvContentPartPr>
            <p14:xfrm>
              <a:off x="1397209" y="5329708"/>
              <a:ext cx="370080" cy="273600"/>
            </p14:xfrm>
          </p:contentPart>
        </mc:Choice>
        <mc:Fallback>
          <p:pic>
            <p:nvPicPr>
              <p:cNvPr id="3291" name="Ink 3291">
                <a:extLst>
                  <a:ext uri="{FF2B5EF4-FFF2-40B4-BE49-F238E27FC236}">
                    <a16:creationId xmlns:a16="http://schemas.microsoft.com/office/drawing/2014/main" id="{2ADCDD64-2A7C-37EB-69F5-41766BB07F2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87129" y="5319628"/>
                <a:ext cx="3902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297" name="Ink 3297">
                <a:extLst>
                  <a:ext uri="{FF2B5EF4-FFF2-40B4-BE49-F238E27FC236}">
                    <a16:creationId xmlns:a16="http://schemas.microsoft.com/office/drawing/2014/main" id="{EC1E6035-026A-8BE1-EC86-4857CB33A64D}"/>
                  </a:ext>
                </a:extLst>
              </p14:cNvPr>
              <p14:cNvContentPartPr/>
              <p14:nvPr/>
            </p14:nvContentPartPr>
            <p14:xfrm>
              <a:off x="2103169" y="5375788"/>
              <a:ext cx="168120" cy="231480"/>
            </p14:xfrm>
          </p:contentPart>
        </mc:Choice>
        <mc:Fallback>
          <p:pic>
            <p:nvPicPr>
              <p:cNvPr id="3297" name="Ink 3297">
                <a:extLst>
                  <a:ext uri="{FF2B5EF4-FFF2-40B4-BE49-F238E27FC236}">
                    <a16:creationId xmlns:a16="http://schemas.microsoft.com/office/drawing/2014/main" id="{EC1E6035-026A-8BE1-EC86-4857CB33A6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093089" y="5365708"/>
                <a:ext cx="188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303" name="Ink 3302">
                <a:extLst>
                  <a:ext uri="{FF2B5EF4-FFF2-40B4-BE49-F238E27FC236}">
                    <a16:creationId xmlns:a16="http://schemas.microsoft.com/office/drawing/2014/main" id="{85290F92-096D-7911-24FD-912343CA5684}"/>
                  </a:ext>
                </a:extLst>
              </p14:cNvPr>
              <p14:cNvContentPartPr/>
              <p14:nvPr/>
            </p14:nvContentPartPr>
            <p14:xfrm>
              <a:off x="2267689" y="5363188"/>
              <a:ext cx="146520" cy="248040"/>
            </p14:xfrm>
          </p:contentPart>
        </mc:Choice>
        <mc:Fallback>
          <p:pic>
            <p:nvPicPr>
              <p:cNvPr id="3303" name="Ink 3302">
                <a:extLst>
                  <a:ext uri="{FF2B5EF4-FFF2-40B4-BE49-F238E27FC236}">
                    <a16:creationId xmlns:a16="http://schemas.microsoft.com/office/drawing/2014/main" id="{85290F92-096D-7911-24FD-912343CA568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57609" y="5353108"/>
                <a:ext cx="1666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308" name="Ink 3308">
                <a:extLst>
                  <a:ext uri="{FF2B5EF4-FFF2-40B4-BE49-F238E27FC236}">
                    <a16:creationId xmlns:a16="http://schemas.microsoft.com/office/drawing/2014/main" id="{FC8E598C-EC56-EE97-8D86-009FB94A0EFC}"/>
                  </a:ext>
                </a:extLst>
              </p14:cNvPr>
              <p14:cNvContentPartPr/>
              <p14:nvPr/>
            </p14:nvContentPartPr>
            <p14:xfrm>
              <a:off x="2687809" y="5367508"/>
              <a:ext cx="252720" cy="231120"/>
            </p14:xfrm>
          </p:contentPart>
        </mc:Choice>
        <mc:Fallback>
          <p:pic>
            <p:nvPicPr>
              <p:cNvPr id="3308" name="Ink 3308">
                <a:extLst>
                  <a:ext uri="{FF2B5EF4-FFF2-40B4-BE49-F238E27FC236}">
                    <a16:creationId xmlns:a16="http://schemas.microsoft.com/office/drawing/2014/main" id="{FC8E598C-EC56-EE97-8D86-009FB94A0EF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77729" y="5357428"/>
                <a:ext cx="2728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321" name="Ink 3321">
                <a:extLst>
                  <a:ext uri="{FF2B5EF4-FFF2-40B4-BE49-F238E27FC236}">
                    <a16:creationId xmlns:a16="http://schemas.microsoft.com/office/drawing/2014/main" id="{40EB4E14-B0EB-CBE5-B6E6-53D966654FE4}"/>
                  </a:ext>
                </a:extLst>
              </p14:cNvPr>
              <p14:cNvContentPartPr/>
              <p14:nvPr/>
            </p14:nvContentPartPr>
            <p14:xfrm>
              <a:off x="3381889" y="5367508"/>
              <a:ext cx="229320" cy="290520"/>
            </p14:xfrm>
          </p:contentPart>
        </mc:Choice>
        <mc:Fallback>
          <p:pic>
            <p:nvPicPr>
              <p:cNvPr id="3321" name="Ink 3321">
                <a:extLst>
                  <a:ext uri="{FF2B5EF4-FFF2-40B4-BE49-F238E27FC236}">
                    <a16:creationId xmlns:a16="http://schemas.microsoft.com/office/drawing/2014/main" id="{40EB4E14-B0EB-CBE5-B6E6-53D966654FE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71449" y="5357428"/>
                <a:ext cx="2494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325" name="Ink 3326">
                <a:extLst>
                  <a:ext uri="{FF2B5EF4-FFF2-40B4-BE49-F238E27FC236}">
                    <a16:creationId xmlns:a16="http://schemas.microsoft.com/office/drawing/2014/main" id="{9E6AD054-EA4A-D829-B68A-54D7F4413CF8}"/>
                  </a:ext>
                </a:extLst>
              </p14:cNvPr>
              <p14:cNvContentPartPr/>
              <p14:nvPr/>
            </p14:nvContentPartPr>
            <p14:xfrm>
              <a:off x="4523089" y="5380108"/>
              <a:ext cx="297360" cy="214200"/>
            </p14:xfrm>
          </p:contentPart>
        </mc:Choice>
        <mc:Fallback>
          <p:pic>
            <p:nvPicPr>
              <p:cNvPr id="3325" name="Ink 3326">
                <a:extLst>
                  <a:ext uri="{FF2B5EF4-FFF2-40B4-BE49-F238E27FC236}">
                    <a16:creationId xmlns:a16="http://schemas.microsoft.com/office/drawing/2014/main" id="{9E6AD054-EA4A-D829-B68A-54D7F4413CF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515520" y="5372548"/>
                <a:ext cx="312498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330" name="Ink 3330">
                <a:extLst>
                  <a:ext uri="{FF2B5EF4-FFF2-40B4-BE49-F238E27FC236}">
                    <a16:creationId xmlns:a16="http://schemas.microsoft.com/office/drawing/2014/main" id="{EC61381A-DA72-F3C3-E06A-673D12304999}"/>
                  </a:ext>
                </a:extLst>
              </p14:cNvPr>
              <p14:cNvContentPartPr/>
              <p14:nvPr/>
            </p14:nvContentPartPr>
            <p14:xfrm>
              <a:off x="3936649" y="5409628"/>
              <a:ext cx="315720" cy="185400"/>
            </p14:xfrm>
          </p:contentPart>
        </mc:Choice>
        <mc:Fallback>
          <p:pic>
            <p:nvPicPr>
              <p:cNvPr id="3330" name="Ink 3330">
                <a:extLst>
                  <a:ext uri="{FF2B5EF4-FFF2-40B4-BE49-F238E27FC236}">
                    <a16:creationId xmlns:a16="http://schemas.microsoft.com/office/drawing/2014/main" id="{EC61381A-DA72-F3C3-E06A-673D1230499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926569" y="5399548"/>
                <a:ext cx="3358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350" name="Ink 3354">
                <a:extLst>
                  <a:ext uri="{FF2B5EF4-FFF2-40B4-BE49-F238E27FC236}">
                    <a16:creationId xmlns:a16="http://schemas.microsoft.com/office/drawing/2014/main" id="{04E6CD85-BC90-D129-6BA5-0ADF90D33272}"/>
                  </a:ext>
                </a:extLst>
              </p14:cNvPr>
              <p14:cNvContentPartPr/>
              <p14:nvPr/>
            </p14:nvContentPartPr>
            <p14:xfrm>
              <a:off x="3280729" y="4845868"/>
              <a:ext cx="320040" cy="303120"/>
            </p14:xfrm>
          </p:contentPart>
        </mc:Choice>
        <mc:Fallback>
          <p:pic>
            <p:nvPicPr>
              <p:cNvPr id="3350" name="Ink 3354">
                <a:extLst>
                  <a:ext uri="{FF2B5EF4-FFF2-40B4-BE49-F238E27FC236}">
                    <a16:creationId xmlns:a16="http://schemas.microsoft.com/office/drawing/2014/main" id="{04E6CD85-BC90-D129-6BA5-0ADF90D3327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73169" y="4838308"/>
                <a:ext cx="3351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351" name="Ink 3354">
                <a:extLst>
                  <a:ext uri="{FF2B5EF4-FFF2-40B4-BE49-F238E27FC236}">
                    <a16:creationId xmlns:a16="http://schemas.microsoft.com/office/drawing/2014/main" id="{F2021803-453D-6D18-4254-B53AB3711745}"/>
                  </a:ext>
                </a:extLst>
              </p14:cNvPr>
              <p14:cNvContentPartPr/>
              <p14:nvPr/>
            </p14:nvContentPartPr>
            <p14:xfrm>
              <a:off x="2675209" y="4833988"/>
              <a:ext cx="382680" cy="294120"/>
            </p14:xfrm>
          </p:contentPart>
        </mc:Choice>
        <mc:Fallback>
          <p:pic>
            <p:nvPicPr>
              <p:cNvPr id="3351" name="Ink 3354">
                <a:extLst>
                  <a:ext uri="{FF2B5EF4-FFF2-40B4-BE49-F238E27FC236}">
                    <a16:creationId xmlns:a16="http://schemas.microsoft.com/office/drawing/2014/main" id="{F2021803-453D-6D18-4254-B53AB371174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67649" y="4826428"/>
                <a:ext cx="3978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353" name="Ink 3354">
                <a:extLst>
                  <a:ext uri="{FF2B5EF4-FFF2-40B4-BE49-F238E27FC236}">
                    <a16:creationId xmlns:a16="http://schemas.microsoft.com/office/drawing/2014/main" id="{60BC22BC-CED9-3C6F-17E2-DE93E1385E9D}"/>
                  </a:ext>
                </a:extLst>
              </p14:cNvPr>
              <p14:cNvContentPartPr/>
              <p14:nvPr/>
            </p14:nvContentPartPr>
            <p14:xfrm>
              <a:off x="2040169" y="4845868"/>
              <a:ext cx="332640" cy="299160"/>
            </p14:xfrm>
          </p:contentPart>
        </mc:Choice>
        <mc:Fallback>
          <p:pic>
            <p:nvPicPr>
              <p:cNvPr id="3353" name="Ink 3354">
                <a:extLst>
                  <a:ext uri="{FF2B5EF4-FFF2-40B4-BE49-F238E27FC236}">
                    <a16:creationId xmlns:a16="http://schemas.microsoft.com/office/drawing/2014/main" id="{60BC22BC-CED9-3C6F-17E2-DE93E1385E9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32609" y="4838299"/>
                <a:ext cx="347760" cy="314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354" name="Ink 3354">
                <a:extLst>
                  <a:ext uri="{FF2B5EF4-FFF2-40B4-BE49-F238E27FC236}">
                    <a16:creationId xmlns:a16="http://schemas.microsoft.com/office/drawing/2014/main" id="{7B52F37E-D512-B225-B831-9D5583CB1408}"/>
                  </a:ext>
                </a:extLst>
              </p14:cNvPr>
              <p14:cNvContentPartPr/>
              <p14:nvPr/>
            </p14:nvContentPartPr>
            <p14:xfrm>
              <a:off x="1493689" y="4871068"/>
              <a:ext cx="311400" cy="269640"/>
            </p14:xfrm>
          </p:contentPart>
        </mc:Choice>
        <mc:Fallback>
          <p:pic>
            <p:nvPicPr>
              <p:cNvPr id="3354" name="Ink 3354">
                <a:extLst>
                  <a:ext uri="{FF2B5EF4-FFF2-40B4-BE49-F238E27FC236}">
                    <a16:creationId xmlns:a16="http://schemas.microsoft.com/office/drawing/2014/main" id="{7B52F37E-D512-B225-B831-9D5583CB140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486129" y="4863868"/>
                <a:ext cx="3265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365" name="Ink 3366">
                <a:extLst>
                  <a:ext uri="{FF2B5EF4-FFF2-40B4-BE49-F238E27FC236}">
                    <a16:creationId xmlns:a16="http://schemas.microsoft.com/office/drawing/2014/main" id="{8CC3E9A7-9482-1431-E6B1-F801F2E4307D}"/>
                  </a:ext>
                </a:extLst>
              </p14:cNvPr>
              <p14:cNvContentPartPr/>
              <p14:nvPr/>
            </p14:nvContentPartPr>
            <p14:xfrm>
              <a:off x="4563409" y="4835428"/>
              <a:ext cx="261360" cy="288360"/>
            </p14:xfrm>
          </p:contentPart>
        </mc:Choice>
        <mc:Fallback>
          <p:pic>
            <p:nvPicPr>
              <p:cNvPr id="3365" name="Ink 3366">
                <a:extLst>
                  <a:ext uri="{FF2B5EF4-FFF2-40B4-BE49-F238E27FC236}">
                    <a16:creationId xmlns:a16="http://schemas.microsoft.com/office/drawing/2014/main" id="{8CC3E9A7-9482-1431-E6B1-F801F2E4307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55839" y="4827877"/>
                <a:ext cx="276501" cy="303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366" name="Ink 3366">
                <a:extLst>
                  <a:ext uri="{FF2B5EF4-FFF2-40B4-BE49-F238E27FC236}">
                    <a16:creationId xmlns:a16="http://schemas.microsoft.com/office/drawing/2014/main" id="{9FD17108-E1EF-6B02-E4E8-1D05BC7B37F8}"/>
                  </a:ext>
                </a:extLst>
              </p14:cNvPr>
              <p14:cNvContentPartPr/>
              <p14:nvPr/>
            </p14:nvContentPartPr>
            <p14:xfrm>
              <a:off x="3890569" y="4812388"/>
              <a:ext cx="395640" cy="341280"/>
            </p14:xfrm>
          </p:contentPart>
        </mc:Choice>
        <mc:Fallback>
          <p:pic>
            <p:nvPicPr>
              <p:cNvPr id="3366" name="Ink 3366">
                <a:extLst>
                  <a:ext uri="{FF2B5EF4-FFF2-40B4-BE49-F238E27FC236}">
                    <a16:creationId xmlns:a16="http://schemas.microsoft.com/office/drawing/2014/main" id="{9FD17108-E1EF-6B02-E4E8-1D05BC7B37F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883009" y="4804820"/>
                <a:ext cx="410760" cy="356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371" name="Ink 3372">
                <a:extLst>
                  <a:ext uri="{FF2B5EF4-FFF2-40B4-BE49-F238E27FC236}">
                    <a16:creationId xmlns:a16="http://schemas.microsoft.com/office/drawing/2014/main" id="{F0587673-CAED-E2AE-BCB6-E81CD1467AE9}"/>
                  </a:ext>
                </a:extLst>
              </p14:cNvPr>
              <p14:cNvContentPartPr/>
              <p14:nvPr/>
            </p14:nvContentPartPr>
            <p14:xfrm>
              <a:off x="2104609" y="4395868"/>
              <a:ext cx="222120" cy="231480"/>
            </p14:xfrm>
          </p:contentPart>
        </mc:Choice>
        <mc:Fallback>
          <p:pic>
            <p:nvPicPr>
              <p:cNvPr id="3371" name="Ink 3372">
                <a:extLst>
                  <a:ext uri="{FF2B5EF4-FFF2-40B4-BE49-F238E27FC236}">
                    <a16:creationId xmlns:a16="http://schemas.microsoft.com/office/drawing/2014/main" id="{F0587673-CAED-E2AE-BCB6-E81CD1467AE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097037" y="4388668"/>
                <a:ext cx="237265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372" name="Ink 3372">
                <a:extLst>
                  <a:ext uri="{FF2B5EF4-FFF2-40B4-BE49-F238E27FC236}">
                    <a16:creationId xmlns:a16="http://schemas.microsoft.com/office/drawing/2014/main" id="{AE106920-AC0B-1834-8557-3941C33CB796}"/>
                  </a:ext>
                </a:extLst>
              </p14:cNvPr>
              <p14:cNvContentPartPr/>
              <p14:nvPr/>
            </p14:nvContentPartPr>
            <p14:xfrm>
              <a:off x="1472449" y="4373188"/>
              <a:ext cx="269640" cy="254520"/>
            </p14:xfrm>
          </p:contentPart>
        </mc:Choice>
        <mc:Fallback>
          <p:pic>
            <p:nvPicPr>
              <p:cNvPr id="3372" name="Ink 3372">
                <a:extLst>
                  <a:ext uri="{FF2B5EF4-FFF2-40B4-BE49-F238E27FC236}">
                    <a16:creationId xmlns:a16="http://schemas.microsoft.com/office/drawing/2014/main" id="{AE106920-AC0B-1834-8557-3941C33CB79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62369" y="4363108"/>
                <a:ext cx="2898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373" name="Ink 3372">
                <a:extLst>
                  <a:ext uri="{FF2B5EF4-FFF2-40B4-BE49-F238E27FC236}">
                    <a16:creationId xmlns:a16="http://schemas.microsoft.com/office/drawing/2014/main" id="{77B66D07-A029-11F2-BA5C-9F3B6D03C3E4}"/>
                  </a:ext>
                </a:extLst>
              </p14:cNvPr>
              <p14:cNvContentPartPr/>
              <p14:nvPr/>
            </p14:nvContentPartPr>
            <p14:xfrm>
              <a:off x="2763409" y="4395868"/>
              <a:ext cx="151920" cy="189720"/>
            </p14:xfrm>
          </p:contentPart>
        </mc:Choice>
        <mc:Fallback>
          <p:pic>
            <p:nvPicPr>
              <p:cNvPr id="3373" name="Ink 3372">
                <a:extLst>
                  <a:ext uri="{FF2B5EF4-FFF2-40B4-BE49-F238E27FC236}">
                    <a16:creationId xmlns:a16="http://schemas.microsoft.com/office/drawing/2014/main" id="{77B66D07-A029-11F2-BA5C-9F3B6D03C3E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753329" y="4385788"/>
                <a:ext cx="1720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374" name="Ink 3373">
                <a:extLst>
                  <a:ext uri="{FF2B5EF4-FFF2-40B4-BE49-F238E27FC236}">
                    <a16:creationId xmlns:a16="http://schemas.microsoft.com/office/drawing/2014/main" id="{945E5232-7412-152B-1AE9-5E565EEEB301}"/>
                  </a:ext>
                </a:extLst>
              </p14:cNvPr>
              <p14:cNvContentPartPr/>
              <p14:nvPr/>
            </p14:nvContentPartPr>
            <p14:xfrm>
              <a:off x="3369649" y="4400188"/>
              <a:ext cx="126000" cy="177120"/>
            </p14:xfrm>
          </p:contentPart>
        </mc:Choice>
        <mc:Fallback>
          <p:pic>
            <p:nvPicPr>
              <p:cNvPr id="3374" name="Ink 3373">
                <a:extLst>
                  <a:ext uri="{FF2B5EF4-FFF2-40B4-BE49-F238E27FC236}">
                    <a16:creationId xmlns:a16="http://schemas.microsoft.com/office/drawing/2014/main" id="{945E5232-7412-152B-1AE9-5E565EEEB30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59569" y="4390108"/>
                <a:ext cx="1461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375" name="Ink 3374">
                <a:extLst>
                  <a:ext uri="{FF2B5EF4-FFF2-40B4-BE49-F238E27FC236}">
                    <a16:creationId xmlns:a16="http://schemas.microsoft.com/office/drawing/2014/main" id="{F41EBEAB-D6D5-E4A2-DE68-31CED4427789}"/>
                  </a:ext>
                </a:extLst>
              </p14:cNvPr>
              <p14:cNvContentPartPr/>
              <p14:nvPr/>
            </p14:nvContentPartPr>
            <p14:xfrm>
              <a:off x="4042129" y="4374988"/>
              <a:ext cx="126360" cy="181080"/>
            </p14:xfrm>
          </p:contentPart>
        </mc:Choice>
        <mc:Fallback>
          <p:pic>
            <p:nvPicPr>
              <p:cNvPr id="3375" name="Ink 3374">
                <a:extLst>
                  <a:ext uri="{FF2B5EF4-FFF2-40B4-BE49-F238E27FC236}">
                    <a16:creationId xmlns:a16="http://schemas.microsoft.com/office/drawing/2014/main" id="{F41EBEAB-D6D5-E4A2-DE68-31CED442778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031689" y="4364908"/>
                <a:ext cx="1468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376" name="Ink 3375">
                <a:extLst>
                  <a:ext uri="{FF2B5EF4-FFF2-40B4-BE49-F238E27FC236}">
                    <a16:creationId xmlns:a16="http://schemas.microsoft.com/office/drawing/2014/main" id="{DB0B73AE-EBFF-084E-23A2-C2A9B1369825}"/>
                  </a:ext>
                </a:extLst>
              </p14:cNvPr>
              <p14:cNvContentPartPr/>
              <p14:nvPr/>
            </p14:nvContentPartPr>
            <p14:xfrm>
              <a:off x="4592929" y="4387588"/>
              <a:ext cx="135000" cy="231480"/>
            </p14:xfrm>
          </p:contentPart>
        </mc:Choice>
        <mc:Fallback>
          <p:pic>
            <p:nvPicPr>
              <p:cNvPr id="3376" name="Ink 3375">
                <a:extLst>
                  <a:ext uri="{FF2B5EF4-FFF2-40B4-BE49-F238E27FC236}">
                    <a16:creationId xmlns:a16="http://schemas.microsoft.com/office/drawing/2014/main" id="{DB0B73AE-EBFF-084E-23A2-C2A9B136982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582849" y="4377508"/>
                <a:ext cx="1551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389" name="Ink 3394">
                <a:extLst>
                  <a:ext uri="{FF2B5EF4-FFF2-40B4-BE49-F238E27FC236}">
                    <a16:creationId xmlns:a16="http://schemas.microsoft.com/office/drawing/2014/main" id="{0B76BF85-74C5-4B7C-C1EC-8863E5D83140}"/>
                  </a:ext>
                </a:extLst>
              </p14:cNvPr>
              <p14:cNvContentPartPr/>
              <p14:nvPr/>
            </p14:nvContentPartPr>
            <p14:xfrm>
              <a:off x="4547209" y="3854068"/>
              <a:ext cx="306360" cy="268920"/>
            </p14:xfrm>
          </p:contentPart>
        </mc:Choice>
        <mc:Fallback>
          <p:pic>
            <p:nvPicPr>
              <p:cNvPr id="3389" name="Ink 3394">
                <a:extLst>
                  <a:ext uri="{FF2B5EF4-FFF2-40B4-BE49-F238E27FC236}">
                    <a16:creationId xmlns:a16="http://schemas.microsoft.com/office/drawing/2014/main" id="{0B76BF85-74C5-4B7C-C1EC-8863E5D8314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537129" y="3843988"/>
                <a:ext cx="3265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390" name="Ink 3394">
                <a:extLst>
                  <a:ext uri="{FF2B5EF4-FFF2-40B4-BE49-F238E27FC236}">
                    <a16:creationId xmlns:a16="http://schemas.microsoft.com/office/drawing/2014/main" id="{89DD0B21-B259-99F2-751F-DED8FA5B346A}"/>
                  </a:ext>
                </a:extLst>
              </p14:cNvPr>
              <p14:cNvContentPartPr/>
              <p14:nvPr/>
            </p14:nvContentPartPr>
            <p14:xfrm>
              <a:off x="3899569" y="3868468"/>
              <a:ext cx="369360" cy="250200"/>
            </p14:xfrm>
          </p:contentPart>
        </mc:Choice>
        <mc:Fallback>
          <p:pic>
            <p:nvPicPr>
              <p:cNvPr id="3390" name="Ink 3394">
                <a:extLst>
                  <a:ext uri="{FF2B5EF4-FFF2-40B4-BE49-F238E27FC236}">
                    <a16:creationId xmlns:a16="http://schemas.microsoft.com/office/drawing/2014/main" id="{89DD0B21-B259-99F2-751F-DED8FA5B346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889489" y="3858388"/>
                <a:ext cx="3898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391" name="Ink 3394">
                <a:extLst>
                  <a:ext uri="{FF2B5EF4-FFF2-40B4-BE49-F238E27FC236}">
                    <a16:creationId xmlns:a16="http://schemas.microsoft.com/office/drawing/2014/main" id="{BC401001-E2DE-5A53-5ABD-5722DF8DF46B}"/>
                  </a:ext>
                </a:extLst>
              </p14:cNvPr>
              <p14:cNvContentPartPr/>
              <p14:nvPr/>
            </p14:nvContentPartPr>
            <p14:xfrm>
              <a:off x="3314569" y="3841108"/>
              <a:ext cx="311400" cy="269640"/>
            </p14:xfrm>
          </p:contentPart>
        </mc:Choice>
        <mc:Fallback>
          <p:pic>
            <p:nvPicPr>
              <p:cNvPr id="3391" name="Ink 3394">
                <a:extLst>
                  <a:ext uri="{FF2B5EF4-FFF2-40B4-BE49-F238E27FC236}">
                    <a16:creationId xmlns:a16="http://schemas.microsoft.com/office/drawing/2014/main" id="{BC401001-E2DE-5A53-5ABD-5722DF8DF46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04489" y="3830668"/>
                <a:ext cx="3319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392" name="Ink 3394">
                <a:extLst>
                  <a:ext uri="{FF2B5EF4-FFF2-40B4-BE49-F238E27FC236}">
                    <a16:creationId xmlns:a16="http://schemas.microsoft.com/office/drawing/2014/main" id="{E742950C-5651-F4BA-9E8E-195974323D15}"/>
                  </a:ext>
                </a:extLst>
              </p14:cNvPr>
              <p14:cNvContentPartPr/>
              <p14:nvPr/>
            </p14:nvContentPartPr>
            <p14:xfrm>
              <a:off x="2742529" y="3857668"/>
              <a:ext cx="303120" cy="264960"/>
            </p14:xfrm>
          </p:contentPart>
        </mc:Choice>
        <mc:Fallback>
          <p:pic>
            <p:nvPicPr>
              <p:cNvPr id="3392" name="Ink 3394">
                <a:extLst>
                  <a:ext uri="{FF2B5EF4-FFF2-40B4-BE49-F238E27FC236}">
                    <a16:creationId xmlns:a16="http://schemas.microsoft.com/office/drawing/2014/main" id="{E742950C-5651-F4BA-9E8E-195974323D1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732449" y="3847588"/>
                <a:ext cx="3232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393" name="Ink 3394">
                <a:extLst>
                  <a:ext uri="{FF2B5EF4-FFF2-40B4-BE49-F238E27FC236}">
                    <a16:creationId xmlns:a16="http://schemas.microsoft.com/office/drawing/2014/main" id="{0F190E8C-F62B-0CC3-66E4-8E29D1831FB2}"/>
                  </a:ext>
                </a:extLst>
              </p14:cNvPr>
              <p14:cNvContentPartPr/>
              <p14:nvPr/>
            </p14:nvContentPartPr>
            <p14:xfrm>
              <a:off x="2115769" y="3861988"/>
              <a:ext cx="303120" cy="248400"/>
            </p14:xfrm>
          </p:contentPart>
        </mc:Choice>
        <mc:Fallback>
          <p:pic>
            <p:nvPicPr>
              <p:cNvPr id="3393" name="Ink 3394">
                <a:extLst>
                  <a:ext uri="{FF2B5EF4-FFF2-40B4-BE49-F238E27FC236}">
                    <a16:creationId xmlns:a16="http://schemas.microsoft.com/office/drawing/2014/main" id="{0F190E8C-F62B-0CC3-66E4-8E29D1831FB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105689" y="3851908"/>
                <a:ext cx="3232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394" name="Ink 3394">
                <a:extLst>
                  <a:ext uri="{FF2B5EF4-FFF2-40B4-BE49-F238E27FC236}">
                    <a16:creationId xmlns:a16="http://schemas.microsoft.com/office/drawing/2014/main" id="{3FAF9C43-E32E-FC3F-0B7F-BA6D559BA72A}"/>
                  </a:ext>
                </a:extLst>
              </p14:cNvPr>
              <p14:cNvContentPartPr/>
              <p14:nvPr/>
            </p14:nvContentPartPr>
            <p14:xfrm>
              <a:off x="1468489" y="3853708"/>
              <a:ext cx="359640" cy="311400"/>
            </p14:xfrm>
          </p:contentPart>
        </mc:Choice>
        <mc:Fallback>
          <p:pic>
            <p:nvPicPr>
              <p:cNvPr id="3394" name="Ink 3394">
                <a:extLst>
                  <a:ext uri="{FF2B5EF4-FFF2-40B4-BE49-F238E27FC236}">
                    <a16:creationId xmlns:a16="http://schemas.microsoft.com/office/drawing/2014/main" id="{3FAF9C43-E32E-FC3F-0B7F-BA6D559BA72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458049" y="3843628"/>
                <a:ext cx="3798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397" name="Ink 3397">
                <a:extLst>
                  <a:ext uri="{FF2B5EF4-FFF2-40B4-BE49-F238E27FC236}">
                    <a16:creationId xmlns:a16="http://schemas.microsoft.com/office/drawing/2014/main" id="{22608702-5A65-9723-366E-101E5CF5F161}"/>
                  </a:ext>
                </a:extLst>
              </p14:cNvPr>
              <p14:cNvContentPartPr/>
              <p14:nvPr/>
            </p14:nvContentPartPr>
            <p14:xfrm>
              <a:off x="1464169" y="3403708"/>
              <a:ext cx="290160" cy="303120"/>
            </p14:xfrm>
          </p:contentPart>
        </mc:Choice>
        <mc:Fallback>
          <p:pic>
            <p:nvPicPr>
              <p:cNvPr id="3397" name="Ink 3397">
                <a:extLst>
                  <a:ext uri="{FF2B5EF4-FFF2-40B4-BE49-F238E27FC236}">
                    <a16:creationId xmlns:a16="http://schemas.microsoft.com/office/drawing/2014/main" id="{22608702-5A65-9723-366E-101E5CF5F16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456618" y="3396148"/>
                <a:ext cx="305261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400" name="Ink 3400">
                <a:extLst>
                  <a:ext uri="{FF2B5EF4-FFF2-40B4-BE49-F238E27FC236}">
                    <a16:creationId xmlns:a16="http://schemas.microsoft.com/office/drawing/2014/main" id="{BD5EDF80-EA34-BE9A-FF0B-42F8BF0767E8}"/>
                  </a:ext>
                </a:extLst>
              </p14:cNvPr>
              <p14:cNvContentPartPr/>
              <p14:nvPr/>
            </p14:nvContentPartPr>
            <p14:xfrm>
              <a:off x="2023249" y="3340348"/>
              <a:ext cx="366480" cy="269640"/>
            </p14:xfrm>
          </p:contentPart>
        </mc:Choice>
        <mc:Fallback>
          <p:pic>
            <p:nvPicPr>
              <p:cNvPr id="3400" name="Ink 3400">
                <a:extLst>
                  <a:ext uri="{FF2B5EF4-FFF2-40B4-BE49-F238E27FC236}">
                    <a16:creationId xmlns:a16="http://schemas.microsoft.com/office/drawing/2014/main" id="{BD5EDF80-EA34-BE9A-FF0B-42F8BF0767E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016042" y="3333148"/>
                <a:ext cx="381615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403" name="Ink 3403">
                <a:extLst>
                  <a:ext uri="{FF2B5EF4-FFF2-40B4-BE49-F238E27FC236}">
                    <a16:creationId xmlns:a16="http://schemas.microsoft.com/office/drawing/2014/main" id="{F26209C2-A6B2-9C19-E2D0-7C255FAC790A}"/>
                  </a:ext>
                </a:extLst>
              </p14:cNvPr>
              <p14:cNvContentPartPr/>
              <p14:nvPr/>
            </p14:nvContentPartPr>
            <p14:xfrm>
              <a:off x="2641729" y="3386788"/>
              <a:ext cx="475200" cy="223200"/>
            </p14:xfrm>
          </p:contentPart>
        </mc:Choice>
        <mc:Fallback>
          <p:pic>
            <p:nvPicPr>
              <p:cNvPr id="3403" name="Ink 3403">
                <a:extLst>
                  <a:ext uri="{FF2B5EF4-FFF2-40B4-BE49-F238E27FC236}">
                    <a16:creationId xmlns:a16="http://schemas.microsoft.com/office/drawing/2014/main" id="{F26209C2-A6B2-9C19-E2D0-7C255FAC790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634175" y="3379228"/>
                <a:ext cx="490309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409" name="Ink 3409">
                <a:extLst>
                  <a:ext uri="{FF2B5EF4-FFF2-40B4-BE49-F238E27FC236}">
                    <a16:creationId xmlns:a16="http://schemas.microsoft.com/office/drawing/2014/main" id="{03D62C8C-B221-447A-0F25-FC970514D3D2}"/>
                  </a:ext>
                </a:extLst>
              </p14:cNvPr>
              <p14:cNvContentPartPr/>
              <p14:nvPr/>
            </p14:nvContentPartPr>
            <p14:xfrm>
              <a:off x="3324649" y="3445468"/>
              <a:ext cx="427680" cy="227520"/>
            </p14:xfrm>
          </p:contentPart>
        </mc:Choice>
        <mc:Fallback>
          <p:pic>
            <p:nvPicPr>
              <p:cNvPr id="3409" name="Ink 3409">
                <a:extLst>
                  <a:ext uri="{FF2B5EF4-FFF2-40B4-BE49-F238E27FC236}">
                    <a16:creationId xmlns:a16="http://schemas.microsoft.com/office/drawing/2014/main" id="{03D62C8C-B221-447A-0F25-FC970514D3D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317083" y="3438268"/>
                <a:ext cx="442813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414" name="Ink 3415">
                <a:extLst>
                  <a:ext uri="{FF2B5EF4-FFF2-40B4-BE49-F238E27FC236}">
                    <a16:creationId xmlns:a16="http://schemas.microsoft.com/office/drawing/2014/main" id="{F3E8E269-CC79-5A18-DF14-DB6600035344}"/>
                  </a:ext>
                </a:extLst>
              </p14:cNvPr>
              <p14:cNvContentPartPr/>
              <p14:nvPr/>
            </p14:nvContentPartPr>
            <p14:xfrm>
              <a:off x="4500409" y="3441508"/>
              <a:ext cx="244440" cy="191880"/>
            </p14:xfrm>
          </p:contentPart>
        </mc:Choice>
        <mc:Fallback>
          <p:pic>
            <p:nvPicPr>
              <p:cNvPr id="3414" name="Ink 3415">
                <a:extLst>
                  <a:ext uri="{FF2B5EF4-FFF2-40B4-BE49-F238E27FC236}">
                    <a16:creationId xmlns:a16="http://schemas.microsoft.com/office/drawing/2014/main" id="{F3E8E269-CC79-5A18-DF14-DB660003534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492849" y="3433948"/>
                <a:ext cx="2592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415" name="Ink 3415">
                <a:extLst>
                  <a:ext uri="{FF2B5EF4-FFF2-40B4-BE49-F238E27FC236}">
                    <a16:creationId xmlns:a16="http://schemas.microsoft.com/office/drawing/2014/main" id="{F1FF86BC-2AF0-D2FF-82E9-0302BDA16C09}"/>
                  </a:ext>
                </a:extLst>
              </p14:cNvPr>
              <p14:cNvContentPartPr/>
              <p14:nvPr/>
            </p14:nvContentPartPr>
            <p14:xfrm>
              <a:off x="3962209" y="3395068"/>
              <a:ext cx="273240" cy="214920"/>
            </p14:xfrm>
          </p:contentPart>
        </mc:Choice>
        <mc:Fallback>
          <p:pic>
            <p:nvPicPr>
              <p:cNvPr id="3415" name="Ink 3415">
                <a:extLst>
                  <a:ext uri="{FF2B5EF4-FFF2-40B4-BE49-F238E27FC236}">
                    <a16:creationId xmlns:a16="http://schemas.microsoft.com/office/drawing/2014/main" id="{F1FF86BC-2AF0-D2FF-82E9-0302BDA16C0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954659" y="3387508"/>
                <a:ext cx="2883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416" name="Ink 3415">
                <a:extLst>
                  <a:ext uri="{FF2B5EF4-FFF2-40B4-BE49-F238E27FC236}">
                    <a16:creationId xmlns:a16="http://schemas.microsoft.com/office/drawing/2014/main" id="{511CB4B8-2936-4F03-6AA6-9C4BF67791F8}"/>
                  </a:ext>
                </a:extLst>
              </p14:cNvPr>
              <p14:cNvContentPartPr/>
              <p14:nvPr/>
            </p14:nvContentPartPr>
            <p14:xfrm>
              <a:off x="1556689" y="2907268"/>
              <a:ext cx="168480" cy="198000"/>
            </p14:xfrm>
          </p:contentPart>
        </mc:Choice>
        <mc:Fallback>
          <p:pic>
            <p:nvPicPr>
              <p:cNvPr id="3416" name="Ink 3415">
                <a:extLst>
                  <a:ext uri="{FF2B5EF4-FFF2-40B4-BE49-F238E27FC236}">
                    <a16:creationId xmlns:a16="http://schemas.microsoft.com/office/drawing/2014/main" id="{511CB4B8-2936-4F03-6AA6-9C4BF67791F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546609" y="2897188"/>
                <a:ext cx="188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417" name="Ink 3416">
                <a:extLst>
                  <a:ext uri="{FF2B5EF4-FFF2-40B4-BE49-F238E27FC236}">
                    <a16:creationId xmlns:a16="http://schemas.microsoft.com/office/drawing/2014/main" id="{2DB7CEB2-F3C2-6C89-5068-6E9BF268B5EB}"/>
                  </a:ext>
                </a:extLst>
              </p14:cNvPr>
              <p14:cNvContentPartPr/>
              <p14:nvPr/>
            </p14:nvContentPartPr>
            <p14:xfrm>
              <a:off x="2170489" y="2877748"/>
              <a:ext cx="101160" cy="227520"/>
            </p14:xfrm>
          </p:contentPart>
        </mc:Choice>
        <mc:Fallback>
          <p:pic>
            <p:nvPicPr>
              <p:cNvPr id="3417" name="Ink 3416">
                <a:extLst>
                  <a:ext uri="{FF2B5EF4-FFF2-40B4-BE49-F238E27FC236}">
                    <a16:creationId xmlns:a16="http://schemas.microsoft.com/office/drawing/2014/main" id="{2DB7CEB2-F3C2-6C89-5068-6E9BF268B5E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62929" y="2870548"/>
                <a:ext cx="1162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422" name="Ink 3423">
                <a:extLst>
                  <a:ext uri="{FF2B5EF4-FFF2-40B4-BE49-F238E27FC236}">
                    <a16:creationId xmlns:a16="http://schemas.microsoft.com/office/drawing/2014/main" id="{BEC8CE4E-F968-4C5C-3DF2-1444BF0B4AA5}"/>
                  </a:ext>
                </a:extLst>
              </p14:cNvPr>
              <p14:cNvContentPartPr/>
              <p14:nvPr/>
            </p14:nvContentPartPr>
            <p14:xfrm>
              <a:off x="3319249" y="2918068"/>
              <a:ext cx="272880" cy="241920"/>
            </p14:xfrm>
          </p:contentPart>
        </mc:Choice>
        <mc:Fallback>
          <p:pic>
            <p:nvPicPr>
              <p:cNvPr id="3422" name="Ink 3423">
                <a:extLst>
                  <a:ext uri="{FF2B5EF4-FFF2-40B4-BE49-F238E27FC236}">
                    <a16:creationId xmlns:a16="http://schemas.microsoft.com/office/drawing/2014/main" id="{BEC8CE4E-F968-4C5C-3DF2-1444BF0B4AA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311699" y="2910508"/>
                <a:ext cx="2879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423" name="Ink 3423">
                <a:extLst>
                  <a:ext uri="{FF2B5EF4-FFF2-40B4-BE49-F238E27FC236}">
                    <a16:creationId xmlns:a16="http://schemas.microsoft.com/office/drawing/2014/main" id="{B846B8AD-ED97-C372-0D0E-1F7CB21ECED7}"/>
                  </a:ext>
                </a:extLst>
              </p14:cNvPr>
              <p14:cNvContentPartPr/>
              <p14:nvPr/>
            </p14:nvContentPartPr>
            <p14:xfrm>
              <a:off x="2722009" y="2941468"/>
              <a:ext cx="247680" cy="214560"/>
            </p14:xfrm>
          </p:contentPart>
        </mc:Choice>
        <mc:Fallback>
          <p:pic>
            <p:nvPicPr>
              <p:cNvPr id="3423" name="Ink 3423">
                <a:extLst>
                  <a:ext uri="{FF2B5EF4-FFF2-40B4-BE49-F238E27FC236}">
                    <a16:creationId xmlns:a16="http://schemas.microsoft.com/office/drawing/2014/main" id="{B846B8AD-ED97-C372-0D0E-1F7CB21ECED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711944" y="2933895"/>
                <a:ext cx="265294" cy="232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427" name="Ink 3427">
                <a:extLst>
                  <a:ext uri="{FF2B5EF4-FFF2-40B4-BE49-F238E27FC236}">
                    <a16:creationId xmlns:a16="http://schemas.microsoft.com/office/drawing/2014/main" id="{6509E209-EAE5-4855-29AD-2F89F8D1E41A}"/>
                  </a:ext>
                </a:extLst>
              </p14:cNvPr>
              <p14:cNvContentPartPr/>
              <p14:nvPr/>
            </p14:nvContentPartPr>
            <p14:xfrm>
              <a:off x="3929449" y="2924188"/>
              <a:ext cx="171720" cy="240120"/>
            </p14:xfrm>
          </p:contentPart>
        </mc:Choice>
        <mc:Fallback>
          <p:pic>
            <p:nvPicPr>
              <p:cNvPr id="3427" name="Ink 3427">
                <a:extLst>
                  <a:ext uri="{FF2B5EF4-FFF2-40B4-BE49-F238E27FC236}">
                    <a16:creationId xmlns:a16="http://schemas.microsoft.com/office/drawing/2014/main" id="{6509E209-EAE5-4855-29AD-2F89F8D1E41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919369" y="2914108"/>
                <a:ext cx="1918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430" name="Ink 3429">
                <a:extLst>
                  <a:ext uri="{FF2B5EF4-FFF2-40B4-BE49-F238E27FC236}">
                    <a16:creationId xmlns:a16="http://schemas.microsoft.com/office/drawing/2014/main" id="{CCC1EC24-E66E-2E66-762E-047384C46C6D}"/>
                  </a:ext>
                </a:extLst>
              </p14:cNvPr>
              <p14:cNvContentPartPr/>
              <p14:nvPr/>
            </p14:nvContentPartPr>
            <p14:xfrm>
              <a:off x="4193329" y="2941108"/>
              <a:ext cx="29880" cy="252720"/>
            </p14:xfrm>
          </p:contentPart>
        </mc:Choice>
        <mc:Fallback>
          <p:pic>
            <p:nvPicPr>
              <p:cNvPr id="3430" name="Ink 3429">
                <a:extLst>
                  <a:ext uri="{FF2B5EF4-FFF2-40B4-BE49-F238E27FC236}">
                    <a16:creationId xmlns:a16="http://schemas.microsoft.com/office/drawing/2014/main" id="{CCC1EC24-E66E-2E66-762E-047384C46C6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183249" y="2931028"/>
                <a:ext cx="500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433" name="Ink 3433">
                <a:extLst>
                  <a:ext uri="{FF2B5EF4-FFF2-40B4-BE49-F238E27FC236}">
                    <a16:creationId xmlns:a16="http://schemas.microsoft.com/office/drawing/2014/main" id="{A4F5EA2F-AAB9-2E0A-991A-4F029F5025E1}"/>
                  </a:ext>
                </a:extLst>
              </p14:cNvPr>
              <p14:cNvContentPartPr/>
              <p14:nvPr/>
            </p14:nvContentPartPr>
            <p14:xfrm>
              <a:off x="4533889" y="2909788"/>
              <a:ext cx="252720" cy="233640"/>
            </p14:xfrm>
          </p:contentPart>
        </mc:Choice>
        <mc:Fallback>
          <p:pic>
            <p:nvPicPr>
              <p:cNvPr id="3433" name="Ink 3433">
                <a:extLst>
                  <a:ext uri="{FF2B5EF4-FFF2-40B4-BE49-F238E27FC236}">
                    <a16:creationId xmlns:a16="http://schemas.microsoft.com/office/drawing/2014/main" id="{A4F5EA2F-AAB9-2E0A-991A-4F029F5025E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526329" y="2902228"/>
                <a:ext cx="2678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438" name="Ink 3439">
                <a:extLst>
                  <a:ext uri="{FF2B5EF4-FFF2-40B4-BE49-F238E27FC236}">
                    <a16:creationId xmlns:a16="http://schemas.microsoft.com/office/drawing/2014/main" id="{EF8C72C7-99F2-685C-1AC7-0BFA6AD5CD59}"/>
                  </a:ext>
                </a:extLst>
              </p14:cNvPr>
              <p14:cNvContentPartPr/>
              <p14:nvPr/>
            </p14:nvContentPartPr>
            <p14:xfrm>
              <a:off x="2074009" y="2436388"/>
              <a:ext cx="416520" cy="172800"/>
            </p14:xfrm>
          </p:contentPart>
        </mc:Choice>
        <mc:Fallback>
          <p:pic>
            <p:nvPicPr>
              <p:cNvPr id="3438" name="Ink 3439">
                <a:extLst>
                  <a:ext uri="{FF2B5EF4-FFF2-40B4-BE49-F238E27FC236}">
                    <a16:creationId xmlns:a16="http://schemas.microsoft.com/office/drawing/2014/main" id="{EF8C72C7-99F2-685C-1AC7-0BFA6AD5CD5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063929" y="2426308"/>
                <a:ext cx="4370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439" name="Ink 3439">
                <a:extLst>
                  <a:ext uri="{FF2B5EF4-FFF2-40B4-BE49-F238E27FC236}">
                    <a16:creationId xmlns:a16="http://schemas.microsoft.com/office/drawing/2014/main" id="{5B0D1CC2-EB0D-F387-A3F2-8B8B2864D6A8}"/>
                  </a:ext>
                </a:extLst>
              </p14:cNvPr>
              <p14:cNvContentPartPr/>
              <p14:nvPr/>
            </p14:nvContentPartPr>
            <p14:xfrm>
              <a:off x="1577569" y="2441068"/>
              <a:ext cx="282240" cy="221400"/>
            </p14:xfrm>
          </p:contentPart>
        </mc:Choice>
        <mc:Fallback>
          <p:pic>
            <p:nvPicPr>
              <p:cNvPr id="3439" name="Ink 3439">
                <a:extLst>
                  <a:ext uri="{FF2B5EF4-FFF2-40B4-BE49-F238E27FC236}">
                    <a16:creationId xmlns:a16="http://schemas.microsoft.com/office/drawing/2014/main" id="{5B0D1CC2-EB0D-F387-A3F2-8B8B2864D6A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567489" y="2430988"/>
                <a:ext cx="3024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443" name="Ink 3443">
                <a:extLst>
                  <a:ext uri="{FF2B5EF4-FFF2-40B4-BE49-F238E27FC236}">
                    <a16:creationId xmlns:a16="http://schemas.microsoft.com/office/drawing/2014/main" id="{788D485E-6C61-E312-70F5-B8C59C3DCBBE}"/>
                  </a:ext>
                </a:extLst>
              </p14:cNvPr>
              <p14:cNvContentPartPr/>
              <p14:nvPr/>
            </p14:nvContentPartPr>
            <p14:xfrm>
              <a:off x="2679889" y="2424148"/>
              <a:ext cx="348840" cy="201600"/>
            </p14:xfrm>
          </p:contentPart>
        </mc:Choice>
        <mc:Fallback>
          <p:pic>
            <p:nvPicPr>
              <p:cNvPr id="3443" name="Ink 3443">
                <a:extLst>
                  <a:ext uri="{FF2B5EF4-FFF2-40B4-BE49-F238E27FC236}">
                    <a16:creationId xmlns:a16="http://schemas.microsoft.com/office/drawing/2014/main" id="{788D485E-6C61-E312-70F5-B8C59C3DCBB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672329" y="2416588"/>
                <a:ext cx="3664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445" name="Ink 3445">
                <a:extLst>
                  <a:ext uri="{FF2B5EF4-FFF2-40B4-BE49-F238E27FC236}">
                    <a16:creationId xmlns:a16="http://schemas.microsoft.com/office/drawing/2014/main" id="{C621CD99-C7D7-826C-D855-A7009812CBEF}"/>
                  </a:ext>
                </a:extLst>
              </p14:cNvPr>
              <p14:cNvContentPartPr/>
              <p14:nvPr/>
            </p14:nvContentPartPr>
            <p14:xfrm>
              <a:off x="3293329" y="2402548"/>
              <a:ext cx="442080" cy="202320"/>
            </p14:xfrm>
          </p:contentPart>
        </mc:Choice>
        <mc:Fallback>
          <p:pic>
            <p:nvPicPr>
              <p:cNvPr id="3445" name="Ink 3445">
                <a:extLst>
                  <a:ext uri="{FF2B5EF4-FFF2-40B4-BE49-F238E27FC236}">
                    <a16:creationId xmlns:a16="http://schemas.microsoft.com/office/drawing/2014/main" id="{C621CD99-C7D7-826C-D855-A7009812CBE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283249" y="2395348"/>
                <a:ext cx="4597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448" name="Ink 3448">
                <a:extLst>
                  <a:ext uri="{FF2B5EF4-FFF2-40B4-BE49-F238E27FC236}">
                    <a16:creationId xmlns:a16="http://schemas.microsoft.com/office/drawing/2014/main" id="{7314E760-1A55-2516-34EA-534FCE55D293}"/>
                  </a:ext>
                </a:extLst>
              </p14:cNvPr>
              <p14:cNvContentPartPr/>
              <p14:nvPr/>
            </p14:nvContentPartPr>
            <p14:xfrm>
              <a:off x="3924049" y="2464108"/>
              <a:ext cx="311400" cy="241560"/>
            </p14:xfrm>
          </p:contentPart>
        </mc:Choice>
        <mc:Fallback>
          <p:pic>
            <p:nvPicPr>
              <p:cNvPr id="3448" name="Ink 3448">
                <a:extLst>
                  <a:ext uri="{FF2B5EF4-FFF2-40B4-BE49-F238E27FC236}">
                    <a16:creationId xmlns:a16="http://schemas.microsoft.com/office/drawing/2014/main" id="{7314E760-1A55-2516-34EA-534FCE55D29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916841" y="2456559"/>
                <a:ext cx="326538" cy="256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449" name="Ink 3448">
                <a:extLst>
                  <a:ext uri="{FF2B5EF4-FFF2-40B4-BE49-F238E27FC236}">
                    <a16:creationId xmlns:a16="http://schemas.microsoft.com/office/drawing/2014/main" id="{6FF286C4-A355-C9C6-6832-95BE9F185E7F}"/>
                  </a:ext>
                </a:extLst>
              </p14:cNvPr>
              <p14:cNvContentPartPr/>
              <p14:nvPr/>
            </p14:nvContentPartPr>
            <p14:xfrm>
              <a:off x="4596889" y="2402548"/>
              <a:ext cx="155520" cy="252720"/>
            </p14:xfrm>
          </p:contentPart>
        </mc:Choice>
        <mc:Fallback>
          <p:pic>
            <p:nvPicPr>
              <p:cNvPr id="3449" name="Ink 3448">
                <a:extLst>
                  <a:ext uri="{FF2B5EF4-FFF2-40B4-BE49-F238E27FC236}">
                    <a16:creationId xmlns:a16="http://schemas.microsoft.com/office/drawing/2014/main" id="{6FF286C4-A355-C9C6-6832-95BE9F185E7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589689" y="2395348"/>
                <a:ext cx="170640" cy="26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EC72560E-75C7-9E8D-F830-E18B7133969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439A6D88-7157-6ECE-0A60-9750A73D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24E07C25-8063-B309-1207-A0EC82033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8D5AC5CC-6160-0F57-2A0A-79EE8933F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59CBC206-BF3B-2FDE-C22A-8518B9B93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8676CDE6-B536-C168-7A06-B343F422B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41BC4E63-31CC-7C13-6B93-C0A0950D1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27B557E4-8687-4BD3-B022-B7A03EDB4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6E5C4DB2-0672-D97E-6FB0-E11991268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82354537-1EF8-151F-96F0-206AD58A7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1321DA3A-FBDC-A14B-BDCA-990A3ABF3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A10810EF-E4B4-3CC3-86F1-3B2EA4151FB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3383F334-EB88-54A2-5428-48258BD78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1F3DD71F-252F-8334-15F5-66504722C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9079782C-2F06-0603-84E8-7C50A23F5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47DD4E87-0D98-83E4-82D6-665EBE238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6F52B68B-FEDE-E128-E301-BC2F598F0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78A41840-0ED0-3BF7-03AD-96A2E1679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F505653E-87FD-F17B-DF0A-E596EA6DD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FC1FD7CB-BC06-0E66-FB7C-DC3BE93FC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23351D0D-A164-8F7E-1705-BA1ACC48A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41BE4E20-D706-B5EE-7595-EB01041B1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F1FE87E4-5CD3-E61D-F432-92E830DC3DF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6BB14B48-A660-DDDC-AE13-CEA8B34D7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357EA9F7-76CE-C1FE-9BE7-0AE2CB171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F9DEA13C-956D-A420-3F57-FE6989A77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82DFAA4D-F2A6-53DC-17FD-1E671088C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D5D6FA43-C19F-5293-491F-4A783969E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764F2C0F-2ADC-0156-2986-4DB8766E1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E8E1F789-E5C2-571F-E097-C867D72AF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8BAD3D62-D429-95AB-B835-0C1850DBA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650C8228-5A26-6A20-BA32-F161D4D2F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30FD8734-DD7E-C161-8F7B-FAB41968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008E6C4F-2D12-9384-E5F5-E11FD73C27A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4FD1566C-A32C-2AB7-EC8B-B1F142397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CEA88A70-9C26-4BF8-1F31-826EE5622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74039292-C820-1D52-2D87-363D82EE0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02C9F067-BAA2-CA5B-3935-9BFFB141B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07891E64-BEE5-ADC5-94DD-4750BDB4D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157C7EBF-9DA6-99ED-D068-C38E7CA17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4B43B99C-C810-8303-582A-17F0872B4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FFBB619E-5094-BB19-11BB-8208A98F4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945867D5-1D1D-2B0D-C4FB-FB24F58EF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AA5988A1-750A-0F3C-33A9-174DD7149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954B12A5-4CC9-5B76-18AB-D57DA8D7F70B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DA85153C-B433-D713-3FC2-6ED758AE2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A3F95FF5-CF28-EAF9-9260-CBFA9DE8B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0BB05B29-FB53-D709-D3B5-E2EB14C67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C2244ED8-A885-E205-F235-E73785473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A946887B-4862-E829-25DC-7D17CEEC4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3F9CC800-0E34-0D1A-15E8-366C5F418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5BEB578E-B389-F2FF-C4C1-2F621D472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42158770-05AB-5A3A-A534-23D90830D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29291078-DA5D-D7B0-6B37-69ADC52C5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7600CF2C-CE73-3AAF-2796-BA3A92355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1547C20E-56BD-B831-AF6C-2114B6D47C9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765166D0-3F83-E699-F53C-CAD1068A3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34B8D744-274D-665F-5EAD-6025E6A2B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09F8DF62-9CBB-E6F6-2A39-6C99292AE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3CFD2859-E23A-452B-2C03-B02494528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D35C1CB2-D7AD-4B8B-E420-37BDC41AD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626609E8-A208-79B1-19CB-047AEDF59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A8CB4742-265D-B6BB-DDB4-8D50626A2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AB5BCD00-4B33-27FD-C5BC-617AE4F42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3BA722C3-961E-BF09-DA22-61CDC8BFA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B3E79967-3114-C93A-7726-986DEAA69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F8D34C22-2D94-341B-1EC2-0A87A6D6BA1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E0E9F6B6-E78D-2274-C886-81CF1B5E6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ABB69DA1-77C5-E004-A48F-8DDEC28A5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A3727B2D-5DF7-1B59-1F93-CD5CB3499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0343DA78-B6E2-AC8E-2F22-55C367212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0180DB68-60D3-732E-F03B-E2DF02DB2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5E2853B8-393B-A3DC-EC43-783B21E5F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EE17BC86-9980-D664-8D59-22E82F5BE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58D6229F-08BA-992A-C66D-1CAEC462E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2F6BB9A5-E2E3-20C3-DBEA-38DFA392A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0DB4FB1A-F5B2-2062-67C9-45EE7FD89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7416AFF1-A29E-78A1-0EEF-86134E27CB8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B0C30408-7E33-F283-50F1-69E44422F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F6258848-EE32-A901-DC29-3A207F234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F8F8E1B2-4585-1F5A-5422-FF202A8D0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5C25DA08-4A29-BB5D-EE74-FB71983C4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92C46DC7-B561-1C7B-889B-74797E124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BB2017AA-7D7B-AA96-5897-87C7A8639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B0D9C63E-4BA4-1C23-ED8E-937EE152E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27EE72C7-A1BA-3644-9468-2C1E89B33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976F45FA-FB27-2D75-D82E-1336DEFA2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203314AD-04AB-29C1-B80D-30ABAD59D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81446D1A-EE4B-CE54-2392-E75FCF65B82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4B2EFE75-8194-347E-DD49-05FD3D626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0535FC4D-D3E1-8E28-A1AB-69DECEC6F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DEE5CE29-9E03-0C30-6DC9-DCD52F55F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B4B7B4B1-129F-238C-3D7E-843A29DC2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A59777B8-4787-A787-060C-3B123CFCF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78B50738-143D-6C76-FB61-5CD5DDFAD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18001E1C-95E4-6F28-9FED-E7E813C88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21C0F057-E7D5-2008-08F9-672BD9EA7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8540950D-8071-A42B-F151-B8A582DBB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C134FD53-0611-8901-54A7-34FEF46A1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51254B57-0C6A-64AC-C6C1-989B09C8F80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911C0C19-539C-AFA4-BC0E-85DA94CE0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5E0C2594-BD08-0F70-7611-7F02BFA80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E2808008-21E1-2D97-EB3A-61E2596C6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A47AB537-7971-3B52-5691-8F837B046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C59A3B19-7FAD-FA00-A36A-6B7C91445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FDCAF229-858C-259D-D970-27322B686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6E54AA84-F420-BA7D-0E75-5FC24C71C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B2192295-CD92-53C8-2819-B0AA2030D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36B37CA7-ECD9-2272-724F-F310314D7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045238C9-5094-E8B4-5201-52D68F6DA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24D1E1E1-7761-8B85-4BED-B8FC6641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0B98D7E5-84BF-2825-FC49-7816CA38C49D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51752B6F-E6A7-97AA-B376-3D7F6259D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49CCCB6B-682E-316C-B966-DE95618D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091521F7-B829-631F-49DB-6D9FCC3E3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C648B232-23E0-0F7C-BD73-BF0BA2AD8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765014B0-DB7F-15CE-D5D4-ABFE01745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2AC56293-C715-06DC-1BCD-66B1DD587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48564CC1-E51C-BDBF-7D1D-98089A958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362B3D7E-CA12-5356-4EA8-7D514CA1D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C74878B8-1DD0-69C1-5040-C149875E1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85EE1228-72A6-D9F6-FFA6-68ADE0A03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85138547-F41C-841D-A33A-78425B537CB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91D2187D-CCBB-B9B7-4645-81DD57522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56BD1578-7632-7596-B7A8-37C534C14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2355F083-6D1F-984D-3CA8-A136906EA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6F4E393B-B261-F0B0-D6A8-D42F22B90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B6F88EA2-EF2D-3955-FD7F-C335CF0DC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8C46ABA0-BA88-1DC6-287E-F5F322A0B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C19AE298-E7A2-DB62-C05E-47A612DC8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2AEE7DFD-5578-F3F2-4705-7456C056E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4A768E40-3544-528C-BF3A-E3F509FAA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311AA75E-1C90-451E-08F2-812769BCD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7E086179-12D7-202C-9A45-58D97F65CA1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739ECDC1-FD98-69A9-1052-63442AEB8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0FC07A61-0B99-A042-2F76-10BDBFF24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539B8764-D1D4-D7C2-5775-CEEC846D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EB712109-CE78-0423-E163-49511BD9D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CD224BAC-9C51-45D2-EF9E-9B51C9B25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8F5CA578-1597-DCCA-00D8-FC04A88A2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97E8D07C-D6E1-462C-538B-D483B9079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26106765-C2F2-92C2-FFB1-12934C07D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762148C2-1C0E-8DD5-EE7E-0FE78588B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42D02FD0-5A2E-6DF3-B55B-6F0B553EC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03743690-5A93-EEFF-92B0-0DB44DEA772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939B61F2-5E46-E72B-9F84-DB693F27E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6CFAF9FB-02A9-6EAA-3FCF-2C2EBE62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DE6EF5A1-8FCF-9AC7-FEB4-C0F7BD4C3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4E62D1EC-5BF9-B13A-4D24-796B72255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BD700FB4-3B8F-77D9-0C90-39F8A2C0D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E4D95483-49DE-9E22-A892-BAAB19B55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11245FCA-BA7D-6C39-837F-7763E54AC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954E8C54-DA70-1B1A-7298-F3715D905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3D087513-CC0E-F152-C2A6-A2B6A73EA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C2D67075-A1F9-7829-F5C9-03E5ADA5F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FE8133DD-3CFA-385B-D66D-339B5DCC9D0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54DDC79C-CD7A-F74F-5DD5-0DF88B65C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F001B54E-5182-D565-1267-67047267A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AA63B4B6-5FB4-C6F6-EACD-EFCE6D01C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229613F3-CFCE-4073-9310-F5C2356C4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54C9401C-6C5B-97FA-927F-B2033B470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D2A8A2D9-441A-4B87-13AF-759381381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6587455F-680E-1969-9C80-DE99F2DE2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81F23B9C-528A-2694-69E3-81CC3A79E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3D054C0B-CE71-B9B9-02D3-7BF1CBD27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6709CC20-EF6D-166A-A8C3-4F391BCCD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F82E8358-DF0F-3C99-8FA6-FFA19A042D9B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DA15805A-33DF-E952-6A05-3C9F04FD2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797195AC-1C56-C538-C432-930605883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DCCA0F18-1301-D8F1-E734-BD931869C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A4D9A3D6-BF9E-0BF0-394F-FAFD8E05F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AB7EE65D-7096-831F-D6BC-963C45E28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645D1CC0-6F9F-C897-3923-7FB24B9D8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62F355AA-FF25-F721-90CB-A892D33AD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2C7D9C38-78B5-86E1-717F-4D9453122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E85A29F4-971D-D22D-344D-B46C41680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14F800CF-EDC1-BA4E-FD64-4AB4836B5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E54C3A11-0BF5-64B9-4332-2BC417A13A2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6663188D-324C-3D75-ACCE-F5D53402B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BB3CE270-A452-4CF8-795B-9664E149E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2E574532-4058-7DD4-34F0-B98B5850A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596C298C-A1DD-CA45-62CC-4931C092C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FCBA4D2B-EA67-7FF1-72A8-E4ABF429F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EB58CAD7-718F-A11B-2984-7F3A72E0F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DE072AA5-991D-F55C-0489-31CB6E680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00A9C455-6F6A-AABD-11A0-8F5CAB74C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4299F404-2DCA-E65C-B35A-C1D80FF2F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49D373CB-511C-1C69-C79A-AA7738F13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6B4010E4-E5EF-5124-D318-F5AED6F8297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F8DF3469-DEED-2868-82D7-CD38927E6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AA760D96-4542-4569-7012-4587D0991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EDEAB892-A90E-9838-937C-BB0886766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CF8B6414-59FA-A4A8-B0DF-9D263DB5C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6311D1CA-DA8A-C993-D6B7-9F801F1F2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742CD4C3-B229-DFD2-3075-AC971CD1A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A2ABCF08-7D28-81A2-2984-ACCE8FE96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860AA59D-D0C4-3117-4ACF-922C97895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FCE572E2-1CA4-2AD8-BAA5-ECA1CC29D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151E3A7E-9F2C-C8B5-35D6-962F9FF27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FC81DB08-EDFD-73EC-9F14-5CF823663B3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9DBFE80C-25B8-5BCF-B7E6-4D39AA221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EA87160E-9668-42BE-66DE-0A70A404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48B04AA2-0CCA-5148-960B-137A8356B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1141DD58-ACA1-BD51-A9AA-B94BE6EDC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51BDD053-7F06-053E-E8BD-325053A16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1711B76A-7011-CE97-9CB3-5EAE6FCDA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626C3A4D-F07D-7AC0-08B9-CADA34F9C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0E328546-A7AD-D894-C4D1-B4C1291F5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3603699F-253C-EC7D-C893-B8525BD32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8FAC3CBB-B0A6-D097-00A0-28099F6DF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FDE46998-8D15-6B6C-EDC4-D09AA095E6A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87B69CF3-DA1B-7692-26B1-119A04215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10C11F71-7786-1CD6-3D5E-F5491C4AA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3FB9BFA2-32A4-50B1-6F54-06C7647D8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C000E761-A2B6-6EBC-61DC-3EE0132D3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B4CFAC91-BCE7-4028-7A0C-687B64BEC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32887FCD-EF9A-45A7-02AF-93C6375DE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90B34490-1C2B-FD0A-0F95-524A96F98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EC662277-097A-12DA-EBCF-F9D7A0221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893FC2B8-4CE3-9E9D-6CC9-F8D43F550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05688590-0D08-817A-9639-7E80CDACC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8141DE3A-5730-AF04-2A6C-C2005F0B8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0207EDAC-87FA-7CA3-6C7A-9D4FCE6FE16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F56D5A7C-A925-D59B-5412-5310BB2C2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83262D2C-38E9-49FC-E79B-3E8D7AB5D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785E86A8-C8D0-FC19-CD35-32E7741B5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84D7C420-C253-18F7-B5C8-4E304BD51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4C941D27-E6CE-B478-701C-1E8B70BD2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3BA1A67E-5D55-F8DD-25C0-D3E79035E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7498E10C-C9C0-A266-09E6-D359B00D0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83D01F9A-95D1-731D-BE8F-B5726F167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43202C5C-86A3-2218-2657-CDBF17B38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9181E9DD-92A8-ABA8-C495-3ADFCFF4E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A7AF4773-9125-08AD-013D-469451A51B8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931C7E65-3077-CEBF-A1FE-D55B1DDEF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67FDEC10-5129-6D06-4525-761B0C83F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6E5E96E9-7D00-F010-C626-5DB0177D2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5D5DDDEA-C569-3A63-76C2-718D9BBB6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FA1C8A3D-0800-8450-355F-7D599B7F2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89346B47-0764-9BB0-5C9C-0F18EFA9B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D0397095-715B-6CA7-EC74-D9234BA43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D1D3DBF4-AF67-1133-30B0-7956401F4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4D56D480-D8BC-03B7-39A4-8F7D1811F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E16608F6-AD6D-A8B7-EDEA-9E290AB79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50363C13-64AF-1058-0C5E-4B4FC076136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DC6D47E6-BAF3-3031-7ADD-797F23FD7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C86795F3-2593-10BE-7E8B-07C1B5C82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60D88103-CAFB-D060-6F79-6E8E0FBA8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83981E26-1395-7AA4-DF5C-8668944F4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4EAB39DA-6345-290A-E2CA-AD0F0AF12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498C07ED-B554-22B8-5CAB-6DB0D9365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27A64549-EA25-05AF-FBFA-4380BFC27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93600C4C-D72B-3D5A-F845-FC5CFBC32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ADB3F59B-9ED0-65AB-D935-91D929E20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6780D72A-7225-E636-8618-8C4EEF5B4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0AA55D4F-1DCB-B3DB-618D-EEFCF67603EF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7F409962-B345-FE9A-72D8-EDF56E113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8AF79057-9BFA-6275-F964-8FDE62B14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7E58C17E-595B-0C75-C027-EE78F964E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E7F9FD57-B642-44D6-11C3-C37FE74A9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B4F9EF0A-669D-F212-FA4E-56E251FD2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89F9DD92-5B98-BA68-4F65-73DB420A5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B3F4EC7F-B9FB-6C00-46F2-504D2FCD9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231D7EBF-580A-8584-2C05-ABD4AC0B4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1E824DA6-E31A-DDF9-5719-16E7D67E5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80AE89FF-3B33-17ED-7CD0-9EBDEF09A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1B4DCE-DE18-9626-D408-C775E2A8FD25}"/>
                  </a:ext>
                </a:extLst>
              </p14:cNvPr>
              <p14:cNvContentPartPr/>
              <p14:nvPr/>
            </p14:nvContentPartPr>
            <p14:xfrm>
              <a:off x="1014529" y="1889548"/>
              <a:ext cx="147600" cy="18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1B4DCE-DE18-9626-D408-C775E2A8FD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449" y="1879468"/>
                <a:ext cx="1677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378DD491-B03E-D614-D624-0B58EF73441E}"/>
                  </a:ext>
                </a:extLst>
              </p14:cNvPr>
              <p14:cNvContentPartPr/>
              <p14:nvPr/>
            </p14:nvContentPartPr>
            <p14:xfrm>
              <a:off x="959809" y="2369068"/>
              <a:ext cx="328320" cy="198000"/>
            </p14:xfrm>
          </p:contentPart>
        </mc:Choice>
        <mc:Fallback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378DD491-B03E-D614-D624-0B58EF7344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249" y="2361508"/>
                <a:ext cx="3434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0C32C8FE-2CFD-8162-55B2-E457D1526232}"/>
                  </a:ext>
                </a:extLst>
              </p14:cNvPr>
              <p14:cNvContentPartPr/>
              <p14:nvPr/>
            </p14:nvContentPartPr>
            <p14:xfrm>
              <a:off x="980689" y="2865148"/>
              <a:ext cx="282240" cy="214560"/>
            </p14:xfrm>
          </p:contentPart>
        </mc:Choice>
        <mc:Fallback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0C32C8FE-2CFD-8162-55B2-E457D15262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0609" y="2855051"/>
                <a:ext cx="302400" cy="235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96A5C4-F6FE-CAFE-F160-532CC0167E84}"/>
                  </a:ext>
                </a:extLst>
              </p14:cNvPr>
              <p14:cNvContentPartPr/>
              <p14:nvPr/>
            </p14:nvContentPartPr>
            <p14:xfrm>
              <a:off x="1064929" y="3773788"/>
              <a:ext cx="105480" cy="218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96A5C4-F6FE-CAFE-F160-532CC0167E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4849" y="3763708"/>
                <a:ext cx="1256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440E0975-C041-95F6-AEB2-06DBB34357FA}"/>
                  </a:ext>
                </a:extLst>
              </p14:cNvPr>
              <p14:cNvContentPartPr/>
              <p14:nvPr/>
            </p14:nvContentPartPr>
            <p14:xfrm>
              <a:off x="980689" y="3319828"/>
              <a:ext cx="332640" cy="16812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440E0975-C041-95F6-AEB2-06DBB34357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609" y="3309748"/>
                <a:ext cx="3528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C14F3600-F21C-4CD7-03E7-A2C9A8ABB4BD}"/>
                  </a:ext>
                </a:extLst>
              </p14:cNvPr>
              <p14:cNvContentPartPr/>
              <p14:nvPr/>
            </p14:nvContentPartPr>
            <p14:xfrm>
              <a:off x="955489" y="4349788"/>
              <a:ext cx="265320" cy="18540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C14F3600-F21C-4CD7-03E7-A2C9A8ABB4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5409" y="4339708"/>
                <a:ext cx="2854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E6133415-5DF6-6C79-689A-743623B95E53}"/>
                  </a:ext>
                </a:extLst>
              </p14:cNvPr>
              <p14:cNvContentPartPr/>
              <p14:nvPr/>
            </p14:nvContentPartPr>
            <p14:xfrm>
              <a:off x="985009" y="4761988"/>
              <a:ext cx="282240" cy="26100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E6133415-5DF6-6C79-689A-743623B95E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4929" y="4751908"/>
                <a:ext cx="3024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FE6F2029-F978-4405-CECA-6ADA36C051E4}"/>
                  </a:ext>
                </a:extLst>
              </p14:cNvPr>
              <p14:cNvContentPartPr/>
              <p14:nvPr/>
            </p14:nvContentPartPr>
            <p14:xfrm>
              <a:off x="959809" y="5308468"/>
              <a:ext cx="248040" cy="24012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FE6F2029-F978-4405-CECA-6ADA36C051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729" y="5298388"/>
                <a:ext cx="2682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40D2A6E1-8115-CA68-360A-B0EBFE2373D9}"/>
                  </a:ext>
                </a:extLst>
              </p14:cNvPr>
              <p14:cNvContentPartPr/>
              <p14:nvPr/>
            </p14:nvContentPartPr>
            <p14:xfrm>
              <a:off x="918049" y="5767108"/>
              <a:ext cx="235440" cy="26100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40D2A6E1-8115-CA68-360A-B0EBFE2373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7969" y="5757028"/>
                <a:ext cx="2530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0AD27A88-3EEA-56ED-79FF-FB06543DF075}"/>
                  </a:ext>
                </a:extLst>
              </p14:cNvPr>
              <p14:cNvContentPartPr/>
              <p14:nvPr/>
            </p14:nvContentPartPr>
            <p14:xfrm>
              <a:off x="943249" y="6221068"/>
              <a:ext cx="324000" cy="26532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0AD27A88-3EEA-56ED-79FF-FB06543DF0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3158" y="6210988"/>
                <a:ext cx="344182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A3966300-5CC3-08E2-32C1-FC4454F839F3}"/>
                  </a:ext>
                </a:extLst>
              </p14:cNvPr>
              <p14:cNvContentPartPr/>
              <p14:nvPr/>
            </p14:nvContentPartPr>
            <p14:xfrm>
              <a:off x="2191729" y="6292708"/>
              <a:ext cx="290520" cy="198000"/>
            </p14:xfrm>
          </p:contentPart>
        </mc:Choice>
        <mc:Fallback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A3966300-5CC3-08E2-32C1-FC4454F839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81649" y="6282628"/>
                <a:ext cx="310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A95871F1-8DB7-3D17-B530-68FE0209E830}"/>
                  </a:ext>
                </a:extLst>
              </p14:cNvPr>
              <p14:cNvContentPartPr/>
              <p14:nvPr/>
            </p14:nvContentPartPr>
            <p14:xfrm>
              <a:off x="1552729" y="6288748"/>
              <a:ext cx="395280" cy="19764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A95871F1-8DB7-3D17-B530-68FE0209E8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42658" y="6278668"/>
                <a:ext cx="415422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" name="Ink 41">
                <a:extLst>
                  <a:ext uri="{FF2B5EF4-FFF2-40B4-BE49-F238E27FC236}">
                    <a16:creationId xmlns:a16="http://schemas.microsoft.com/office/drawing/2014/main" id="{01CB3705-34D9-3285-6B06-0B6A3B1EA096}"/>
                  </a:ext>
                </a:extLst>
              </p14:cNvPr>
              <p14:cNvContentPartPr/>
              <p14:nvPr/>
            </p14:nvContentPartPr>
            <p14:xfrm>
              <a:off x="3386209" y="6271468"/>
              <a:ext cx="324360" cy="231840"/>
            </p14:xfrm>
          </p:contentPart>
        </mc:Choice>
        <mc:Fallback>
          <p:pic>
            <p:nvPicPr>
              <p:cNvPr id="40" name="Ink 41">
                <a:extLst>
                  <a:ext uri="{FF2B5EF4-FFF2-40B4-BE49-F238E27FC236}">
                    <a16:creationId xmlns:a16="http://schemas.microsoft.com/office/drawing/2014/main" id="{01CB3705-34D9-3285-6B06-0B6A3B1EA0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78641" y="6263896"/>
                <a:ext cx="339497" cy="246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05C42C39-2F41-FB54-3C21-A4799722D1A3}"/>
                  </a:ext>
                </a:extLst>
              </p14:cNvPr>
              <p14:cNvContentPartPr/>
              <p14:nvPr/>
            </p14:nvContentPartPr>
            <p14:xfrm>
              <a:off x="2788969" y="6246268"/>
              <a:ext cx="349560" cy="21492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05C42C39-2F41-FB54-3C21-A4799722D1A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8889" y="6236188"/>
                <a:ext cx="3697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FC4A52E4-A2DE-920A-BF72-C9FD40FFED0F}"/>
                  </a:ext>
                </a:extLst>
              </p14:cNvPr>
              <p14:cNvContentPartPr/>
              <p14:nvPr/>
            </p14:nvContentPartPr>
            <p14:xfrm>
              <a:off x="3975529" y="6267508"/>
              <a:ext cx="382320" cy="235800"/>
            </p14:xfrm>
          </p:contentPart>
        </mc:Choice>
        <mc:Fallback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FC4A52E4-A2DE-920A-BF72-C9FD40FFED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65458" y="6257428"/>
                <a:ext cx="402461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01B94B3-96F1-E25F-EA94-EBDC68ED8A00}"/>
                  </a:ext>
                </a:extLst>
              </p14:cNvPr>
              <p14:cNvContentPartPr/>
              <p14:nvPr/>
            </p14:nvContentPartPr>
            <p14:xfrm>
              <a:off x="5228689" y="6267508"/>
              <a:ext cx="151200" cy="252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01B94B3-96F1-E25F-EA94-EBDC68ED8A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18609" y="6257428"/>
                <a:ext cx="1713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D30E6F8B-4E37-DDB5-683B-B9D9512BC9CD}"/>
                  </a:ext>
                </a:extLst>
              </p14:cNvPr>
              <p14:cNvContentPartPr/>
              <p14:nvPr/>
            </p14:nvContentPartPr>
            <p14:xfrm>
              <a:off x="4597609" y="6259588"/>
              <a:ext cx="357480" cy="23904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D30E6F8B-4E37-DDB5-683B-B9D9512BC9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90409" y="6252028"/>
                <a:ext cx="3722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24D5187-3FA4-8DA0-4370-1B8FA3319DB6}"/>
                  </a:ext>
                </a:extLst>
              </p14:cNvPr>
              <p14:cNvContentPartPr/>
              <p14:nvPr/>
            </p14:nvContentPartPr>
            <p14:xfrm>
              <a:off x="5455129" y="6288388"/>
              <a:ext cx="151920" cy="218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24D5187-3FA4-8DA0-4370-1B8FA3319D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45049" y="6278308"/>
                <a:ext cx="1720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3A4691BE-1E16-0B85-7F46-555C8D324C70}"/>
                  </a:ext>
                </a:extLst>
              </p14:cNvPr>
              <p14:cNvContentPartPr/>
              <p14:nvPr/>
            </p14:nvContentPartPr>
            <p14:xfrm>
              <a:off x="5808289" y="6275788"/>
              <a:ext cx="328320" cy="235800"/>
            </p14:xfrm>
          </p:contentPart>
        </mc:Choice>
        <mc:Fallback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3A4691BE-1E16-0B85-7F46-555C8D324C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98209" y="6265708"/>
                <a:ext cx="3459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9" name="Ink 60">
                <a:extLst>
                  <a:ext uri="{FF2B5EF4-FFF2-40B4-BE49-F238E27FC236}">
                    <a16:creationId xmlns:a16="http://schemas.microsoft.com/office/drawing/2014/main" id="{90CB958C-E676-6016-2B0E-5590101E38E1}"/>
                  </a:ext>
                </a:extLst>
              </p14:cNvPr>
              <p14:cNvContentPartPr/>
              <p14:nvPr/>
            </p14:nvContentPartPr>
            <p14:xfrm>
              <a:off x="5186569" y="5775388"/>
              <a:ext cx="231120" cy="286200"/>
            </p14:xfrm>
          </p:contentPart>
        </mc:Choice>
        <mc:Fallback>
          <p:pic>
            <p:nvPicPr>
              <p:cNvPr id="59" name="Ink 60">
                <a:extLst>
                  <a:ext uri="{FF2B5EF4-FFF2-40B4-BE49-F238E27FC236}">
                    <a16:creationId xmlns:a16="http://schemas.microsoft.com/office/drawing/2014/main" id="{90CB958C-E676-6016-2B0E-5590101E38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79009" y="5767828"/>
                <a:ext cx="2462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FB926D33-69C9-6B76-F35C-EAA250E5BE3E}"/>
                  </a:ext>
                </a:extLst>
              </p14:cNvPr>
              <p14:cNvContentPartPr/>
              <p14:nvPr/>
            </p14:nvContentPartPr>
            <p14:xfrm>
              <a:off x="5780929" y="5779708"/>
              <a:ext cx="254880" cy="248400"/>
            </p14:xfrm>
          </p:contentPart>
        </mc:Choice>
        <mc:Fallback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FB926D33-69C9-6B76-F35C-EAA250E5BE3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73369" y="5772148"/>
                <a:ext cx="2700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262" name="Ink 5267">
                <a:extLst>
                  <a:ext uri="{FF2B5EF4-FFF2-40B4-BE49-F238E27FC236}">
                    <a16:creationId xmlns:a16="http://schemas.microsoft.com/office/drawing/2014/main" id="{11D75630-761D-AC91-FA83-C25AF9AEC5A0}"/>
                  </a:ext>
                </a:extLst>
              </p14:cNvPr>
              <p14:cNvContentPartPr/>
              <p14:nvPr/>
            </p14:nvContentPartPr>
            <p14:xfrm>
              <a:off x="1519609" y="5792308"/>
              <a:ext cx="273240" cy="257040"/>
            </p14:xfrm>
          </p:contentPart>
        </mc:Choice>
        <mc:Fallback>
          <p:pic>
            <p:nvPicPr>
              <p:cNvPr id="5262" name="Ink 5267">
                <a:extLst>
                  <a:ext uri="{FF2B5EF4-FFF2-40B4-BE49-F238E27FC236}">
                    <a16:creationId xmlns:a16="http://schemas.microsoft.com/office/drawing/2014/main" id="{11D75630-761D-AC91-FA83-C25AF9AEC5A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12049" y="5784748"/>
                <a:ext cx="2883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263" name="Ink 5267">
                <a:extLst>
                  <a:ext uri="{FF2B5EF4-FFF2-40B4-BE49-F238E27FC236}">
                    <a16:creationId xmlns:a16="http://schemas.microsoft.com/office/drawing/2014/main" id="{1B4B1B5A-5359-4240-64CC-61779FB65EDF}"/>
                  </a:ext>
                </a:extLst>
              </p14:cNvPr>
              <p14:cNvContentPartPr/>
              <p14:nvPr/>
            </p14:nvContentPartPr>
            <p14:xfrm>
              <a:off x="2095249" y="5808868"/>
              <a:ext cx="311400" cy="235800"/>
            </p14:xfrm>
          </p:contentPart>
        </mc:Choice>
        <mc:Fallback>
          <p:pic>
            <p:nvPicPr>
              <p:cNvPr id="5263" name="Ink 5267">
                <a:extLst>
                  <a:ext uri="{FF2B5EF4-FFF2-40B4-BE49-F238E27FC236}">
                    <a16:creationId xmlns:a16="http://schemas.microsoft.com/office/drawing/2014/main" id="{1B4B1B5A-5359-4240-64CC-61779FB65ED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87689" y="5801308"/>
                <a:ext cx="3265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264" name="Ink 5267">
                <a:extLst>
                  <a:ext uri="{FF2B5EF4-FFF2-40B4-BE49-F238E27FC236}">
                    <a16:creationId xmlns:a16="http://schemas.microsoft.com/office/drawing/2014/main" id="{B9F8B8AA-F4DD-BCED-B0A2-71E5778743C7}"/>
                  </a:ext>
                </a:extLst>
              </p14:cNvPr>
              <p14:cNvContentPartPr/>
              <p14:nvPr/>
            </p14:nvContentPartPr>
            <p14:xfrm>
              <a:off x="2743609" y="5796268"/>
              <a:ext cx="306720" cy="253080"/>
            </p14:xfrm>
          </p:contentPart>
        </mc:Choice>
        <mc:Fallback>
          <p:pic>
            <p:nvPicPr>
              <p:cNvPr id="5264" name="Ink 5267">
                <a:extLst>
                  <a:ext uri="{FF2B5EF4-FFF2-40B4-BE49-F238E27FC236}">
                    <a16:creationId xmlns:a16="http://schemas.microsoft.com/office/drawing/2014/main" id="{B9F8B8AA-F4DD-BCED-B0A2-71E5778743C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36040" y="5788697"/>
                <a:ext cx="321858" cy="268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265" name="Ink 5267">
                <a:extLst>
                  <a:ext uri="{FF2B5EF4-FFF2-40B4-BE49-F238E27FC236}">
                    <a16:creationId xmlns:a16="http://schemas.microsoft.com/office/drawing/2014/main" id="{82343BBD-2BD4-CF1B-1F15-5B9D69269DA5}"/>
                  </a:ext>
                </a:extLst>
              </p14:cNvPr>
              <p14:cNvContentPartPr/>
              <p14:nvPr/>
            </p14:nvContentPartPr>
            <p14:xfrm>
              <a:off x="3323209" y="5804908"/>
              <a:ext cx="290520" cy="256320"/>
            </p14:xfrm>
          </p:contentPart>
        </mc:Choice>
        <mc:Fallback>
          <p:pic>
            <p:nvPicPr>
              <p:cNvPr id="5265" name="Ink 5267">
                <a:extLst>
                  <a:ext uri="{FF2B5EF4-FFF2-40B4-BE49-F238E27FC236}">
                    <a16:creationId xmlns:a16="http://schemas.microsoft.com/office/drawing/2014/main" id="{82343BBD-2BD4-CF1B-1F15-5B9D69269D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15649" y="5797348"/>
                <a:ext cx="3056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266" name="Ink 5267">
                <a:extLst>
                  <a:ext uri="{FF2B5EF4-FFF2-40B4-BE49-F238E27FC236}">
                    <a16:creationId xmlns:a16="http://schemas.microsoft.com/office/drawing/2014/main" id="{472C17BB-F000-7E66-4FEB-E794E34636DC}"/>
                  </a:ext>
                </a:extLst>
              </p14:cNvPr>
              <p14:cNvContentPartPr/>
              <p14:nvPr/>
            </p14:nvContentPartPr>
            <p14:xfrm>
              <a:off x="3949609" y="5813188"/>
              <a:ext cx="294480" cy="240120"/>
            </p14:xfrm>
          </p:contentPart>
        </mc:Choice>
        <mc:Fallback>
          <p:pic>
            <p:nvPicPr>
              <p:cNvPr id="5266" name="Ink 5267">
                <a:extLst>
                  <a:ext uri="{FF2B5EF4-FFF2-40B4-BE49-F238E27FC236}">
                    <a16:creationId xmlns:a16="http://schemas.microsoft.com/office/drawing/2014/main" id="{472C17BB-F000-7E66-4FEB-E794E34636D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42058" y="5805628"/>
                <a:ext cx="309582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267" name="Ink 5267">
                <a:extLst>
                  <a:ext uri="{FF2B5EF4-FFF2-40B4-BE49-F238E27FC236}">
                    <a16:creationId xmlns:a16="http://schemas.microsoft.com/office/drawing/2014/main" id="{E21E2C9A-C125-BA78-D229-874219028617}"/>
                  </a:ext>
                </a:extLst>
              </p14:cNvPr>
              <p14:cNvContentPartPr/>
              <p14:nvPr/>
            </p14:nvContentPartPr>
            <p14:xfrm>
              <a:off x="4534249" y="5796268"/>
              <a:ext cx="261000" cy="273960"/>
            </p14:xfrm>
          </p:contentPart>
        </mc:Choice>
        <mc:Fallback>
          <p:pic>
            <p:nvPicPr>
              <p:cNvPr id="5267" name="Ink 5267">
                <a:extLst>
                  <a:ext uri="{FF2B5EF4-FFF2-40B4-BE49-F238E27FC236}">
                    <a16:creationId xmlns:a16="http://schemas.microsoft.com/office/drawing/2014/main" id="{E21E2C9A-C125-BA78-D229-87421902861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26689" y="5788698"/>
                <a:ext cx="276120" cy="289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274" name="Ink 5276">
                <a:extLst>
                  <a:ext uri="{FF2B5EF4-FFF2-40B4-BE49-F238E27FC236}">
                    <a16:creationId xmlns:a16="http://schemas.microsoft.com/office/drawing/2014/main" id="{AF04D63B-0E37-B971-A896-B2C26E42216C}"/>
                  </a:ext>
                </a:extLst>
              </p14:cNvPr>
              <p14:cNvContentPartPr/>
              <p14:nvPr/>
            </p14:nvContentPartPr>
            <p14:xfrm>
              <a:off x="2741220" y="5274898"/>
              <a:ext cx="343080" cy="275760"/>
            </p14:xfrm>
          </p:contentPart>
        </mc:Choice>
        <mc:Fallback>
          <p:pic>
            <p:nvPicPr>
              <p:cNvPr id="5274" name="Ink 5276">
                <a:extLst>
                  <a:ext uri="{FF2B5EF4-FFF2-40B4-BE49-F238E27FC236}">
                    <a16:creationId xmlns:a16="http://schemas.microsoft.com/office/drawing/2014/main" id="{AF04D63B-0E37-B971-A896-B2C26E42216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33652" y="5267338"/>
                <a:ext cx="358216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275" name="Ink 5276">
                <a:extLst>
                  <a:ext uri="{FF2B5EF4-FFF2-40B4-BE49-F238E27FC236}">
                    <a16:creationId xmlns:a16="http://schemas.microsoft.com/office/drawing/2014/main" id="{EF33B689-CFEB-0078-7318-97DB6247918F}"/>
                  </a:ext>
                </a:extLst>
              </p14:cNvPr>
              <p14:cNvContentPartPr/>
              <p14:nvPr/>
            </p14:nvContentPartPr>
            <p14:xfrm>
              <a:off x="2181780" y="5272738"/>
              <a:ext cx="325080" cy="259560"/>
            </p14:xfrm>
          </p:contentPart>
        </mc:Choice>
        <mc:Fallback>
          <p:pic>
            <p:nvPicPr>
              <p:cNvPr id="5275" name="Ink 5276">
                <a:extLst>
                  <a:ext uri="{FF2B5EF4-FFF2-40B4-BE49-F238E27FC236}">
                    <a16:creationId xmlns:a16="http://schemas.microsoft.com/office/drawing/2014/main" id="{EF33B689-CFEB-0078-7318-97DB6247918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74228" y="5265178"/>
                <a:ext cx="340183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276" name="Ink 5276">
                <a:extLst>
                  <a:ext uri="{FF2B5EF4-FFF2-40B4-BE49-F238E27FC236}">
                    <a16:creationId xmlns:a16="http://schemas.microsoft.com/office/drawing/2014/main" id="{C58AA506-ED98-438B-7724-081288C2B403}"/>
                  </a:ext>
                </a:extLst>
              </p14:cNvPr>
              <p14:cNvContentPartPr/>
              <p14:nvPr/>
            </p14:nvContentPartPr>
            <p14:xfrm>
              <a:off x="1558980" y="5274898"/>
              <a:ext cx="343440" cy="244080"/>
            </p14:xfrm>
          </p:contentPart>
        </mc:Choice>
        <mc:Fallback>
          <p:pic>
            <p:nvPicPr>
              <p:cNvPr id="5276" name="Ink 5276">
                <a:extLst>
                  <a:ext uri="{FF2B5EF4-FFF2-40B4-BE49-F238E27FC236}">
                    <a16:creationId xmlns:a16="http://schemas.microsoft.com/office/drawing/2014/main" id="{C58AA506-ED98-438B-7724-081288C2B4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51420" y="5267338"/>
                <a:ext cx="3585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297" name="Ink 5305">
                <a:extLst>
                  <a:ext uri="{FF2B5EF4-FFF2-40B4-BE49-F238E27FC236}">
                    <a16:creationId xmlns:a16="http://schemas.microsoft.com/office/drawing/2014/main" id="{34E92268-974D-EA8A-B7C7-7D07E553A681}"/>
                  </a:ext>
                </a:extLst>
              </p14:cNvPr>
              <p14:cNvContentPartPr/>
              <p14:nvPr/>
            </p14:nvContentPartPr>
            <p14:xfrm>
              <a:off x="3337020" y="4737778"/>
              <a:ext cx="401760" cy="320760"/>
            </p14:xfrm>
          </p:contentPart>
        </mc:Choice>
        <mc:Fallback>
          <p:pic>
            <p:nvPicPr>
              <p:cNvPr id="5297" name="Ink 5305">
                <a:extLst>
                  <a:ext uri="{FF2B5EF4-FFF2-40B4-BE49-F238E27FC236}">
                    <a16:creationId xmlns:a16="http://schemas.microsoft.com/office/drawing/2014/main" id="{34E92268-974D-EA8A-B7C7-7D07E553A6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29453" y="4730218"/>
                <a:ext cx="416894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298" name="Ink 5305">
                <a:extLst>
                  <a:ext uri="{FF2B5EF4-FFF2-40B4-BE49-F238E27FC236}">
                    <a16:creationId xmlns:a16="http://schemas.microsoft.com/office/drawing/2014/main" id="{2FAB82A3-B0BA-B878-D90A-DC6C67362BE7}"/>
                  </a:ext>
                </a:extLst>
              </p14:cNvPr>
              <p14:cNvContentPartPr/>
              <p14:nvPr/>
            </p14:nvContentPartPr>
            <p14:xfrm>
              <a:off x="2750220" y="4746778"/>
              <a:ext cx="384120" cy="329760"/>
            </p14:xfrm>
          </p:contentPart>
        </mc:Choice>
        <mc:Fallback>
          <p:pic>
            <p:nvPicPr>
              <p:cNvPr id="5298" name="Ink 5305">
                <a:extLst>
                  <a:ext uri="{FF2B5EF4-FFF2-40B4-BE49-F238E27FC236}">
                    <a16:creationId xmlns:a16="http://schemas.microsoft.com/office/drawing/2014/main" id="{2FAB82A3-B0BA-B878-D90A-DC6C67362BE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40140" y="4736698"/>
                <a:ext cx="4017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299" name="Ink 5305">
                <a:extLst>
                  <a:ext uri="{FF2B5EF4-FFF2-40B4-BE49-F238E27FC236}">
                    <a16:creationId xmlns:a16="http://schemas.microsoft.com/office/drawing/2014/main" id="{8532D7B7-E26B-8DD5-7596-99866A5196D8}"/>
                  </a:ext>
                </a:extLst>
              </p14:cNvPr>
              <p14:cNvContentPartPr/>
              <p14:nvPr/>
            </p14:nvContentPartPr>
            <p14:xfrm>
              <a:off x="2173140" y="4751818"/>
              <a:ext cx="365400" cy="293040"/>
            </p14:xfrm>
          </p:contentPart>
        </mc:Choice>
        <mc:Fallback>
          <p:pic>
            <p:nvPicPr>
              <p:cNvPr id="5299" name="Ink 5305">
                <a:extLst>
                  <a:ext uri="{FF2B5EF4-FFF2-40B4-BE49-F238E27FC236}">
                    <a16:creationId xmlns:a16="http://schemas.microsoft.com/office/drawing/2014/main" id="{8532D7B7-E26B-8DD5-7596-99866A5196D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63060" y="4741750"/>
                <a:ext cx="383040" cy="310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300" name="Ink 5305">
                <a:extLst>
                  <a:ext uri="{FF2B5EF4-FFF2-40B4-BE49-F238E27FC236}">
                    <a16:creationId xmlns:a16="http://schemas.microsoft.com/office/drawing/2014/main" id="{A2433FBE-D6FA-FD0E-8BC6-8EF3EEAF8307}"/>
                  </a:ext>
                </a:extLst>
              </p14:cNvPr>
              <p14:cNvContentPartPr/>
              <p14:nvPr/>
            </p14:nvContentPartPr>
            <p14:xfrm>
              <a:off x="1524780" y="4742098"/>
              <a:ext cx="394920" cy="338400"/>
            </p14:xfrm>
          </p:contentPart>
        </mc:Choice>
        <mc:Fallback>
          <p:pic>
            <p:nvPicPr>
              <p:cNvPr id="5300" name="Ink 5305">
                <a:extLst>
                  <a:ext uri="{FF2B5EF4-FFF2-40B4-BE49-F238E27FC236}">
                    <a16:creationId xmlns:a16="http://schemas.microsoft.com/office/drawing/2014/main" id="{A2433FBE-D6FA-FD0E-8BC6-8EF3EEAF830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14700" y="4732018"/>
                <a:ext cx="415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301" name="Ink 5305">
                <a:extLst>
                  <a:ext uri="{FF2B5EF4-FFF2-40B4-BE49-F238E27FC236}">
                    <a16:creationId xmlns:a16="http://schemas.microsoft.com/office/drawing/2014/main" id="{739B000D-8B41-CE25-2C7B-FFBC8197C50E}"/>
                  </a:ext>
                </a:extLst>
              </p14:cNvPr>
              <p14:cNvContentPartPr/>
              <p14:nvPr/>
            </p14:nvContentPartPr>
            <p14:xfrm>
              <a:off x="5851260" y="5247898"/>
              <a:ext cx="248400" cy="293760"/>
            </p14:xfrm>
          </p:contentPart>
        </mc:Choice>
        <mc:Fallback>
          <p:pic>
            <p:nvPicPr>
              <p:cNvPr id="5301" name="Ink 5305">
                <a:extLst>
                  <a:ext uri="{FF2B5EF4-FFF2-40B4-BE49-F238E27FC236}">
                    <a16:creationId xmlns:a16="http://schemas.microsoft.com/office/drawing/2014/main" id="{739B000D-8B41-CE25-2C7B-FFBC8197C50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43711" y="5240338"/>
                <a:ext cx="263139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302" name="Ink 5305">
                <a:extLst>
                  <a:ext uri="{FF2B5EF4-FFF2-40B4-BE49-F238E27FC236}">
                    <a16:creationId xmlns:a16="http://schemas.microsoft.com/office/drawing/2014/main" id="{D9A4FAAF-7B76-F594-D133-853EBB908435}"/>
                  </a:ext>
                </a:extLst>
              </p14:cNvPr>
              <p14:cNvContentPartPr/>
              <p14:nvPr/>
            </p14:nvContentPartPr>
            <p14:xfrm>
              <a:off x="5212260" y="5243218"/>
              <a:ext cx="307800" cy="302760"/>
            </p14:xfrm>
          </p:contentPart>
        </mc:Choice>
        <mc:Fallback>
          <p:pic>
            <p:nvPicPr>
              <p:cNvPr id="5302" name="Ink 5305">
                <a:extLst>
                  <a:ext uri="{FF2B5EF4-FFF2-40B4-BE49-F238E27FC236}">
                    <a16:creationId xmlns:a16="http://schemas.microsoft.com/office/drawing/2014/main" id="{D9A4FAAF-7B76-F594-D133-853EBB90843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4700" y="5235658"/>
                <a:ext cx="3229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303" name="Ink 5305">
                <a:extLst>
                  <a:ext uri="{FF2B5EF4-FFF2-40B4-BE49-F238E27FC236}">
                    <a16:creationId xmlns:a16="http://schemas.microsoft.com/office/drawing/2014/main" id="{18E9621F-E5E1-C7EA-167D-1BDDE079A191}"/>
                  </a:ext>
                </a:extLst>
              </p14:cNvPr>
              <p14:cNvContentPartPr/>
              <p14:nvPr/>
            </p14:nvContentPartPr>
            <p14:xfrm>
              <a:off x="4564620" y="5247898"/>
              <a:ext cx="329760" cy="275760"/>
            </p14:xfrm>
          </p:contentPart>
        </mc:Choice>
        <mc:Fallback>
          <p:pic>
            <p:nvPicPr>
              <p:cNvPr id="5303" name="Ink 5305">
                <a:extLst>
                  <a:ext uri="{FF2B5EF4-FFF2-40B4-BE49-F238E27FC236}">
                    <a16:creationId xmlns:a16="http://schemas.microsoft.com/office/drawing/2014/main" id="{18E9621F-E5E1-C7EA-167D-1BDDE079A19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7412" y="5240338"/>
                <a:ext cx="344897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304" name="Ink 5305">
                <a:extLst>
                  <a:ext uri="{FF2B5EF4-FFF2-40B4-BE49-F238E27FC236}">
                    <a16:creationId xmlns:a16="http://schemas.microsoft.com/office/drawing/2014/main" id="{A52BA6A9-7484-72EF-15FB-EFFDC53D1609}"/>
                  </a:ext>
                </a:extLst>
              </p14:cNvPr>
              <p14:cNvContentPartPr/>
              <p14:nvPr/>
            </p14:nvContentPartPr>
            <p14:xfrm>
              <a:off x="4045860" y="5247898"/>
              <a:ext cx="244080" cy="280080"/>
            </p14:xfrm>
          </p:contentPart>
        </mc:Choice>
        <mc:Fallback>
          <p:pic>
            <p:nvPicPr>
              <p:cNvPr id="5304" name="Ink 5305">
                <a:extLst>
                  <a:ext uri="{FF2B5EF4-FFF2-40B4-BE49-F238E27FC236}">
                    <a16:creationId xmlns:a16="http://schemas.microsoft.com/office/drawing/2014/main" id="{A52BA6A9-7484-72EF-15FB-EFFDC53D160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38300" y="5240338"/>
                <a:ext cx="2592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05" name="Ink 5305">
                <a:extLst>
                  <a:ext uri="{FF2B5EF4-FFF2-40B4-BE49-F238E27FC236}">
                    <a16:creationId xmlns:a16="http://schemas.microsoft.com/office/drawing/2014/main" id="{4098117C-240B-A717-AD90-CC7A0472D365}"/>
                  </a:ext>
                </a:extLst>
              </p14:cNvPr>
              <p14:cNvContentPartPr/>
              <p14:nvPr/>
            </p14:nvContentPartPr>
            <p14:xfrm>
              <a:off x="3400380" y="5302258"/>
              <a:ext cx="316080" cy="230040"/>
            </p14:xfrm>
          </p:contentPart>
        </mc:Choice>
        <mc:Fallback>
          <p:pic>
            <p:nvPicPr>
              <p:cNvPr id="5305" name="Ink 5305">
                <a:extLst>
                  <a:ext uri="{FF2B5EF4-FFF2-40B4-BE49-F238E27FC236}">
                    <a16:creationId xmlns:a16="http://schemas.microsoft.com/office/drawing/2014/main" id="{4098117C-240B-A717-AD90-CC7A0472D36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92829" y="5295058"/>
                <a:ext cx="330823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314" name="Ink 5317">
                <a:extLst>
                  <a:ext uri="{FF2B5EF4-FFF2-40B4-BE49-F238E27FC236}">
                    <a16:creationId xmlns:a16="http://schemas.microsoft.com/office/drawing/2014/main" id="{6922540F-6A2F-215C-EAFA-3AD5192630F7}"/>
                  </a:ext>
                </a:extLst>
              </p14:cNvPr>
              <p14:cNvContentPartPr/>
              <p14:nvPr/>
            </p14:nvContentPartPr>
            <p14:xfrm>
              <a:off x="5787900" y="4729138"/>
              <a:ext cx="399600" cy="342360"/>
            </p14:xfrm>
          </p:contentPart>
        </mc:Choice>
        <mc:Fallback>
          <p:pic>
            <p:nvPicPr>
              <p:cNvPr id="5314" name="Ink 5317">
                <a:extLst>
                  <a:ext uri="{FF2B5EF4-FFF2-40B4-BE49-F238E27FC236}">
                    <a16:creationId xmlns:a16="http://schemas.microsoft.com/office/drawing/2014/main" id="{6922540F-6A2F-215C-EAFA-3AD5192630F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80340" y="4721578"/>
                <a:ext cx="4147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315" name="Ink 5317">
                <a:extLst>
                  <a:ext uri="{FF2B5EF4-FFF2-40B4-BE49-F238E27FC236}">
                    <a16:creationId xmlns:a16="http://schemas.microsoft.com/office/drawing/2014/main" id="{B78C2789-8ACC-4187-CE28-F73C74DA1517}"/>
                  </a:ext>
                </a:extLst>
              </p14:cNvPr>
              <p14:cNvContentPartPr/>
              <p14:nvPr/>
            </p14:nvContentPartPr>
            <p14:xfrm>
              <a:off x="5178780" y="4719778"/>
              <a:ext cx="361440" cy="347400"/>
            </p14:xfrm>
          </p:contentPart>
        </mc:Choice>
        <mc:Fallback>
          <p:pic>
            <p:nvPicPr>
              <p:cNvPr id="5315" name="Ink 5317">
                <a:extLst>
                  <a:ext uri="{FF2B5EF4-FFF2-40B4-BE49-F238E27FC236}">
                    <a16:creationId xmlns:a16="http://schemas.microsoft.com/office/drawing/2014/main" id="{B78C2789-8ACC-4187-CE28-F73C74DA151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71220" y="4712218"/>
                <a:ext cx="3765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16" name="Ink 5317">
                <a:extLst>
                  <a:ext uri="{FF2B5EF4-FFF2-40B4-BE49-F238E27FC236}">
                    <a16:creationId xmlns:a16="http://schemas.microsoft.com/office/drawing/2014/main" id="{09E5DC6F-19F7-2A4B-9C84-349C487F6E48}"/>
                  </a:ext>
                </a:extLst>
              </p14:cNvPr>
              <p14:cNvContentPartPr/>
              <p14:nvPr/>
            </p14:nvContentPartPr>
            <p14:xfrm>
              <a:off x="4619340" y="4733818"/>
              <a:ext cx="342720" cy="356400"/>
            </p14:xfrm>
          </p:contentPart>
        </mc:Choice>
        <mc:Fallback>
          <p:pic>
            <p:nvPicPr>
              <p:cNvPr id="5316" name="Ink 5317">
                <a:extLst>
                  <a:ext uri="{FF2B5EF4-FFF2-40B4-BE49-F238E27FC236}">
                    <a16:creationId xmlns:a16="http://schemas.microsoft.com/office/drawing/2014/main" id="{09E5DC6F-19F7-2A4B-9C84-349C487F6E4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09260" y="4723738"/>
                <a:ext cx="3632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317" name="Ink 5317">
                <a:extLst>
                  <a:ext uri="{FF2B5EF4-FFF2-40B4-BE49-F238E27FC236}">
                    <a16:creationId xmlns:a16="http://schemas.microsoft.com/office/drawing/2014/main" id="{9D50ABB3-B12F-87B9-4CF9-EDB94BA19A5E}"/>
                  </a:ext>
                </a:extLst>
              </p14:cNvPr>
              <p14:cNvContentPartPr/>
              <p14:nvPr/>
            </p14:nvContentPartPr>
            <p14:xfrm>
              <a:off x="3932820" y="4765138"/>
              <a:ext cx="498960" cy="302400"/>
            </p14:xfrm>
          </p:contentPart>
        </mc:Choice>
        <mc:Fallback>
          <p:pic>
            <p:nvPicPr>
              <p:cNvPr id="5317" name="Ink 5317">
                <a:extLst>
                  <a:ext uri="{FF2B5EF4-FFF2-40B4-BE49-F238E27FC236}">
                    <a16:creationId xmlns:a16="http://schemas.microsoft.com/office/drawing/2014/main" id="{9D50ABB3-B12F-87B9-4CF9-EDB94BA19A5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22740" y="4755058"/>
                <a:ext cx="5166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21" name="Ink 5321">
                <a:extLst>
                  <a:ext uri="{FF2B5EF4-FFF2-40B4-BE49-F238E27FC236}">
                    <a16:creationId xmlns:a16="http://schemas.microsoft.com/office/drawing/2014/main" id="{FF5F7824-4312-8782-C5F1-AD77BA43588C}"/>
                  </a:ext>
                </a:extLst>
              </p14:cNvPr>
              <p14:cNvContentPartPr/>
              <p14:nvPr/>
            </p14:nvContentPartPr>
            <p14:xfrm>
              <a:off x="1536300" y="4327018"/>
              <a:ext cx="307440" cy="212400"/>
            </p14:xfrm>
          </p:contentPart>
        </mc:Choice>
        <mc:Fallback>
          <p:pic>
            <p:nvPicPr>
              <p:cNvPr id="5321" name="Ink 5321">
                <a:extLst>
                  <a:ext uri="{FF2B5EF4-FFF2-40B4-BE49-F238E27FC236}">
                    <a16:creationId xmlns:a16="http://schemas.microsoft.com/office/drawing/2014/main" id="{FF5F7824-4312-8782-C5F1-AD77BA43588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526220" y="4316938"/>
                <a:ext cx="327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325" name="Ink 5325">
                <a:extLst>
                  <a:ext uri="{FF2B5EF4-FFF2-40B4-BE49-F238E27FC236}">
                    <a16:creationId xmlns:a16="http://schemas.microsoft.com/office/drawing/2014/main" id="{6D2E472B-6124-FB7A-47B5-B820BF3A29C1}"/>
                  </a:ext>
                </a:extLst>
              </p14:cNvPr>
              <p14:cNvContentPartPr/>
              <p14:nvPr/>
            </p14:nvContentPartPr>
            <p14:xfrm>
              <a:off x="2145420" y="4295338"/>
              <a:ext cx="352440" cy="248760"/>
            </p14:xfrm>
          </p:contentPart>
        </mc:Choice>
        <mc:Fallback>
          <p:pic>
            <p:nvPicPr>
              <p:cNvPr id="5325" name="Ink 5325">
                <a:extLst>
                  <a:ext uri="{FF2B5EF4-FFF2-40B4-BE49-F238E27FC236}">
                    <a16:creationId xmlns:a16="http://schemas.microsoft.com/office/drawing/2014/main" id="{6D2E472B-6124-FB7A-47B5-B820BF3A29C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135340" y="4285258"/>
                <a:ext cx="3726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329" name="Ink 5329">
                <a:extLst>
                  <a:ext uri="{FF2B5EF4-FFF2-40B4-BE49-F238E27FC236}">
                    <a16:creationId xmlns:a16="http://schemas.microsoft.com/office/drawing/2014/main" id="{70B0A64B-C9AE-36E1-A474-765E9F2FE827}"/>
                  </a:ext>
                </a:extLst>
              </p14:cNvPr>
              <p14:cNvContentPartPr/>
              <p14:nvPr/>
            </p14:nvContentPartPr>
            <p14:xfrm>
              <a:off x="2759940" y="4277338"/>
              <a:ext cx="333720" cy="239040"/>
            </p14:xfrm>
          </p:contentPart>
        </mc:Choice>
        <mc:Fallback>
          <p:pic>
            <p:nvPicPr>
              <p:cNvPr id="5329" name="Ink 5329">
                <a:extLst>
                  <a:ext uri="{FF2B5EF4-FFF2-40B4-BE49-F238E27FC236}">
                    <a16:creationId xmlns:a16="http://schemas.microsoft.com/office/drawing/2014/main" id="{70B0A64B-C9AE-36E1-A474-765E9F2FE82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49860" y="4267258"/>
                <a:ext cx="3542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35" name="Ink 5335">
                <a:extLst>
                  <a:ext uri="{FF2B5EF4-FFF2-40B4-BE49-F238E27FC236}">
                    <a16:creationId xmlns:a16="http://schemas.microsoft.com/office/drawing/2014/main" id="{9901E91D-DC8C-7125-E70C-30723CFAD61D}"/>
                  </a:ext>
                </a:extLst>
              </p14:cNvPr>
              <p14:cNvContentPartPr/>
              <p14:nvPr/>
            </p14:nvContentPartPr>
            <p14:xfrm>
              <a:off x="3445380" y="4309018"/>
              <a:ext cx="257760" cy="194400"/>
            </p14:xfrm>
          </p:contentPart>
        </mc:Choice>
        <mc:Fallback>
          <p:pic>
            <p:nvPicPr>
              <p:cNvPr id="5335" name="Ink 5335">
                <a:extLst>
                  <a:ext uri="{FF2B5EF4-FFF2-40B4-BE49-F238E27FC236}">
                    <a16:creationId xmlns:a16="http://schemas.microsoft.com/office/drawing/2014/main" id="{9901E91D-DC8C-7125-E70C-30723CFAD61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35300" y="4298938"/>
                <a:ext cx="2779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41" name="Ink 5342">
                <a:extLst>
                  <a:ext uri="{FF2B5EF4-FFF2-40B4-BE49-F238E27FC236}">
                    <a16:creationId xmlns:a16="http://schemas.microsoft.com/office/drawing/2014/main" id="{6AFB0A6F-9FAB-1445-8616-55076D7484B3}"/>
                  </a:ext>
                </a:extLst>
              </p14:cNvPr>
              <p14:cNvContentPartPr/>
              <p14:nvPr/>
            </p14:nvContentPartPr>
            <p14:xfrm>
              <a:off x="4623300" y="4268338"/>
              <a:ext cx="303120" cy="253080"/>
            </p14:xfrm>
          </p:contentPart>
        </mc:Choice>
        <mc:Fallback>
          <p:pic>
            <p:nvPicPr>
              <p:cNvPr id="5341" name="Ink 5342">
                <a:extLst>
                  <a:ext uri="{FF2B5EF4-FFF2-40B4-BE49-F238E27FC236}">
                    <a16:creationId xmlns:a16="http://schemas.microsoft.com/office/drawing/2014/main" id="{6AFB0A6F-9FAB-1445-8616-55076D7484B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16091" y="4260778"/>
                <a:ext cx="318258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42" name="Ink 5342">
                <a:extLst>
                  <a:ext uri="{FF2B5EF4-FFF2-40B4-BE49-F238E27FC236}">
                    <a16:creationId xmlns:a16="http://schemas.microsoft.com/office/drawing/2014/main" id="{AF0774D6-744A-893D-BE77-3C5C74A478A7}"/>
                  </a:ext>
                </a:extLst>
              </p14:cNvPr>
              <p14:cNvContentPartPr/>
              <p14:nvPr/>
            </p14:nvContentPartPr>
            <p14:xfrm>
              <a:off x="4027860" y="4273018"/>
              <a:ext cx="284400" cy="257760"/>
            </p14:xfrm>
          </p:contentPart>
        </mc:Choice>
        <mc:Fallback>
          <p:pic>
            <p:nvPicPr>
              <p:cNvPr id="5342" name="Ink 5342">
                <a:extLst>
                  <a:ext uri="{FF2B5EF4-FFF2-40B4-BE49-F238E27FC236}">
                    <a16:creationId xmlns:a16="http://schemas.microsoft.com/office/drawing/2014/main" id="{AF0774D6-744A-893D-BE77-3C5C74A478A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17433" y="4262578"/>
                <a:ext cx="304535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349" name="Ink 5350">
                <a:extLst>
                  <a:ext uri="{FF2B5EF4-FFF2-40B4-BE49-F238E27FC236}">
                    <a16:creationId xmlns:a16="http://schemas.microsoft.com/office/drawing/2014/main" id="{E723B269-3FA8-4510-F817-5BE57514E4D4}"/>
                  </a:ext>
                </a:extLst>
              </p14:cNvPr>
              <p14:cNvContentPartPr/>
              <p14:nvPr/>
            </p14:nvContentPartPr>
            <p14:xfrm>
              <a:off x="5783580" y="4250338"/>
              <a:ext cx="352440" cy="338760"/>
            </p14:xfrm>
          </p:contentPart>
        </mc:Choice>
        <mc:Fallback>
          <p:pic>
            <p:nvPicPr>
              <p:cNvPr id="5349" name="Ink 5350">
                <a:extLst>
                  <a:ext uri="{FF2B5EF4-FFF2-40B4-BE49-F238E27FC236}">
                    <a16:creationId xmlns:a16="http://schemas.microsoft.com/office/drawing/2014/main" id="{E723B269-3FA8-4510-F817-5BE57514E4D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773500" y="4240258"/>
                <a:ext cx="3726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350" name="Ink 5350">
                <a:extLst>
                  <a:ext uri="{FF2B5EF4-FFF2-40B4-BE49-F238E27FC236}">
                    <a16:creationId xmlns:a16="http://schemas.microsoft.com/office/drawing/2014/main" id="{0780CB9F-C73B-371B-314B-2AA13F5BBE39}"/>
                  </a:ext>
                </a:extLst>
              </p14:cNvPr>
              <p14:cNvContentPartPr/>
              <p14:nvPr/>
            </p14:nvContentPartPr>
            <p14:xfrm>
              <a:off x="5178780" y="4218658"/>
              <a:ext cx="370440" cy="275760"/>
            </p14:xfrm>
          </p:contentPart>
        </mc:Choice>
        <mc:Fallback>
          <p:pic>
            <p:nvPicPr>
              <p:cNvPr id="5350" name="Ink 5350">
                <a:extLst>
                  <a:ext uri="{FF2B5EF4-FFF2-40B4-BE49-F238E27FC236}">
                    <a16:creationId xmlns:a16="http://schemas.microsoft.com/office/drawing/2014/main" id="{0780CB9F-C73B-371B-314B-2AA13F5BBE3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68340" y="4208578"/>
                <a:ext cx="3906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351" name="Ink 5350">
                <a:extLst>
                  <a:ext uri="{FF2B5EF4-FFF2-40B4-BE49-F238E27FC236}">
                    <a16:creationId xmlns:a16="http://schemas.microsoft.com/office/drawing/2014/main" id="{AEAA754E-0BEA-A193-5957-93BD89DCAAD1}"/>
                  </a:ext>
                </a:extLst>
              </p14:cNvPr>
              <p14:cNvContentPartPr/>
              <p14:nvPr/>
            </p14:nvContentPartPr>
            <p14:xfrm>
              <a:off x="1644660" y="3726538"/>
              <a:ext cx="217080" cy="365400"/>
            </p14:xfrm>
          </p:contentPart>
        </mc:Choice>
        <mc:Fallback>
          <p:pic>
            <p:nvPicPr>
              <p:cNvPr id="5351" name="Ink 5350">
                <a:extLst>
                  <a:ext uri="{FF2B5EF4-FFF2-40B4-BE49-F238E27FC236}">
                    <a16:creationId xmlns:a16="http://schemas.microsoft.com/office/drawing/2014/main" id="{AEAA754E-0BEA-A193-5957-93BD89DCAAD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634580" y="3716458"/>
                <a:ext cx="2372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355" name="Ink 5355">
                <a:extLst>
                  <a:ext uri="{FF2B5EF4-FFF2-40B4-BE49-F238E27FC236}">
                    <a16:creationId xmlns:a16="http://schemas.microsoft.com/office/drawing/2014/main" id="{89115971-EAB5-C45A-B97F-89C4D47DF8C3}"/>
                  </a:ext>
                </a:extLst>
              </p14:cNvPr>
              <p14:cNvContentPartPr/>
              <p14:nvPr/>
            </p14:nvContentPartPr>
            <p14:xfrm>
              <a:off x="2181780" y="3740218"/>
              <a:ext cx="342720" cy="302400"/>
            </p14:xfrm>
          </p:contentPart>
        </mc:Choice>
        <mc:Fallback>
          <p:pic>
            <p:nvPicPr>
              <p:cNvPr id="5355" name="Ink 5355">
                <a:extLst>
                  <a:ext uri="{FF2B5EF4-FFF2-40B4-BE49-F238E27FC236}">
                    <a16:creationId xmlns:a16="http://schemas.microsoft.com/office/drawing/2014/main" id="{89115971-EAB5-C45A-B97F-89C4D47DF8C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71700" y="3730138"/>
                <a:ext cx="3632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359" name="Ink 5359">
                <a:extLst>
                  <a:ext uri="{FF2B5EF4-FFF2-40B4-BE49-F238E27FC236}">
                    <a16:creationId xmlns:a16="http://schemas.microsoft.com/office/drawing/2014/main" id="{89F61870-9E57-234B-4E4C-ABBB92689673}"/>
                  </a:ext>
                </a:extLst>
              </p14:cNvPr>
              <p14:cNvContentPartPr/>
              <p14:nvPr/>
            </p14:nvContentPartPr>
            <p14:xfrm>
              <a:off x="2754900" y="3762898"/>
              <a:ext cx="375120" cy="293400"/>
            </p14:xfrm>
          </p:contentPart>
        </mc:Choice>
        <mc:Fallback>
          <p:pic>
            <p:nvPicPr>
              <p:cNvPr id="5359" name="Ink 5359">
                <a:extLst>
                  <a:ext uri="{FF2B5EF4-FFF2-40B4-BE49-F238E27FC236}">
                    <a16:creationId xmlns:a16="http://schemas.microsoft.com/office/drawing/2014/main" id="{89F61870-9E57-234B-4E4C-ABBB9268967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744820" y="3752830"/>
                <a:ext cx="395280" cy="313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375" name="Ink 5379">
                <a:extLst>
                  <a:ext uri="{FF2B5EF4-FFF2-40B4-BE49-F238E27FC236}">
                    <a16:creationId xmlns:a16="http://schemas.microsoft.com/office/drawing/2014/main" id="{B14332F8-F988-C323-7D86-DE1380753D87}"/>
                  </a:ext>
                </a:extLst>
              </p14:cNvPr>
              <p14:cNvContentPartPr/>
              <p14:nvPr/>
            </p14:nvContentPartPr>
            <p14:xfrm>
              <a:off x="5805900" y="3745258"/>
              <a:ext cx="370080" cy="297000"/>
            </p14:xfrm>
          </p:contentPart>
        </mc:Choice>
        <mc:Fallback>
          <p:pic>
            <p:nvPicPr>
              <p:cNvPr id="5375" name="Ink 5379">
                <a:extLst>
                  <a:ext uri="{FF2B5EF4-FFF2-40B4-BE49-F238E27FC236}">
                    <a16:creationId xmlns:a16="http://schemas.microsoft.com/office/drawing/2014/main" id="{B14332F8-F988-C323-7D86-DE1380753D8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95820" y="3735190"/>
                <a:ext cx="390240" cy="317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376" name="Ink 5379">
                <a:extLst>
                  <a:ext uri="{FF2B5EF4-FFF2-40B4-BE49-F238E27FC236}">
                    <a16:creationId xmlns:a16="http://schemas.microsoft.com/office/drawing/2014/main" id="{9D2FD7F8-94C9-DC62-041F-ED8C108BD913}"/>
                  </a:ext>
                </a:extLst>
              </p14:cNvPr>
              <p14:cNvContentPartPr/>
              <p14:nvPr/>
            </p14:nvContentPartPr>
            <p14:xfrm>
              <a:off x="5187780" y="3744898"/>
              <a:ext cx="386640" cy="248760"/>
            </p14:xfrm>
          </p:contentPart>
        </mc:Choice>
        <mc:Fallback>
          <p:pic>
            <p:nvPicPr>
              <p:cNvPr id="5376" name="Ink 5379">
                <a:extLst>
                  <a:ext uri="{FF2B5EF4-FFF2-40B4-BE49-F238E27FC236}">
                    <a16:creationId xmlns:a16="http://schemas.microsoft.com/office/drawing/2014/main" id="{9D2FD7F8-94C9-DC62-041F-ED8C108BD91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77700" y="3734818"/>
                <a:ext cx="4068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377" name="Ink 5379">
                <a:extLst>
                  <a:ext uri="{FF2B5EF4-FFF2-40B4-BE49-F238E27FC236}">
                    <a16:creationId xmlns:a16="http://schemas.microsoft.com/office/drawing/2014/main" id="{4E04E20E-BEFC-3C6F-86FC-28C73027BC36}"/>
                  </a:ext>
                </a:extLst>
              </p14:cNvPr>
              <p14:cNvContentPartPr/>
              <p14:nvPr/>
            </p14:nvContentPartPr>
            <p14:xfrm>
              <a:off x="4537620" y="3745258"/>
              <a:ext cx="375120" cy="302400"/>
            </p14:xfrm>
          </p:contentPart>
        </mc:Choice>
        <mc:Fallback>
          <p:pic>
            <p:nvPicPr>
              <p:cNvPr id="5377" name="Ink 5379">
                <a:extLst>
                  <a:ext uri="{FF2B5EF4-FFF2-40B4-BE49-F238E27FC236}">
                    <a16:creationId xmlns:a16="http://schemas.microsoft.com/office/drawing/2014/main" id="{4E04E20E-BEFC-3C6F-86FC-28C73027BC3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27540" y="3735178"/>
                <a:ext cx="3927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378" name="Ink 5379">
                <a:extLst>
                  <a:ext uri="{FF2B5EF4-FFF2-40B4-BE49-F238E27FC236}">
                    <a16:creationId xmlns:a16="http://schemas.microsoft.com/office/drawing/2014/main" id="{E99BC840-7D8B-C4C0-94AF-902FEA439422}"/>
                  </a:ext>
                </a:extLst>
              </p14:cNvPr>
              <p14:cNvContentPartPr/>
              <p14:nvPr/>
            </p14:nvContentPartPr>
            <p14:xfrm>
              <a:off x="4014540" y="3780898"/>
              <a:ext cx="338400" cy="307440"/>
            </p14:xfrm>
          </p:contentPart>
        </mc:Choice>
        <mc:Fallback>
          <p:pic>
            <p:nvPicPr>
              <p:cNvPr id="5378" name="Ink 5379">
                <a:extLst>
                  <a:ext uri="{FF2B5EF4-FFF2-40B4-BE49-F238E27FC236}">
                    <a16:creationId xmlns:a16="http://schemas.microsoft.com/office/drawing/2014/main" id="{E99BC840-7D8B-C4C0-94AF-902FEA43942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004460" y="3770818"/>
                <a:ext cx="3585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5379" name="Ink 5379">
                <a:extLst>
                  <a:ext uri="{FF2B5EF4-FFF2-40B4-BE49-F238E27FC236}">
                    <a16:creationId xmlns:a16="http://schemas.microsoft.com/office/drawing/2014/main" id="{412B5B1E-D99E-CB85-0128-A58226F1D3C6}"/>
                  </a:ext>
                </a:extLst>
              </p14:cNvPr>
              <p14:cNvContentPartPr/>
              <p14:nvPr/>
            </p14:nvContentPartPr>
            <p14:xfrm>
              <a:off x="3377700" y="3765418"/>
              <a:ext cx="401760" cy="322560"/>
            </p14:xfrm>
          </p:contentPart>
        </mc:Choice>
        <mc:Fallback>
          <p:pic>
            <p:nvPicPr>
              <p:cNvPr id="5379" name="Ink 5379">
                <a:extLst>
                  <a:ext uri="{FF2B5EF4-FFF2-40B4-BE49-F238E27FC236}">
                    <a16:creationId xmlns:a16="http://schemas.microsoft.com/office/drawing/2014/main" id="{412B5B1E-D99E-CB85-0128-A58226F1D3C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367611" y="3755349"/>
                <a:ext cx="422298" cy="342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5380" name="Ink 5379">
                <a:extLst>
                  <a:ext uri="{FF2B5EF4-FFF2-40B4-BE49-F238E27FC236}">
                    <a16:creationId xmlns:a16="http://schemas.microsoft.com/office/drawing/2014/main" id="{5034E2B2-6F9B-EFB9-02B9-FB1502DFC7E9}"/>
                  </a:ext>
                </a:extLst>
              </p14:cNvPr>
              <p14:cNvContentPartPr/>
              <p14:nvPr/>
            </p14:nvContentPartPr>
            <p14:xfrm>
              <a:off x="1585980" y="3329458"/>
              <a:ext cx="140400" cy="180720"/>
            </p14:xfrm>
          </p:contentPart>
        </mc:Choice>
        <mc:Fallback>
          <p:pic>
            <p:nvPicPr>
              <p:cNvPr id="5380" name="Ink 5379">
                <a:extLst>
                  <a:ext uri="{FF2B5EF4-FFF2-40B4-BE49-F238E27FC236}">
                    <a16:creationId xmlns:a16="http://schemas.microsoft.com/office/drawing/2014/main" id="{5034E2B2-6F9B-EFB9-02B9-FB1502DFC7E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575900" y="3319378"/>
                <a:ext cx="1605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5381" name="Ink 5380">
                <a:extLst>
                  <a:ext uri="{FF2B5EF4-FFF2-40B4-BE49-F238E27FC236}">
                    <a16:creationId xmlns:a16="http://schemas.microsoft.com/office/drawing/2014/main" id="{B0CECEF3-A509-B02D-67F2-B7A3F9ED3810}"/>
                  </a:ext>
                </a:extLst>
              </p14:cNvPr>
              <p14:cNvContentPartPr/>
              <p14:nvPr/>
            </p14:nvContentPartPr>
            <p14:xfrm>
              <a:off x="1775340" y="3334138"/>
              <a:ext cx="199080" cy="190080"/>
            </p14:xfrm>
          </p:contentPart>
        </mc:Choice>
        <mc:Fallback>
          <p:pic>
            <p:nvPicPr>
              <p:cNvPr id="5381" name="Ink 5380">
                <a:extLst>
                  <a:ext uri="{FF2B5EF4-FFF2-40B4-BE49-F238E27FC236}">
                    <a16:creationId xmlns:a16="http://schemas.microsoft.com/office/drawing/2014/main" id="{B0CECEF3-A509-B02D-67F2-B7A3F9ED381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765260" y="3324058"/>
                <a:ext cx="2192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5382" name="Ink 5381">
                <a:extLst>
                  <a:ext uri="{FF2B5EF4-FFF2-40B4-BE49-F238E27FC236}">
                    <a16:creationId xmlns:a16="http://schemas.microsoft.com/office/drawing/2014/main" id="{5F14FCE0-04F1-A8B3-DD9B-2350B6484BC3}"/>
                  </a:ext>
                </a:extLst>
              </p14:cNvPr>
              <p14:cNvContentPartPr/>
              <p14:nvPr/>
            </p14:nvContentPartPr>
            <p14:xfrm>
              <a:off x="2159100" y="3325138"/>
              <a:ext cx="139680" cy="190080"/>
            </p14:xfrm>
          </p:contentPart>
        </mc:Choice>
        <mc:Fallback>
          <p:pic>
            <p:nvPicPr>
              <p:cNvPr id="5382" name="Ink 5381">
                <a:extLst>
                  <a:ext uri="{FF2B5EF4-FFF2-40B4-BE49-F238E27FC236}">
                    <a16:creationId xmlns:a16="http://schemas.microsoft.com/office/drawing/2014/main" id="{5F14FCE0-04F1-A8B3-DD9B-2350B6484BC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149020" y="3315058"/>
                <a:ext cx="1598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5383" name="Ink 5382">
                <a:extLst>
                  <a:ext uri="{FF2B5EF4-FFF2-40B4-BE49-F238E27FC236}">
                    <a16:creationId xmlns:a16="http://schemas.microsoft.com/office/drawing/2014/main" id="{1A527600-52B2-18A4-CA1F-A91857AE636F}"/>
                  </a:ext>
                </a:extLst>
              </p14:cNvPr>
              <p14:cNvContentPartPr/>
              <p14:nvPr/>
            </p14:nvContentPartPr>
            <p14:xfrm>
              <a:off x="2393820" y="3334138"/>
              <a:ext cx="190080" cy="167400"/>
            </p14:xfrm>
          </p:contentPart>
        </mc:Choice>
        <mc:Fallback>
          <p:pic>
            <p:nvPicPr>
              <p:cNvPr id="5383" name="Ink 5382">
                <a:extLst>
                  <a:ext uri="{FF2B5EF4-FFF2-40B4-BE49-F238E27FC236}">
                    <a16:creationId xmlns:a16="http://schemas.microsoft.com/office/drawing/2014/main" id="{1A527600-52B2-18A4-CA1F-A91857AE636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83740" y="3324058"/>
                <a:ext cx="2102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384" name="Ink 5383">
                <a:extLst>
                  <a:ext uri="{FF2B5EF4-FFF2-40B4-BE49-F238E27FC236}">
                    <a16:creationId xmlns:a16="http://schemas.microsoft.com/office/drawing/2014/main" id="{9098BDDD-0A5F-54B1-3F73-E406F20DAD1B}"/>
                  </a:ext>
                </a:extLst>
              </p14:cNvPr>
              <p14:cNvContentPartPr/>
              <p14:nvPr/>
            </p14:nvContentPartPr>
            <p14:xfrm>
              <a:off x="2781900" y="3325138"/>
              <a:ext cx="140400" cy="185400"/>
            </p14:xfrm>
          </p:contentPart>
        </mc:Choice>
        <mc:Fallback>
          <p:pic>
            <p:nvPicPr>
              <p:cNvPr id="5384" name="Ink 5383">
                <a:extLst>
                  <a:ext uri="{FF2B5EF4-FFF2-40B4-BE49-F238E27FC236}">
                    <a16:creationId xmlns:a16="http://schemas.microsoft.com/office/drawing/2014/main" id="{9098BDDD-0A5F-54B1-3F73-E406F20DAD1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771820" y="3315058"/>
                <a:ext cx="1605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385" name="Ink 5384">
                <a:extLst>
                  <a:ext uri="{FF2B5EF4-FFF2-40B4-BE49-F238E27FC236}">
                    <a16:creationId xmlns:a16="http://schemas.microsoft.com/office/drawing/2014/main" id="{2E8E4E11-4938-C167-84BD-B6B24FE3955D}"/>
                  </a:ext>
                </a:extLst>
              </p14:cNvPr>
              <p14:cNvContentPartPr/>
              <p14:nvPr/>
            </p14:nvContentPartPr>
            <p14:xfrm>
              <a:off x="2978460" y="3329458"/>
              <a:ext cx="223560" cy="167400"/>
            </p14:xfrm>
          </p:contentPart>
        </mc:Choice>
        <mc:Fallback>
          <p:pic>
            <p:nvPicPr>
              <p:cNvPr id="5385" name="Ink 5384">
                <a:extLst>
                  <a:ext uri="{FF2B5EF4-FFF2-40B4-BE49-F238E27FC236}">
                    <a16:creationId xmlns:a16="http://schemas.microsoft.com/office/drawing/2014/main" id="{2E8E4E11-4938-C167-84BD-B6B24FE3955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968380" y="3319378"/>
                <a:ext cx="2437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389" name="Ink 5388">
                <a:extLst>
                  <a:ext uri="{FF2B5EF4-FFF2-40B4-BE49-F238E27FC236}">
                    <a16:creationId xmlns:a16="http://schemas.microsoft.com/office/drawing/2014/main" id="{619C96C3-EC9E-EF42-5EEF-FEEB00CCBBB6}"/>
                  </a:ext>
                </a:extLst>
              </p14:cNvPr>
              <p14:cNvContentPartPr/>
              <p14:nvPr/>
            </p14:nvContentPartPr>
            <p14:xfrm>
              <a:off x="3531060" y="3248458"/>
              <a:ext cx="153720" cy="257760"/>
            </p14:xfrm>
          </p:contentPart>
        </mc:Choice>
        <mc:Fallback>
          <p:pic>
            <p:nvPicPr>
              <p:cNvPr id="5389" name="Ink 5388">
                <a:extLst>
                  <a:ext uri="{FF2B5EF4-FFF2-40B4-BE49-F238E27FC236}">
                    <a16:creationId xmlns:a16="http://schemas.microsoft.com/office/drawing/2014/main" id="{619C96C3-EC9E-EF42-5EEF-FEEB00CCBBB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20980" y="3238018"/>
                <a:ext cx="1738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398" name="Ink 5401">
                <a:extLst>
                  <a:ext uri="{FF2B5EF4-FFF2-40B4-BE49-F238E27FC236}">
                    <a16:creationId xmlns:a16="http://schemas.microsoft.com/office/drawing/2014/main" id="{E8811CFF-371B-4DA5-C8FB-80D512A53370}"/>
                  </a:ext>
                </a:extLst>
              </p14:cNvPr>
              <p14:cNvContentPartPr/>
              <p14:nvPr/>
            </p14:nvContentPartPr>
            <p14:xfrm>
              <a:off x="5819580" y="3316138"/>
              <a:ext cx="316080" cy="194400"/>
            </p14:xfrm>
          </p:contentPart>
        </mc:Choice>
        <mc:Fallback>
          <p:pic>
            <p:nvPicPr>
              <p:cNvPr id="5398" name="Ink 5401">
                <a:extLst>
                  <a:ext uri="{FF2B5EF4-FFF2-40B4-BE49-F238E27FC236}">
                    <a16:creationId xmlns:a16="http://schemas.microsoft.com/office/drawing/2014/main" id="{E8811CFF-371B-4DA5-C8FB-80D512A5337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09511" y="3305698"/>
                <a:ext cx="336217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399" name="Ink 5401">
                <a:extLst>
                  <a:ext uri="{FF2B5EF4-FFF2-40B4-BE49-F238E27FC236}">
                    <a16:creationId xmlns:a16="http://schemas.microsoft.com/office/drawing/2014/main" id="{61B357E3-D78B-9913-0023-3F13564A3923}"/>
                  </a:ext>
                </a:extLst>
              </p14:cNvPr>
              <p14:cNvContentPartPr/>
              <p14:nvPr/>
            </p14:nvContentPartPr>
            <p14:xfrm>
              <a:off x="5196780" y="3293458"/>
              <a:ext cx="419760" cy="212400"/>
            </p14:xfrm>
          </p:contentPart>
        </mc:Choice>
        <mc:Fallback>
          <p:pic>
            <p:nvPicPr>
              <p:cNvPr id="5399" name="Ink 5401">
                <a:extLst>
                  <a:ext uri="{FF2B5EF4-FFF2-40B4-BE49-F238E27FC236}">
                    <a16:creationId xmlns:a16="http://schemas.microsoft.com/office/drawing/2014/main" id="{61B357E3-D78B-9913-0023-3F13564A392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186709" y="3283378"/>
                <a:ext cx="439903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400" name="Ink 5401">
                <a:extLst>
                  <a:ext uri="{FF2B5EF4-FFF2-40B4-BE49-F238E27FC236}">
                    <a16:creationId xmlns:a16="http://schemas.microsoft.com/office/drawing/2014/main" id="{53B62508-3EDC-5E63-716B-500C071CDA00}"/>
                  </a:ext>
                </a:extLst>
              </p14:cNvPr>
              <p14:cNvContentPartPr/>
              <p14:nvPr/>
            </p14:nvContentPartPr>
            <p14:xfrm>
              <a:off x="4587300" y="3288778"/>
              <a:ext cx="361080" cy="235080"/>
            </p14:xfrm>
          </p:contentPart>
        </mc:Choice>
        <mc:Fallback>
          <p:pic>
            <p:nvPicPr>
              <p:cNvPr id="5400" name="Ink 5401">
                <a:extLst>
                  <a:ext uri="{FF2B5EF4-FFF2-40B4-BE49-F238E27FC236}">
                    <a16:creationId xmlns:a16="http://schemas.microsoft.com/office/drawing/2014/main" id="{53B62508-3EDC-5E63-716B-500C071CDA0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577220" y="3278698"/>
                <a:ext cx="3812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401" name="Ink 5401">
                <a:extLst>
                  <a:ext uri="{FF2B5EF4-FFF2-40B4-BE49-F238E27FC236}">
                    <a16:creationId xmlns:a16="http://schemas.microsoft.com/office/drawing/2014/main" id="{C188DC0F-8E0C-4D72-DC52-D64BF2E8A80B}"/>
                  </a:ext>
                </a:extLst>
              </p14:cNvPr>
              <p14:cNvContentPartPr/>
              <p14:nvPr/>
            </p14:nvContentPartPr>
            <p14:xfrm>
              <a:off x="3946860" y="3275458"/>
              <a:ext cx="352080" cy="257760"/>
            </p14:xfrm>
          </p:contentPart>
        </mc:Choice>
        <mc:Fallback>
          <p:pic>
            <p:nvPicPr>
              <p:cNvPr id="5401" name="Ink 5401">
                <a:extLst>
                  <a:ext uri="{FF2B5EF4-FFF2-40B4-BE49-F238E27FC236}">
                    <a16:creationId xmlns:a16="http://schemas.microsoft.com/office/drawing/2014/main" id="{C188DC0F-8E0C-4D72-DC52-D64BF2E8A80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936780" y="3265378"/>
                <a:ext cx="3722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405" name="Ink 5405">
                <a:extLst>
                  <a:ext uri="{FF2B5EF4-FFF2-40B4-BE49-F238E27FC236}">
                    <a16:creationId xmlns:a16="http://schemas.microsoft.com/office/drawing/2014/main" id="{4C8C0DA8-00C7-243F-EA2D-2019F3DC9A9F}"/>
                  </a:ext>
                </a:extLst>
              </p14:cNvPr>
              <p14:cNvContentPartPr/>
              <p14:nvPr/>
            </p14:nvContentPartPr>
            <p14:xfrm>
              <a:off x="1549620" y="1853458"/>
              <a:ext cx="397440" cy="208080"/>
            </p14:xfrm>
          </p:contentPart>
        </mc:Choice>
        <mc:Fallback>
          <p:pic>
            <p:nvPicPr>
              <p:cNvPr id="5405" name="Ink 5405">
                <a:extLst>
                  <a:ext uri="{FF2B5EF4-FFF2-40B4-BE49-F238E27FC236}">
                    <a16:creationId xmlns:a16="http://schemas.microsoft.com/office/drawing/2014/main" id="{4C8C0DA8-00C7-243F-EA2D-2019F3DC9A9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39531" y="1843378"/>
                <a:ext cx="417618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406" name="Ink 5405">
                <a:extLst>
                  <a:ext uri="{FF2B5EF4-FFF2-40B4-BE49-F238E27FC236}">
                    <a16:creationId xmlns:a16="http://schemas.microsoft.com/office/drawing/2014/main" id="{9763D298-A76D-22BA-0A85-67105357E965}"/>
                  </a:ext>
                </a:extLst>
              </p14:cNvPr>
              <p14:cNvContentPartPr/>
              <p14:nvPr/>
            </p14:nvContentPartPr>
            <p14:xfrm>
              <a:off x="2244780" y="1880818"/>
              <a:ext cx="135720" cy="212400"/>
            </p14:xfrm>
          </p:contentPart>
        </mc:Choice>
        <mc:Fallback>
          <p:pic>
            <p:nvPicPr>
              <p:cNvPr id="5406" name="Ink 5405">
                <a:extLst>
                  <a:ext uri="{FF2B5EF4-FFF2-40B4-BE49-F238E27FC236}">
                    <a16:creationId xmlns:a16="http://schemas.microsoft.com/office/drawing/2014/main" id="{9763D298-A76D-22BA-0A85-67105357E96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234700" y="1870738"/>
                <a:ext cx="1558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410" name="Ink 5410">
                <a:extLst>
                  <a:ext uri="{FF2B5EF4-FFF2-40B4-BE49-F238E27FC236}">
                    <a16:creationId xmlns:a16="http://schemas.microsoft.com/office/drawing/2014/main" id="{25E74080-E521-3784-C2D8-CECAF975BDB8}"/>
                  </a:ext>
                </a:extLst>
              </p14:cNvPr>
              <p14:cNvContentPartPr/>
              <p14:nvPr/>
            </p14:nvContentPartPr>
            <p14:xfrm>
              <a:off x="2768580" y="1853458"/>
              <a:ext cx="361440" cy="199080"/>
            </p14:xfrm>
          </p:contentPart>
        </mc:Choice>
        <mc:Fallback>
          <p:pic>
            <p:nvPicPr>
              <p:cNvPr id="5410" name="Ink 5410">
                <a:extLst>
                  <a:ext uri="{FF2B5EF4-FFF2-40B4-BE49-F238E27FC236}">
                    <a16:creationId xmlns:a16="http://schemas.microsoft.com/office/drawing/2014/main" id="{25E74080-E521-3784-C2D8-CECAF975BDB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758140" y="1843378"/>
                <a:ext cx="381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5413" name="Ink 5413">
                <a:extLst>
                  <a:ext uri="{FF2B5EF4-FFF2-40B4-BE49-F238E27FC236}">
                    <a16:creationId xmlns:a16="http://schemas.microsoft.com/office/drawing/2014/main" id="{DF50F783-2F12-60CB-CA89-86707F99876E}"/>
                  </a:ext>
                </a:extLst>
              </p14:cNvPr>
              <p14:cNvContentPartPr/>
              <p14:nvPr/>
            </p14:nvContentPartPr>
            <p14:xfrm>
              <a:off x="3368700" y="1880818"/>
              <a:ext cx="329760" cy="207360"/>
            </p14:xfrm>
          </p:contentPart>
        </mc:Choice>
        <mc:Fallback>
          <p:pic>
            <p:nvPicPr>
              <p:cNvPr id="5413" name="Ink 5413">
                <a:extLst>
                  <a:ext uri="{FF2B5EF4-FFF2-40B4-BE49-F238E27FC236}">
                    <a16:creationId xmlns:a16="http://schemas.microsoft.com/office/drawing/2014/main" id="{DF50F783-2F12-60CB-CA89-86707F99876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358620" y="1870738"/>
                <a:ext cx="3499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5414" name="Ink 5413">
                <a:extLst>
                  <a:ext uri="{FF2B5EF4-FFF2-40B4-BE49-F238E27FC236}">
                    <a16:creationId xmlns:a16="http://schemas.microsoft.com/office/drawing/2014/main" id="{B44D6A25-9C3F-14E6-1830-A15484C15692}"/>
                  </a:ext>
                </a:extLst>
              </p14:cNvPr>
              <p14:cNvContentPartPr/>
              <p14:nvPr/>
            </p14:nvContentPartPr>
            <p14:xfrm>
              <a:off x="4032180" y="1808458"/>
              <a:ext cx="171720" cy="253080"/>
            </p14:xfrm>
          </p:contentPart>
        </mc:Choice>
        <mc:Fallback>
          <p:pic>
            <p:nvPicPr>
              <p:cNvPr id="5414" name="Ink 5413">
                <a:extLst>
                  <a:ext uri="{FF2B5EF4-FFF2-40B4-BE49-F238E27FC236}">
                    <a16:creationId xmlns:a16="http://schemas.microsoft.com/office/drawing/2014/main" id="{B44D6A25-9C3F-14E6-1830-A15484C1569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22100" y="1798378"/>
                <a:ext cx="1922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5417" name="Ink 5417">
                <a:extLst>
                  <a:ext uri="{FF2B5EF4-FFF2-40B4-BE49-F238E27FC236}">
                    <a16:creationId xmlns:a16="http://schemas.microsoft.com/office/drawing/2014/main" id="{951855C6-D092-C475-019A-E58BBB240C24}"/>
                  </a:ext>
                </a:extLst>
              </p14:cNvPr>
              <p14:cNvContentPartPr/>
              <p14:nvPr/>
            </p14:nvContentPartPr>
            <p14:xfrm>
              <a:off x="4560300" y="1871818"/>
              <a:ext cx="370440" cy="151920"/>
            </p14:xfrm>
          </p:contentPart>
        </mc:Choice>
        <mc:Fallback>
          <p:pic>
            <p:nvPicPr>
              <p:cNvPr id="5417" name="Ink 5417">
                <a:extLst>
                  <a:ext uri="{FF2B5EF4-FFF2-40B4-BE49-F238E27FC236}">
                    <a16:creationId xmlns:a16="http://schemas.microsoft.com/office/drawing/2014/main" id="{951855C6-D092-C475-019A-E58BBB240C2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550220" y="1861738"/>
                <a:ext cx="3906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5418" name="Ink 5417">
                <a:extLst>
                  <a:ext uri="{FF2B5EF4-FFF2-40B4-BE49-F238E27FC236}">
                    <a16:creationId xmlns:a16="http://schemas.microsoft.com/office/drawing/2014/main" id="{2A63D6EC-61D0-F896-2D5B-933FD38B7B71}"/>
                  </a:ext>
                </a:extLst>
              </p14:cNvPr>
              <p14:cNvContentPartPr/>
              <p14:nvPr/>
            </p14:nvContentPartPr>
            <p14:xfrm>
              <a:off x="5255460" y="1885138"/>
              <a:ext cx="190080" cy="199080"/>
            </p14:xfrm>
          </p:contentPart>
        </mc:Choice>
        <mc:Fallback>
          <p:pic>
            <p:nvPicPr>
              <p:cNvPr id="5418" name="Ink 5417">
                <a:extLst>
                  <a:ext uri="{FF2B5EF4-FFF2-40B4-BE49-F238E27FC236}">
                    <a16:creationId xmlns:a16="http://schemas.microsoft.com/office/drawing/2014/main" id="{2A63D6EC-61D0-F896-2D5B-933FD38B7B7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245380" y="1875058"/>
                <a:ext cx="2102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5419" name="Ink 5418">
                <a:extLst>
                  <a:ext uri="{FF2B5EF4-FFF2-40B4-BE49-F238E27FC236}">
                    <a16:creationId xmlns:a16="http://schemas.microsoft.com/office/drawing/2014/main" id="{08C8D7FB-6BD3-7A81-BB8C-7E086FCA5E3E}"/>
                  </a:ext>
                </a:extLst>
              </p14:cNvPr>
              <p14:cNvContentPartPr/>
              <p14:nvPr/>
            </p14:nvContentPartPr>
            <p14:xfrm>
              <a:off x="5891580" y="1840138"/>
              <a:ext cx="131400" cy="208080"/>
            </p14:xfrm>
          </p:contentPart>
        </mc:Choice>
        <mc:Fallback>
          <p:pic>
            <p:nvPicPr>
              <p:cNvPr id="5419" name="Ink 5418">
                <a:extLst>
                  <a:ext uri="{FF2B5EF4-FFF2-40B4-BE49-F238E27FC236}">
                    <a16:creationId xmlns:a16="http://schemas.microsoft.com/office/drawing/2014/main" id="{08C8D7FB-6BD3-7A81-BB8C-7E086FCA5E3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881500" y="1830058"/>
                <a:ext cx="1515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5420" name="Ink 5419">
                <a:extLst>
                  <a:ext uri="{FF2B5EF4-FFF2-40B4-BE49-F238E27FC236}">
                    <a16:creationId xmlns:a16="http://schemas.microsoft.com/office/drawing/2014/main" id="{423FE2ED-D941-A64C-D95E-B5CC5FBC12B7}"/>
                  </a:ext>
                </a:extLst>
              </p14:cNvPr>
              <p14:cNvContentPartPr/>
              <p14:nvPr/>
            </p14:nvContentPartPr>
            <p14:xfrm>
              <a:off x="5860620" y="2304898"/>
              <a:ext cx="198360" cy="253080"/>
            </p14:xfrm>
          </p:contentPart>
        </mc:Choice>
        <mc:Fallback>
          <p:pic>
            <p:nvPicPr>
              <p:cNvPr id="5420" name="Ink 5419">
                <a:extLst>
                  <a:ext uri="{FF2B5EF4-FFF2-40B4-BE49-F238E27FC236}">
                    <a16:creationId xmlns:a16="http://schemas.microsoft.com/office/drawing/2014/main" id="{423FE2ED-D941-A64C-D95E-B5CC5FBC12B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850540" y="2294818"/>
                <a:ext cx="218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5423" name="Ink 5423">
                <a:extLst>
                  <a:ext uri="{FF2B5EF4-FFF2-40B4-BE49-F238E27FC236}">
                    <a16:creationId xmlns:a16="http://schemas.microsoft.com/office/drawing/2014/main" id="{0AABD97A-2CC9-4FB0-25E9-4AABC6C019FA}"/>
                  </a:ext>
                </a:extLst>
              </p14:cNvPr>
              <p14:cNvContentPartPr/>
              <p14:nvPr/>
            </p14:nvContentPartPr>
            <p14:xfrm>
              <a:off x="5796900" y="2846698"/>
              <a:ext cx="433800" cy="221400"/>
            </p14:xfrm>
          </p:contentPart>
        </mc:Choice>
        <mc:Fallback>
          <p:pic>
            <p:nvPicPr>
              <p:cNvPr id="5423" name="Ink 5423">
                <a:extLst>
                  <a:ext uri="{FF2B5EF4-FFF2-40B4-BE49-F238E27FC236}">
                    <a16:creationId xmlns:a16="http://schemas.microsoft.com/office/drawing/2014/main" id="{0AABD97A-2CC9-4FB0-25E9-4AABC6C019F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786820" y="2836618"/>
                <a:ext cx="4539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5424" name="Ink 5423">
                <a:extLst>
                  <a:ext uri="{FF2B5EF4-FFF2-40B4-BE49-F238E27FC236}">
                    <a16:creationId xmlns:a16="http://schemas.microsoft.com/office/drawing/2014/main" id="{A98DCE67-59EE-0CAE-9046-2B0CC645E088}"/>
                  </a:ext>
                </a:extLst>
              </p14:cNvPr>
              <p14:cNvContentPartPr/>
              <p14:nvPr/>
            </p14:nvContentPartPr>
            <p14:xfrm>
              <a:off x="5363820" y="2295898"/>
              <a:ext cx="144720" cy="275760"/>
            </p14:xfrm>
          </p:contentPart>
        </mc:Choice>
        <mc:Fallback>
          <p:pic>
            <p:nvPicPr>
              <p:cNvPr id="5424" name="Ink 5423">
                <a:extLst>
                  <a:ext uri="{FF2B5EF4-FFF2-40B4-BE49-F238E27FC236}">
                    <a16:creationId xmlns:a16="http://schemas.microsoft.com/office/drawing/2014/main" id="{A98DCE67-59EE-0CAE-9046-2B0CC645E08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353740" y="2285818"/>
                <a:ext cx="1648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5427" name="Ink 5427">
                <a:extLst>
                  <a:ext uri="{FF2B5EF4-FFF2-40B4-BE49-F238E27FC236}">
                    <a16:creationId xmlns:a16="http://schemas.microsoft.com/office/drawing/2014/main" id="{ECA385CE-2823-EEAE-3C6A-0DD5A4A975C6}"/>
                  </a:ext>
                </a:extLst>
              </p14:cNvPr>
              <p14:cNvContentPartPr/>
              <p14:nvPr/>
            </p14:nvContentPartPr>
            <p14:xfrm>
              <a:off x="5196780" y="2820058"/>
              <a:ext cx="374760" cy="189360"/>
            </p14:xfrm>
          </p:contentPart>
        </mc:Choice>
        <mc:Fallback>
          <p:pic>
            <p:nvPicPr>
              <p:cNvPr id="5427" name="Ink 5427">
                <a:extLst>
                  <a:ext uri="{FF2B5EF4-FFF2-40B4-BE49-F238E27FC236}">
                    <a16:creationId xmlns:a16="http://schemas.microsoft.com/office/drawing/2014/main" id="{ECA385CE-2823-EEAE-3C6A-0DD5A4A975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186710" y="2809978"/>
                <a:ext cx="394901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5428" name="Ink 5427">
                <a:extLst>
                  <a:ext uri="{FF2B5EF4-FFF2-40B4-BE49-F238E27FC236}">
                    <a16:creationId xmlns:a16="http://schemas.microsoft.com/office/drawing/2014/main" id="{689E7C75-BD44-ECE1-852C-20DC82FC24D6}"/>
                  </a:ext>
                </a:extLst>
              </p14:cNvPr>
              <p14:cNvContentPartPr/>
              <p14:nvPr/>
            </p14:nvContentPartPr>
            <p14:xfrm>
              <a:off x="4718340" y="2282578"/>
              <a:ext cx="140400" cy="248760"/>
            </p14:xfrm>
          </p:contentPart>
        </mc:Choice>
        <mc:Fallback>
          <p:pic>
            <p:nvPicPr>
              <p:cNvPr id="5428" name="Ink 5427">
                <a:extLst>
                  <a:ext uri="{FF2B5EF4-FFF2-40B4-BE49-F238E27FC236}">
                    <a16:creationId xmlns:a16="http://schemas.microsoft.com/office/drawing/2014/main" id="{689E7C75-BD44-ECE1-852C-20DC82FC24D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708260" y="2272138"/>
                <a:ext cx="160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5429" name="Ink 5428">
                <a:extLst>
                  <a:ext uri="{FF2B5EF4-FFF2-40B4-BE49-F238E27FC236}">
                    <a16:creationId xmlns:a16="http://schemas.microsoft.com/office/drawing/2014/main" id="{5EB07A05-91A4-C233-7830-FDF067E63B05}"/>
                  </a:ext>
                </a:extLst>
              </p14:cNvPr>
              <p14:cNvContentPartPr/>
              <p14:nvPr/>
            </p14:nvContentPartPr>
            <p14:xfrm>
              <a:off x="4700340" y="2900698"/>
              <a:ext cx="162720" cy="221400"/>
            </p14:xfrm>
          </p:contentPart>
        </mc:Choice>
        <mc:Fallback>
          <p:pic>
            <p:nvPicPr>
              <p:cNvPr id="5429" name="Ink 5428">
                <a:extLst>
                  <a:ext uri="{FF2B5EF4-FFF2-40B4-BE49-F238E27FC236}">
                    <a16:creationId xmlns:a16="http://schemas.microsoft.com/office/drawing/2014/main" id="{5EB07A05-91A4-C233-7830-FDF067E63B0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690260" y="2890618"/>
                <a:ext cx="1828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5430" name="Ink 5429">
                <a:extLst>
                  <a:ext uri="{FF2B5EF4-FFF2-40B4-BE49-F238E27FC236}">
                    <a16:creationId xmlns:a16="http://schemas.microsoft.com/office/drawing/2014/main" id="{3AED0422-ACD4-6935-EF20-E71F0932F678}"/>
                  </a:ext>
                </a:extLst>
              </p14:cNvPr>
              <p14:cNvContentPartPr/>
              <p14:nvPr/>
            </p14:nvContentPartPr>
            <p14:xfrm>
              <a:off x="4014180" y="2833018"/>
              <a:ext cx="208080" cy="253080"/>
            </p14:xfrm>
          </p:contentPart>
        </mc:Choice>
        <mc:Fallback>
          <p:pic>
            <p:nvPicPr>
              <p:cNvPr id="5430" name="Ink 5429">
                <a:extLst>
                  <a:ext uri="{FF2B5EF4-FFF2-40B4-BE49-F238E27FC236}">
                    <a16:creationId xmlns:a16="http://schemas.microsoft.com/office/drawing/2014/main" id="{3AED0422-ACD4-6935-EF20-E71F0932F67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004100" y="2822938"/>
                <a:ext cx="2282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5431" name="Ink 5430">
                <a:extLst>
                  <a:ext uri="{FF2B5EF4-FFF2-40B4-BE49-F238E27FC236}">
                    <a16:creationId xmlns:a16="http://schemas.microsoft.com/office/drawing/2014/main" id="{7BAE563B-E08E-745A-BB19-AC73E0B948D9}"/>
                  </a:ext>
                </a:extLst>
              </p14:cNvPr>
              <p14:cNvContentPartPr/>
              <p14:nvPr/>
            </p14:nvContentPartPr>
            <p14:xfrm>
              <a:off x="3445380" y="2815018"/>
              <a:ext cx="221400" cy="266760"/>
            </p14:xfrm>
          </p:contentPart>
        </mc:Choice>
        <mc:Fallback>
          <p:pic>
            <p:nvPicPr>
              <p:cNvPr id="5431" name="Ink 5430">
                <a:extLst>
                  <a:ext uri="{FF2B5EF4-FFF2-40B4-BE49-F238E27FC236}">
                    <a16:creationId xmlns:a16="http://schemas.microsoft.com/office/drawing/2014/main" id="{7BAE563B-E08E-745A-BB19-AC73E0B948D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435300" y="2804938"/>
                <a:ext cx="2415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5432" name="Ink 5431">
                <a:extLst>
                  <a:ext uri="{FF2B5EF4-FFF2-40B4-BE49-F238E27FC236}">
                    <a16:creationId xmlns:a16="http://schemas.microsoft.com/office/drawing/2014/main" id="{80D2147D-A9D4-7ABF-DEC9-2402DB6C630D}"/>
                  </a:ext>
                </a:extLst>
              </p14:cNvPr>
              <p14:cNvContentPartPr/>
              <p14:nvPr/>
            </p14:nvContentPartPr>
            <p14:xfrm>
              <a:off x="1579500" y="2788018"/>
              <a:ext cx="164880" cy="334440"/>
            </p14:xfrm>
          </p:contentPart>
        </mc:Choice>
        <mc:Fallback>
          <p:pic>
            <p:nvPicPr>
              <p:cNvPr id="5432" name="Ink 5431">
                <a:extLst>
                  <a:ext uri="{FF2B5EF4-FFF2-40B4-BE49-F238E27FC236}">
                    <a16:creationId xmlns:a16="http://schemas.microsoft.com/office/drawing/2014/main" id="{80D2147D-A9D4-7ABF-DEC9-2402DB6C630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569420" y="2777938"/>
                <a:ext cx="1850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5433" name="Ink 5432">
                <a:extLst>
                  <a:ext uri="{FF2B5EF4-FFF2-40B4-BE49-F238E27FC236}">
                    <a16:creationId xmlns:a16="http://schemas.microsoft.com/office/drawing/2014/main" id="{0E6D1588-E74B-AF0E-E081-E129BA11D8B8}"/>
                  </a:ext>
                </a:extLst>
              </p14:cNvPr>
              <p14:cNvContentPartPr/>
              <p14:nvPr/>
            </p14:nvContentPartPr>
            <p14:xfrm>
              <a:off x="2208780" y="2855698"/>
              <a:ext cx="113040" cy="230400"/>
            </p14:xfrm>
          </p:contentPart>
        </mc:Choice>
        <mc:Fallback>
          <p:pic>
            <p:nvPicPr>
              <p:cNvPr id="5433" name="Ink 5432">
                <a:extLst>
                  <a:ext uri="{FF2B5EF4-FFF2-40B4-BE49-F238E27FC236}">
                    <a16:creationId xmlns:a16="http://schemas.microsoft.com/office/drawing/2014/main" id="{0E6D1588-E74B-AF0E-E081-E129BA11D8B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198700" y="2845618"/>
                <a:ext cx="1335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5434" name="Ink 5433">
                <a:extLst>
                  <a:ext uri="{FF2B5EF4-FFF2-40B4-BE49-F238E27FC236}">
                    <a16:creationId xmlns:a16="http://schemas.microsoft.com/office/drawing/2014/main" id="{E33CCB2D-5C5E-46AF-5D2F-CFED0AAF02CD}"/>
                  </a:ext>
                </a:extLst>
              </p14:cNvPr>
              <p14:cNvContentPartPr/>
              <p14:nvPr/>
            </p14:nvContentPartPr>
            <p14:xfrm>
              <a:off x="2849580" y="2842018"/>
              <a:ext cx="153720" cy="311760"/>
            </p14:xfrm>
          </p:contentPart>
        </mc:Choice>
        <mc:Fallback>
          <p:pic>
            <p:nvPicPr>
              <p:cNvPr id="5434" name="Ink 5433">
                <a:extLst>
                  <a:ext uri="{FF2B5EF4-FFF2-40B4-BE49-F238E27FC236}">
                    <a16:creationId xmlns:a16="http://schemas.microsoft.com/office/drawing/2014/main" id="{E33CCB2D-5C5E-46AF-5D2F-CFED0AAF02C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839500" y="2831938"/>
                <a:ext cx="1738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440" name="Ink 5441">
                <a:extLst>
                  <a:ext uri="{FF2B5EF4-FFF2-40B4-BE49-F238E27FC236}">
                    <a16:creationId xmlns:a16="http://schemas.microsoft.com/office/drawing/2014/main" id="{27DDF478-FB30-4205-365B-D4FFED980637}"/>
                  </a:ext>
                </a:extLst>
              </p14:cNvPr>
              <p14:cNvContentPartPr/>
              <p14:nvPr/>
            </p14:nvContentPartPr>
            <p14:xfrm>
              <a:off x="2141100" y="2359258"/>
              <a:ext cx="402120" cy="221400"/>
            </p14:xfrm>
          </p:contentPart>
        </mc:Choice>
        <mc:Fallback>
          <p:pic>
            <p:nvPicPr>
              <p:cNvPr id="5440" name="Ink 5441">
                <a:extLst>
                  <a:ext uri="{FF2B5EF4-FFF2-40B4-BE49-F238E27FC236}">
                    <a16:creationId xmlns:a16="http://schemas.microsoft.com/office/drawing/2014/main" id="{27DDF478-FB30-4205-365B-D4FFED98063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131020" y="2349178"/>
                <a:ext cx="4222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5441" name="Ink 5441">
                <a:extLst>
                  <a:ext uri="{FF2B5EF4-FFF2-40B4-BE49-F238E27FC236}">
                    <a16:creationId xmlns:a16="http://schemas.microsoft.com/office/drawing/2014/main" id="{38D97136-3095-8F89-6FA0-5093BF73E72F}"/>
                  </a:ext>
                </a:extLst>
              </p14:cNvPr>
              <p14:cNvContentPartPr/>
              <p14:nvPr/>
            </p14:nvContentPartPr>
            <p14:xfrm>
              <a:off x="1536300" y="2345578"/>
              <a:ext cx="388440" cy="226080"/>
            </p14:xfrm>
          </p:contentPart>
        </mc:Choice>
        <mc:Fallback>
          <p:pic>
            <p:nvPicPr>
              <p:cNvPr id="5441" name="Ink 5441">
                <a:extLst>
                  <a:ext uri="{FF2B5EF4-FFF2-40B4-BE49-F238E27FC236}">
                    <a16:creationId xmlns:a16="http://schemas.microsoft.com/office/drawing/2014/main" id="{38D97136-3095-8F89-6FA0-5093BF73E72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526220" y="2335498"/>
                <a:ext cx="4086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5443" name="Ink 5442">
                <a:extLst>
                  <a:ext uri="{FF2B5EF4-FFF2-40B4-BE49-F238E27FC236}">
                    <a16:creationId xmlns:a16="http://schemas.microsoft.com/office/drawing/2014/main" id="{D7A1CFF9-8509-1176-D99A-44192CEF2804}"/>
                  </a:ext>
                </a:extLst>
              </p14:cNvPr>
              <p14:cNvContentPartPr/>
              <p14:nvPr/>
            </p14:nvContentPartPr>
            <p14:xfrm>
              <a:off x="2858580" y="2313898"/>
              <a:ext cx="153720" cy="271080"/>
            </p14:xfrm>
          </p:contentPart>
        </mc:Choice>
        <mc:Fallback>
          <p:pic>
            <p:nvPicPr>
              <p:cNvPr id="5443" name="Ink 5442">
                <a:extLst>
                  <a:ext uri="{FF2B5EF4-FFF2-40B4-BE49-F238E27FC236}">
                    <a16:creationId xmlns:a16="http://schemas.microsoft.com/office/drawing/2014/main" id="{D7A1CFF9-8509-1176-D99A-44192CEF280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848500" y="2303818"/>
                <a:ext cx="1738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5448" name="Ink 5449">
                <a:extLst>
                  <a:ext uri="{FF2B5EF4-FFF2-40B4-BE49-F238E27FC236}">
                    <a16:creationId xmlns:a16="http://schemas.microsoft.com/office/drawing/2014/main" id="{0725D94F-1EAA-5546-541F-75136B0BF49B}"/>
                  </a:ext>
                </a:extLst>
              </p14:cNvPr>
              <p14:cNvContentPartPr/>
              <p14:nvPr/>
            </p14:nvContentPartPr>
            <p14:xfrm>
              <a:off x="4001220" y="2359258"/>
              <a:ext cx="369720" cy="158400"/>
            </p14:xfrm>
          </p:contentPart>
        </mc:Choice>
        <mc:Fallback>
          <p:pic>
            <p:nvPicPr>
              <p:cNvPr id="5448" name="Ink 5449">
                <a:extLst>
                  <a:ext uri="{FF2B5EF4-FFF2-40B4-BE49-F238E27FC236}">
                    <a16:creationId xmlns:a16="http://schemas.microsoft.com/office/drawing/2014/main" id="{0725D94F-1EAA-5546-541F-75136B0BF49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991150" y="2349178"/>
                <a:ext cx="3898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5449" name="Ink 5449">
                <a:extLst>
                  <a:ext uri="{FF2B5EF4-FFF2-40B4-BE49-F238E27FC236}">
                    <a16:creationId xmlns:a16="http://schemas.microsoft.com/office/drawing/2014/main" id="{6F1D3445-160C-689E-1D52-0600979DF8DD}"/>
                  </a:ext>
                </a:extLst>
              </p14:cNvPr>
              <p14:cNvContentPartPr/>
              <p14:nvPr/>
            </p14:nvContentPartPr>
            <p14:xfrm>
              <a:off x="3373380" y="2381578"/>
              <a:ext cx="393120" cy="162720"/>
            </p14:xfrm>
          </p:contentPart>
        </mc:Choice>
        <mc:Fallback>
          <p:pic>
            <p:nvPicPr>
              <p:cNvPr id="5449" name="Ink 5449">
                <a:extLst>
                  <a:ext uri="{FF2B5EF4-FFF2-40B4-BE49-F238E27FC236}">
                    <a16:creationId xmlns:a16="http://schemas.microsoft.com/office/drawing/2014/main" id="{6F1D3445-160C-689E-1D52-0600979DF8D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363300" y="2371498"/>
                <a:ext cx="413280" cy="18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324</Words>
  <Application>Microsoft Office PowerPoint</Application>
  <PresentationFormat>On-screen Show (4:3)</PresentationFormat>
  <Paragraphs>93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Duong, Christopher H</cp:lastModifiedBy>
  <cp:revision>39</cp:revision>
  <dcterms:created xsi:type="dcterms:W3CDTF">2006-03-17T02:26:05Z</dcterms:created>
  <dcterms:modified xsi:type="dcterms:W3CDTF">2022-11-15T02:44:56Z</dcterms:modified>
</cp:coreProperties>
</file>