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>
      <p:cViewPr varScale="1">
        <p:scale>
          <a:sx n="47" d="100"/>
          <a:sy n="47" d="100"/>
        </p:scale>
        <p:origin x="124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07:14.8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58 192 8481,'-11'9'305,"-4"-5"0,9 9 0,2 2 0,1 2-214,3 2 0,-6 2-182,0 4 42,-1 5 1,7 9 217,0-1-328,0 0 225,0 0 0,0 1-166,0-1 31,0 0 1,0-8 2,0-5-257,9-3 314,-7-12-44,15-1 41,-15-9 0,13-15 6,-9-4 0,9-11 0,-2 5 0,-2-9 25,1 2 1,-5-5-32,5-1 0,-1 0 19,2 0 0,2-7 88,-9 0 0,7 7-89,-7 6 1,3 0 84,-3-6 1,-2 2-75,9 4 0,-9-2 160,3 8-105,3 1-31,1 14 1,2 3 25,0 8 0,-7 17 9,7 8 1,-7 9-49,7 5 1,-7 1-1,7 5 1,-7-3-101,7 9 0,-9-2 105,3 2 1,1-4-58,-1-9 1,5-6-121,-5 0 0,1-9-543,-1 3 437,-5-5 1,6-8-919,-8 0 809,9-9 0,-7 2-276,4-12 635,-4 4 0,-2-24 0,0 5 0</inkml:trace>
  <inkml:trace contextRef="#ctx0" brushRef="#br0" timeOffset="198">173 384 7248,'-13'0'-65,"0"0"459,9 0 246,-5 0-553,9 0 1,2 0 12,5 0 59,3 8-373,10-6 169,-1 7 0,0-9-281,0 0 1,6 6 224,1 0 0,2 1 0,-5-7-324,3 0 1,1 0-67,-1 0 491,-5 0 0,7 0 0,-9 0 0</inkml:trace>
  <inkml:trace contextRef="#ctx0" brushRef="#br0" timeOffset="572">785 20 7394,'-11'2'485,"5"4"1,4-1-349,2 7 0,0 1 1,0 6 16,0 0 1,0 3 72,0 3-301,0 5 87,0 8 0,0 1-105,0-1 0,2 0 88,4 0 0,-4 1 0,5-1-177,-5 0 0,4-2-366,1-4 359,-1-4 1,-4-3-688,5 1 326,-5-1 354,15-5 1,-13-3 194,9-5 0,-9-3 0,4-9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07:42.1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2163 7974,'11'-19'784,"6"8"-105,-15 3-267,15 8 92,-7-9-306,9 7 0,1-6-11,-1 8 1,-6-7-84,-1 1 0,3 0 27,11 6 0,-5 0-91,4 0 1,-1-7 113,1 1 1,-1-1-145,8 7 83,0 0 1,-1-6 63,1 0-82,-8-1 6,12 7 1,-6 0 90,8 0-93,-8 0 1,4 0-19,-9 0 0,7 0 7,-6 0 1,6 0-24,-7 0 0,7 0-8,-6 0 1,5 0-18,-5 0 0,6 0 50,-7 0 0,1 7 16,-7-1 1,2 0 4,5-6 0,-5 0-4,5 0 0,1 3 15,-1 3 0,1-4 21,-1 4 0,-3-3-59,9-3 0,-8 0 24,1 0 1,3 0-67,-3 0 1,7 0 58,-6 0 1,6 6-86,-7 0 1,9 1 57,-2-7 1,-2 0-44,2 0 1,-3 6 28,3 0 1,4 1 3,-4-7 0,2 0 125,-2 0-133,4 8 1,-12-6 46,8 5 1,-2-5 0,1-2 1,3 2-51,-8 4 0,8-3 7,-2 3 1,4-2-24,2 3 24,1-5 0,-8 8 20,1-3 1,0-5-4,7 4 0,-3 3-39,-4-3 0,4 7 15,-4-7 0,-3 7 1,3-7-10,-8 1 0,10-1 28,-9 1 1,7 5 8,-6-5 0,6 1 11,-7-1 0,3-5 3,-3 4 1,-1-4 5,8-2-46,-1 9 1,1-7-59,0 4 0,-6-4 74,6-2 0,-3 2-64,3 5 0,2-5 49,-8 4 0,8-4-94,-2-2 0,-2 7 74,1-1 1,-1 1-86,2-7 1,4 0 100,-4 0 1,4 2 2,3 4 1,-8-4-18,1 5 1,-6-5 3,6-2 0,0 0-8,6 0 1,-2 0 1,-4 0 1,2 0 27,-8 0-26,8 0 0,-7 0 27,5 0-30,4 0 1,-8 0-11,4 0 1,2 0-7,-9 0 1,7 0 13,-6 0 1,8 0 3,-2 0 1,-3 0-41,3 0 1,-6 0 33,6 0 0,-7 0-44,7 0 1,-2 0 36,2 0 1,2 0-2,-9 0 1,7 0 47,-6 0 0,6 0 4,-7 0 0,7 0-26,-6 0 0,8 0 12,-2 0 1,-3 0-47,3 0 0,-6 0 40,6 0-15,-9 0-76,13 8 73,-6-6 1,2 7-17,0-9 0,-7 2-10,7 4 0,-6-4 106,6 5-93,-1-5 0,1 4 15,0 1 0,-6-1 2,6-6 6,-9 0 0,11 0 9,-8 0 0,6 0 3,-7 0-70,9 0 48,-4 0 1,2 0-113,0 0 105,-9 0 0,13 0 20,-4 0 1,-2 0-6,2 0 1,-3-6-25,3-1 1,2 1 2,-8 6 0,8-6-18,-2-1 1,2-1 22,-2 1 0,4 3-41,-4-9 1,-2 9 37,1-2 1,-1-3 23,2 3 0,2-7-30,-8 7 1,8-7 122,-2 7 1,-3-7-53,3 6 0,-6-5-28,6 5 1,-3-5 30,3 5 0,2-8-22,-8 2 1,8-4 6,-2-2 0,-2 7-16,1-1 1,-5 0-1,6-6 1,-7 0-11,7 0 0,0 6-4,6 0 0,-6 0-27,0-6 1,0 0 0,4 2-8,-4 4 0,4-4 4,-4 5 0,-2-5 38,2-3 23,0 10-51,6-7 1,-6 6 5,0-8 220,-9 0-212,13 0 0,-12 0 44,8-1-42,-9 1 0,5 0-34,-9 0 0,6 0 50,1 0 1,-1 2-78,-5 4 0,-8-4 67,1 4 1,-2-4-92,2-2 76,4 8 1,-13-6 156,9 5-13,-9-5-141,13-2 1,-13-7 177,9 0-169,0 1 0,-1 6-68,1 0 1,-7-3 122,7-3-40,-9 4-190,14-7 173,-8 0 1,7 7 22,-4-4 1,4-5-17,-4-2 0,4 2 28,2-2-50,-9 9 1,7-13 3,-4 4 122,4 4-115,2-8 0,1 6-31,-1-8 34,0 0 1,-6-1-5,-1 1 1,1 0-4,6 0 1,-6-1 17,0 1 1,-7 0-6,7-1 0,-7 8-54,7-1 39,-9 0 1,5 0-28,-9 0 1,6 9 2,1-3 0,-1 5-29,-6 2 0,0 0 47,0-1 0,0 1-63,0 0 50,0 0-11,0 0 1,0 6 2,0 0 5,0 9-7,0-4 9,0 8-307,0 0 262,0 8 130,0-6 0,0 9-74,0-5 2,0-4 0,-2 9 16,-5-5-21,5-4-25,-15 15 0,13-8 32,-9 4 1,7 2-198,-7-9 177,0 9 0,-6-7-26,0 5 1,0 4 9,0-4 0,4-2-95,-4 1 0,10-5 114,-10 5 0,4-5 0,-4 6 1,0-9 4,0 2 0,0 3-24,0-3 0,6 0-59,0-6 0,7 0 28,-7 0-141,9 0 134,-5 0 75,9 0 1,2-2 1,5-4 1,-3 2-52,9-9 0,-1 0 11,8-6 1,-1 6 0,0 1 0,6-1 67,1-6 0,-1 0-52,-5-1 0,-1 3 21,0 5 0,0-5-20,0 4 1,0-4 17,0-2 1,-2 0 17,-4-1 1,4 3 5,-4 5 1,-2-5 4,1 4-16,1-4 1,0 0-38,0 4 1,-9 2 41,2 5-214,-4 4 110,7-7 51,-7 9 51,6 0 1,-8 3 77,0 3 0,0-2-59,0 9 0,3-7 78,3 7-68,-4 0 1,13 6-14,-9 0 1,7 0 64,-7 0 0,9 7-12,-2-1 0,2 3-2,-2-2 0,2-3-11,-9 9 1,9-9 13,-2 3 0,-3 1-64,3-1 0,-7 2 2,7-3 1,-6-10-61,5 4 1,-7-4 80,1 4 1,-4-6-516,-2 0 150,9-9-378,-7 4-413,6-8-881,-8 0 1293,0-8 1,0-3-1004,0-8 0,7 0 863,-1 0 0,0 0 828,-6 0 0,9-9 0,2-2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9:57.15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7 33 17648,'0'-7'-1289,"0"1"1100,0 0 191,0-1 1,0 4-349,-2 0 83,1 3 0,-2 1 977,3 3 1,0 4-457,0 4 0,0 4-305,0 1 1,0 4 261,0 0 1,0 3-284,0 0 0,0 1-28,0 1 1,0-1-86,0 1 0,1-1 229,1-2 1,-1 2-447,1-1 0,1-3-238,-1-2 1,2 0 121,-2-4 1,3 2-904,-1-2 1282,-1 0 1,6-5 0,-2-1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9:57.92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58 206 20313,'-2'-7'-1638,"0"0"0,-1-1 309,1 0 1442,1-1 1,-2 2 187,3-2 0,0 2 408,0-4-421,0 3 0,3-3 573,1 2-629,2-2 484,0 1 0,1-1-98,2 0 0,-1 1 157,2 0 0,-1-2-223,2 4 0,0 0-170,4 4 0,-1-1-284,1 2 0,-2 1-230,0 2 1,0 5-468,2 2 1,-1 3-99,1 1 0,-4 2-50,0 2 1,-1 3-77,1 5 0,-1 1 165,-3 4 1,1-2 224,-4 0 1,-1 2 184,-1 2 0,-4-1 517,-3 1 0,-2-3 414,-2 1 0,-4-2 350,0-3 0,-4-1 127,2-5 0,-2-4-167,-1-2 0,0-4-310,-1-1 1,-1-2-192,1-4 0,1-1-323,1-4 0,-2-2-241,2-6 0,2-3-576,2-3 0,1-2 172,3-5 1,1 2-515,1-6 1,4 0 287,1 0 1,2 0 147,2 2 1,4 1 210,5 3 1,-1 3 364,1 4 0,-1 4-125,3 5 1,0-1 289,0 3 0,-1 1-840,-1 5 0,1 0 148,-2 0 1,3 2 419,-1 3 1,1 3 0,0 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9:58.596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58 167 8945,'-6'-4'0,"-1"0"-27,1-1 1,0-1 385,2 0 0,-1-1 21,3 1 0,0-1 76,2 1 0,1-1-118,1-2 1,2 2 157,5-1 1,-2-2-158,4-1 0,0 1 149,4-1 0,0 3-196,2-3 1,-2 4-187,2 0 0,0 2 0,2 3 0,0-1-160,1 3 0,-1 5-7,0 2 0,0 4-236,1 2 1,-4 6 142,-1 4 0,-4 5 162,0 2 1,-3 2-34,0 2 1,-3-1 83,-3 1 1,-2-2 141,-2-2 1,-5 1-21,-3-3 0,-2-3 322,-1-1 0,-3-4-28,-1 2 0,-4-3-28,0-2 0,-1-3-177,0-4 1,0-5-13,-1 0 1,-4-4-76,4-1 1,-1-6-188,5-5 1,3-4-500,1-4 1,1-3 206,1-2 1,6-4-126,3-2 0,3 1 174,1-1 1,5 1-230,4-1 1,2 4 226,2 5 1,3 4-703,1 2 1,1 1 455,2 2 0,-1 2-876,0 4 1416,0 0 0,1 5 0,-1-2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0:00.98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96 251 9417,'-6'-3'-291,"2"0"144,-1-1-11,1-2 219,1 2 1,0-2 342,3-1-319,0 1 201,0 0 1,0-3 16,0 1 0,0-4 247,3 1-12,-3-1-220,6 0 0,0-1 267,2 0-357,1-3 27,0 3 0,-1-3 241,3 3-541,-1 0 68,3 0 0,1 4 309,1 0-602,-2 5 122,8-2-260,-6 5 262,6-2 1,-7 8-14,3 2-58,-2 4 148,0-2 0,-2 6-5,-3 0 103,-1 3-7,-5-1 1,1 5 54,-3 1 1,0-1 0,-2 0 183,-3 1-103,0-4 1,-4 6 50,-2-4 1,-1 0 20,-5-1-69,1-4 0,-5-1-98,0-4 0,-1 0 34,-1-2 1,-1-4-162,0-2 0,-1-3 74,2 0 1,-3-5 64,3-4 1,2-5-169,4-3 1,2-5-234,0-1 0,3-2 126,1-1 1,5 1-39,2 2 1,6-2-104,3 4 0,4 0 148,2 4 0,0 2-219,4 2 1,0 3 41,3 1 1,-1 3-1074,0 2 1450,-2 1 1,1 3 0,-1 0-1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0:01.37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39 14 9117,'-6'-3'138,"-1"2"68,1-5 0,-1 6 87,1-3 293,2 3 0,2 0 459,2 3-623,0 0-291,0 6 2,0-1 0,2 6 419,0-1-669,3 4 124,-2-1 1,4 3 280,-1 1-781,-2 2 0,2-2 204,1 4-516,-1-1 516,3 0 0,0-1-1623,-1-2 1905,1-1 0,-3 0 0,1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0:04.06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106 206 14603,'-11'-3'0,"1"0"-112,1-1 40,1-2 0,2 3 37,2-4 402,-2 1-29,5-3 0,-2 1 352,3-3-293,0 3 0,1-4 691,1 1 50,5-1-355,0-1 0,5 1 1562,1-1-717,0 0-839,6 0 1,-2 1-501,4 1 1,-1 3-243,1 4 0,2 1-228,1 3 0,1 1-165,0 3 1,-2 6-526,-1 7 0,-3 3-153,-2 1 0,-2 4-10,-4 3 0,-3 2 501,-4-2 1,1 2 388,-2 0 1,-3-1 249,-4-2 0,-2-1-49,-7-2 0,1-2 364,-5-3 1,-1-5 102,-3-1 0,-2-5-218,-2-2 0,-1-2-212,0-4 1,1-2-255,-1-2 0,1-3-120,1-6 1,0-3-261,3-3 0,0-1-427,4-4 1,1 1 262,4-3 0,2 0-160,1-2 0,6 4 421,3-2 0,3 5-265,6 2 1,3 3 383,6 3 1,0 3-144,1 1 0,1 4-76,2 1 0,1 3 619,5-2 0,1 0 0,3-1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0:04.84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193 128 8610,'-3'-6'0,"-1"-1"-96,1 1 126,0 0 0,3-1 439,0 1-187,0-3-83,0 1 1,1-1 86,1 3-67,1-1 0,4-1 14,-1-1 1,3 1-14,-1 1 0,4 2-164,-1 0 1,-2 2 81,2 1 0,0 1-120,2-1 0,0 4 132,-1 2 1,3 3-89,0 1 1,0 2 69,-2 3 1,-2 0-155,-1 2 1,-1 0 76,2 5 1,-3-3 49,0 5 0,-1 1 210,-3 0 1,-1 5-123,-3 2 1,-1-2-19,-1 0 1,-5-2-21,-3-3 1,-3 0 15,-2-1 0,1-5-60,-3 0 0,-1-4 21,-4-2 1,0-2-27,-4-2 1,1-4-158,1-1 0,-1-2-58,2-5 0,0 0 113,0-8 1,2 1-209,0-5 0,3-3 75,1-1 1,2-5-311,0 0 0,5 1 155,4 1 0,2 3 72,4-2 0,6 2 153,3 0 0,3 3-77,3 3 0,1 2-636,3 0 1,1 1 274,-1 1 1,0 2-462,0 3 1,1 1-33,-1 1 990,0 3 0,3-5 0,1 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0:05.90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251 167 12001,'-6'0'0,"-1"0"-839,1 0 1,-1 0 1126,-2 0 1,2 0 2,-2 0 1,2 2 120,1 0 0,-1 0 336,1-2-371,0 0 1,-1-2-100,1 0 0,2-3-269,2 1 276,1-2 1,1-3-80,0 1 1,0-1 160,0 0 1,5-1-74,2-3 0,3 0 66,1 1 1,4-1 57,2 0 1,0 1 53,0 1 1,2 2 119,2 2 1,1 4-302,0 1 0,-2 2-242,1 5 0,-2 3 8,-2 7 1,-1 1-367,-3 3 1,-4 1 89,-2 2 0,-4-2-100,-3 4 1,-3-1 170,-4 3 0,-3-1 201,-5-2 0,-4-1 329,-5-2 1,0-1 1,-2 0 1,0-5 47,-2-4 0,1-2 9,-3-4 0,1-2-29,-3-4 1,5-5-254,-1-3 0,5-5-118,4-2 0,0-3-356,2-1 1,5-2-326,5-2 1,4-1 67,3 0 0,5 1-58,4-1 1,5 3 181,3 2 1,4 6 275,0 2 1,2 4-790,-2 1 0,-1 4 440,1 1 1,0 3-514,0 0 0,-1 5 1066,2 1 0,-2 5 1,-1-1-1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0:07.97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186 167 13229,'-10'2'0,"0"1"-974,0-2 1,1 0 1132,0 2 0,2-3 5,-1 2 0,1 0 262,0 0-215,-2-1 0,4 1 221,-1-2-343,1 0 0,0-2 5,1 0 0,3-3-64,-1 1-147,1-2 364,1 0-122,0-1 0,0 1 133,0 0-199,3-4 174,0 3 1,4-4 472,-1 2-246,3-2-46,1 1 0,3-3 164,0 0-243,0 3 0,2-1 42,3 2 0,0-1-246,1 4 1,1-1-153,-1 5-11,0-1 0,1 7 13,1 2-500,-1 4 392,2 3 0,-2 0-205,-1 2-195,-3 1 261,0 4 0,-7 0 59,-2 1-17,-1-1 270,-5 2 1,-2 0 12,-5 2 130,-4-2 1,-3 2 184,-2-3 1,-2-1-46,-2-3 1,0-2-51,0 0 0,-3 0 145,1-7-173,0-2-205,-1-3-40,-1-3 1,-2-1 117,1-1-263,2-5 0,1-3-28,-1-5 0,1 1 11,2-4 0,2-1-242,2-2 1,4-3 159,0 0 0,4-2-89,1 0 1,3 0 44,5 4 257,4 1-286,4 2 196,3 5 1,2 0-239,0 5-308,3 4 376,-4-1 1,6 5-738,0-1 449,0 1 162,-1 1-1198,1 0 907,2 3 0,1-1 666,2 2 1,4 3-1,0 3 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0:09.5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295 128 7987,'5'-6'0,"-2"-1"-251,0-2 442,2 2 1,-2-3 60,4 2 0,-1 0 113,1 0 145,-1 1-179,1 0 0,-1 1 235,0-1-384,1 1 1,-1 0-9,1-1 1,-3 3 112,0 0-43,0 2-239,3-1 123,-1 1 71,1 1 1,-1-2-113,1 3-240,-1 3 89,0 0 1,0 4 16,-2-1 13,2 1 1,-2-1 96,2 0 0,-2 1 1,-2-1 57,1 1 244,-2-1-311,2 1 1,-1-1 88,0 0 127,0 1-102,-2-1 1,2 1 2,1-1 79,-1 0-133,-2 1 0,0 1-25,0 1 54,0 0-43,0-3 0,0 0-134,0 1 120,0-1 1,-1 1-38,-1 2 26,1-2 1,-4 2 101,3-2-114,-3 2 2,4-2 0,-4 4 25,0-2 0,2 2 15,-2-3 0,1 4 27,-2-2-133,-1 2 70,1-2 1,-3 3-96,1-3 88,-1 0 1,3 1 14,-1-3 0,-1 2 0,-1-2 1,0-1-103,1 2 70,0-2 0,-3-1-98,2-2 96,-2 2 0,1-5 41,-3 3-163,0-2 112,1 4 0,-1-6 21,0 2-241,0-1 214,-3-1 7,3 0-212,-6 0 185,6 0 1,-4-2 9,2 0-213,2-3 190,-3 1 0,3-2 5,1 0-10,2-1 1,-3 1-13,3-1 136,1-2-119,-1 2 0,4-5-27,-1 1 29,1-1 0,0-2-1,2-1-216,1 2 104,3-6 1,0 3 91,0-3-244,0-1 116,3 1 1,1 1 77,2 1 149,3-2-135,-2 3 0,3 1 138,-1 3-39,-2 0 1,3 2-34,-1-1 1,-2 2-63,1-1 75,2 2-213,-3-2 95,3 7 0,-3-3 114,1 2-589,-1 1 326,6 0 0,-6 3-421,4 0 1,-2 0 237,1 0 1,1 0-952,2 0 903,0 0 0,0 2-259,-1 1 0,1 2 736,0-1 0,0 1 0,0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07:46.4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536 938 7922,'0'11'114,"2"-1"438,5-3-361,-5-5 1,6 9 402,-8-5-254,9-4 120,-7 7-276,15-1 0,-6-6-23,8 5 0,-6-5-116,-1-2 0,3 0 155,11 0 1,-3 0-205,9 0 0,0-7 84,6 1 0,-2-7-19,-4 7 0,11-7 45,-5 7 0,7-9 4,-1 2 0,-1 2 15,8-1 0,-2 5-9,2-5 1,2 7-22,-8-1 0,6-3 33,-7 3 0,7-2-114,-6 1 0,0 5 73,-7-4 1,0 4 4,1 2 1,5-3 12,1-3 0,-3 4-1,-10-4 1,4 3 8,-4 3 0,11 0-5,2 0 1,-1 0-30,-6 0 1,7-2 22,0-4 0,2 4-69,-3-5 0,-3 5 60,3 2 0,-3 0 36,-3 0 0,0 0-45,1 0 0,-1 0-6,0 0 1,-2 0-30,-4 0 1,4 0-15,-4 0 0,2 0-11,-2 0 1,4 7 60,-4-1 1,2 0-103,-2-6 0,-2 0 72,-5 0 0,-1 0 2,8 0 0,-7 0-30,7 0 1,-9-2 4,3-4 1,-3 4 1,3-5 1,-5 5-5,5 2 1,-5 0-69,-2 0 1,0 0 77,0 0 0,0 0-54,1 0 0,-1 0 13,0 0 1,0 0-13,0 0 0,0 0 15,0 0 0,-6 0-3,0 0 49,0 0 7,6 0-76,0 0 34,0 0 0,-6 0-18,0 0 19,-9 0 1,7 0-65,-5 0 39,-4 0-8,7 0 43,-9 0 78,0 0 0,-3-6-84,-3-1 1,2 1-32,-9 6 1,7-2 31,-7-4 1,2 1-1,-2-7 1,-4 5-22,5-6 1,-5 7-7,-2-7 1,-1 7-8,1-7 0,-6 0 19,-1-6 0,1 7-27,6-1 0,-1 0 6,1-6 1,0 6-4,0 0 1,0 1-20,0-8 1,6 3-12,0 5 0,3-5-4,-3 4 1,2 2-61,5-1 116,4 7-62,-7-12-38,9 15 87,0-6 0,2 8 7,5 0 1,-3 2 35,9 4 1,-7-2 6,7 9 1,0-6-3,6 5 0,0-5 90,0 5 1,0-1-22,0 2 1,0 2-76,1-9 0,-1 7 19,0-7 0,6 9 1,1-2 1,-1-3-18,-5 3 1,-1-6-5,0 5 0,0-7 1,0 1 0,0 3-13,0-3 0,-6 7-3,0-7 0,-9 3 43,3-3 0,3-4 29,-8 15 0,7-13-51,-9 9 0,0-7 70,0 7 1,-9-6-40,-3 5 1,1-5 13,-2 5 0,0 1 6,-6 6 1,0-6-21,0 0 0,0 0-30,0 6 1,-7-6 26,1-1 1,-1-1-112,7 2 0,0 4-10,0-5 0,0-3-87,-1-3 0,1 3 58,0-3 0,6 1-104,1-7 1,5 0-1030,-5 0 420,7 0-525,-3 0 1,8-2-72,0-5-13,0-3 1,8-10 1407,5 1 0,4 0 0,2 0 0</inkml:trace>
  <inkml:trace contextRef="#ctx0" brushRef="#br0" timeOffset="2029">4594 555 7887,'-20'0'0,"1"0"495,9 0-262,-7 0 1,12-6 205,-7 0-144,7-1 1,-3 5-67,8-4 0,0 2-70,0-9 0,-2 6 69,-5-5 1,5 5-61,-4-5 1,4 5-4,2-6 0,0 7-89,0-7 0,0 7 265,0-7-286,-9 0 1,5-6 27,-9 0 1,7 6 64,-7 1 0,7 5-47,-7-6 0,0 3 43,-6-3 0,0-2-16,0 9 0,0-7-23,0 7 1,-3-3 3,-3 3 0,1 1-13,-8-7 0,1 7-11,-8-1 0,3-2-89,4 1 0,-6-6 62,0 7 0,6-7 55,-7 7 0,5-7-21,-4 7 1,-2-7-28,-5 7 1,11-3 15,-4 3 0,4 4-34,-4-5 0,-1-1 3,1 1 0,0 1-63,-1 6 1,1 0 13,0 0 1,0-6 54,-1-1 1,-5 1-90,-1 6 0,-2 0 70,3 0 1,1-7 72,-8 1 0,2 0-73,-2 6 1,-2 0 48,8 0 0,-12 0-10,6 0 1,-7 0 4,14 0 1,-3 0-14,2 0 0,-2 0-4,-4 0 1,-2 0-61,9 0 0,-3 0 63,2 0 0,3 0-101,-9 0 1,8 0 68,-2 0 0,5-2 4,2-5 0,-7 5 0,0-4 1,1 4 1,6 2 1,6 0-28,0 0 0,0 0 20,-6 0 1,-1 0-74,1 0 1,6 0 71,0 0 1,0 0-79,-6 0 0,0 0 60,-1 0 0,8 0-49,-1 0 0,-7 0 26,-5 0-1,5 0 6,8 0 1,-1 0-6,-7 0 0,1 6 7,0 0 1,2 1 53,4-7 0,-4 0-48,4 0 1,-2 6-7,2 0 0,-2 3 9,8-3 0,-1-4-14,1 5 0,5-3 6,-5 3 0,5-5-3,2 4 1,2-2-19,4 3 1,-4-5-7,4 4 0,3-2-11,-3 3 0,7-5 15,-7 4 28,9-4 1,-11 1-15,8 3 5,1-4-51,-3 7 6,7-1 49,-15-6 2,15 15 10,-15-6 1,9 2-21,-5-1 1,2-7 43,5 1-45,4 5 27,-15-9 1,15 8 27,-5-3 7,-3-5-37,8 6 1,-7-5 0,9 3-12,-8-4 16,5 7-30,-5-9 27,-1 0 135,7 0-99,-6 0 7,8 0-24,-9 0 12,7 0 19,-6 0-25,8 0 0,-3 0 54,-3 0-43,4 0-51,-7 0 75,9 0-666,0 0 357,-8 0 209,6 0-5,-7 0 29,9 0-4,0 0 7,-8 0 1,6 0 0,-7 2 18,9 4 1,-8-4-27,6 7 0,-9-9 7,5 0 5,3 0-3,-5 0 0,6 0 19,-5 0-22,5 0 15,-6 0-11,-1 0-14,7 0 14,-6 0-32,8 0 1,0-2 10,0-5 1,0 3-5,0-9 1,0 7-9,0-7 0,0 0-5,0-6 1,6 0-22,0 0 1,7 0 33,-6 0 1,1-1 14,-2 1-16,-3 0 1,11 0 23,-7 0-44,-1 8 108,-6-6 1,7 13-35,-1-9-21,0 9-5,-6-5-3,0 9 1,-2 0-20,-4 0 16,4 0 1,-13 3-12,8 3 0,-1-2 2,2 9 1,1-9-3,-7 3 0,5 3 6,-6 3 0,7-2-6,-7 1 6,0 1 1,-6 6-1,0 0 1,6-2 83,1-4 0,1 4-75,-2-4 0,-2-2 5,9 1 0,-2-1 0,1 2 0,3 2-5,-9-9-6,9 9 1,-5-11-8,9 9-120,0-9 129,0 13-83,0-15 54,0 7 34,0-9-32,0 0 66,0 8 1,3-6-28,3 5 1,-2-5 27,9-2 62,0 0 0,6 0-86,0 0 0,-6 6 93,-1 1 0,1-1-80,6-6 0,0 2 78,1 5 1,1-5-61,4 4 1,-3-2-48,3 3 0,-4-5 32,-1 4 1,-1-2-11,0 3 1,0-5-60,0 4 106,0-4-128,0-2 0,-6 0 86,0 0-214,-9 0-5,5 0-173,-9 0-7650,0 0 8011,0-8 0,17-3 0,4-8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0:12.9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8362,'0'7'1054,"0"-1"0,0 0-504,0 1 0,0 0-55,0 1 0,0 2 1,0 3 200,0 0 0,0 2-213,0 0-326,0 3 1,0-2 260,0 3-597,0 1 201,0-1 1,0 0 230,0 0-334,0 4 220,0-3-49,0 2 0,0-7-1158,0-2 664,0 0 1,1-8-1775,1 1 1464,-1-4 0,4 1-112,0-3 826,0 0 0,5-5 0,0-2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0:14.5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38 167 7963,'0'-9'0,"0"-1"-846,0 0 846,0 1 1165,0 0-686,0 2 0,1-3 295,1 4-177,-1-1-401,5 1 0,-4 0 270,3-1-254,0 1 1,0-1 65,3 1 0,0 0-17,3-1 1,-3 1-21,3-1-13,0 1 1,2 2 99,-1-1-321,1 1 0,0 0 91,0 2 0,0 2 38,0 0 0,-1 2-180,1 3 1,0 3 132,0 3 0,2 2-63,0 2 1,0-1 142,-2 3-33,-1 0-102,1 3 62,0 2 0,-2 0 59,-1 4-311,-2 0 231,-1-1 1,-2 1 99,-3 0-316,0 2 89,-2-4 0,-4 3-104,-2-6 197,0 1-42,-9-3 1,3-2-131,-5 0 1,0-5 147,-2 1-269,-3-4 241,-1 0 0,-3-6-73,1-1 1,-1-2-4,0-2 0,1-5 133,2-6-77,-2-2 34,8-7 1,-3 1-7,7-3 1,2 0 29,4-4 0,1-1 13,-1-3 0,4 0-58,1 0-308,4 0 153,4 0 0,7 3 134,4 4-541,2 5 324,3 4 1,1 6-1115,2 1 700,1 5 306,-3 1 0,1 5 364,-3 2 0,3 3 0,-1 6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0:15.3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129 123 8315,'-6'-7'0,"2"1"533,-2 2-362,5-1 1,-2 3 227,3-2 212,0 2-288,0-3 1,1 1 59,1-2 0,0 1 96,2 1 0,0 0 184,3-3-127,-1 1-280,3 0 334,-2-1-398,5 1 1,-4-1 142,3 1 0,0 0 16,2 2 0,-1-1 66,1 3-336,0 0 24,0 2 0,0 3 280,2 1-291,-1 4-77,2 5 0,-4 4-45,-2 2 191,3 0 1,-6 3-106,1-1 0,-1 5 64,0-3-68,-4 3-109,0-3 37,-3 0 0,-3 2 106,-4-1 1,-2-5-5,-4 1 0,0-3 33,-2 0 178,-2 1-232,-5-1 1,2-3 254,-1-1-148,1-5 0,-2 1-136,1-5 1,-2-1 153,1-3-140,1-3 0,2-4 26,-1-6 1,3-2 120,0-5-351,3-2 90,1 0 0,4-4 149,5 0-372,1-2 169,3-4 1,1 1-958,1-1 736,5 1 1,5 3-168,5 2 1,4 2-146,1 5 0,-1 2-567,-2 6 752,0 4 0,1 5-256,-1 2-926,0 0 700,0 2 950,1 2 0,-1 8 0,0 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0:16.3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135 110 8121,'0'-10'0,"0"1"0,0 2 934,0 1-508,0-3 1,1 2 910,1-2-880,4-1 1,2 3 429,3-2 0,0 1-345,4 0 1,0 4 438,2-1-612,0 4 0,0 2 7,0 1 0,0 4-93,2 5 0,-2 2 75,-2 2-102,-2 4-48,0 4 1,-1 2-111,-1 1-50,-2 0 1,-5-1-46,-2 1 0,-1 0 84,-1 2 44,-6-1-300,-1-2 131,-6-3 0,-3 0 75,-1-1-209,-4 0 120,1-4 0,-5-2-176,1-5 291,2 0-36,-3-7 1,3-1-300,-1-4 1,1-7 98,2-6 0,1-6-187,0-5 0,0 0-145,2-4 565,2 0-152,5-5 0,0-1-133,4-2-144,2 2 134,1 4 0,9 6-16,3 5 156,5 4-26,5 1 0,2 6-231,2 2 0,-1 3 131,1 3 0,-1 2-1611,4 0 843,-5 5 376,7 0 613,-5 7 0,6-2 0,0 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0:17.3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250 135 8156,'-2'-9'860,"1"2"0,-4-2-240,3 2-228,0 1-180,2-3 0,2 1 559,3-3 1,0 2-265,2-1 0,2 2 171,2-1 0,1 2-224,1 1 0,0-1 357,-1 1-431,1 2 0,1 2 350,1 2-421,-2 2 1,3 3 53,-3 3 67,0 2-188,-1 6 0,-2 0-28,3 1-33,-6 4 1,2-3 242,-3 5-494,1 1 135,-1-1 0,-2 1 220,-2-3-588,-1 1 309,-1 0 1,-5-2-360,-2 1 181,-6-1 75,2-1 1,-8-2-114,2-2-66,-4-2 304,-2 0-208,-3-3 75,1-1 1,-1-5 60,0-2-495,-2-1 305,2-7 0,-4-2 86,3-7 1,0-3 30,-1-4 1,2-4-278,0 0 226,6-4 0,2 3-162,5-3 940,6 0-329,1 1-212,6 1 1,7 5-80,3 2 1,8 3-43,6 3-246,3-1 151,0 5 1,2 1 119,-1 6-1452,-2 3 903,6-2 0,-4 4-1919,2 1 1689,-1 1 1,-1 6-54,2-1 859,-2 4 0,7 1 0,-3 3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0:18.4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171 219 8037,'0'-11'0,"0"0"0,0 0 0,0-1 0,0-1 0,2 0 0,3 0 0,3 0 0,0-2 0,4 1 0,-2-1 0,2 2 0,1 0 0,2-1 0,0 1 0,0 1 0,-2 7 0,0 0 0,0 2 0,-1 3 0,1 1 0,0 1 0,-2 5 0,-1 3 0,-1 3 0,2-1 6263,-1 4-4206,0-2 1,2 4-204,-4-1-1129,4 2-389,-5 0 1,2 0 83,-2 1-233,-1-1 1,-2 0 8,0 0-113,-2 0 1,1 1 261,-3-1-581,-3 0 228,-1 0 0,-3 2 91,-1-2-277,-2 2 139,-3-5 1,-3 1-562,-1-2 439,-1-2 0,-2-3-108,-2-1 1,2-5-102,-4-2 0,1-1-94,-3-1 1,-1-6 109,0-2 1,0-5 65,0-4 0,-1-2-13,1-6 72,3 0 0,0-6-52,7 1 0,2-1-330,4-1 396,2 0 58,5 5 1,5 2 296,5 6-125,4 3 0,5-2 147,2 3 1,3 0-121,1 2 0,2 3-496,3 2 0,0 1 147,2 3 0,-3 1-817,2 3 0,-2 0 286,3 0 1,-1 5-431,1 1 1284,-2 5 0,6-1 0,-3 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0:57.3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115 173 7937,'0'-7'0,"0"1"0,0-1 0,0 1 0,0 0 0,0-1 0,0 1 0,0-1 0,1 1 0,1 0 0,0 1 0,2 1 0,0 0 0,3-3 0,-1 1 0,1-1 0,-1 1 0,0 0 0,3-1 0,-1 1 0,4-1 0,-1 1 0,1 2 0,0-1 0,1 1 0,0-2 0,0 1 340,0 1 1,2 3 403,0-1 0,3 0-445,-1 0 1,0 1-272,1-1 0,-1 4 36,-2 0 0,2 3 4,-2-1 0,3 2-38,-3 3 1,-3-1 38,-1 3 1,-1-2 4,1 2 1,0 3-7,-2-1 0,-2 4-21,-2 0 0,0 2 26,-3 0 1,0 3-5,-2 2 1,0 1-16,0 0 1,-2 1 7,0 0 1,-3-1 4,0-2 1,-1-1-1,-2-2 0,0-1 130,-3 0 0,0 0-126,-2-2 1,1 0 136,-1-2 1,-2 0-108,0-2 1,-3-1 50,1-1 1,-2-2-40,0-2 0,-1-2 66,-1 0 1,-1-2-125,-2-3 1,-1-3-1,2-2 0,0-3-111,-1-3 1,2-2 78,-2-2 1,1-2-162,3-4 0,0-2 45,3-3 0,1-3-278,1-1 1,5-1 102,4 3 1,2 1-15,4-3 1,4 2 17,2 0 0,6 1 103,5 5 1,2 0-61,3 1 0,0 5 46,1 1 1,2 4-257,-1 4 0,-1 2 86,0 0 0,-2 3-245,0 2 0,2 0 166,1 2 1,-1 4-272,3 3 695,-5-1 0,7 2 0,-5 0 0</inkml:trace>
  <inkml:trace contextRef="#ctx0" brushRef="#br0" timeOffset="1144">154 981 7937,'-2'-4'0,"-1"-1"0,0 0-105,0-3 148,1 3 0,2-5 207,0 3-263,0 0 167,3-3 1,1 3-78,2-1 62,0-2 1,1 2-7,2-3 0,1 3 44,3-3 0,-2 2 0,-1-1 0,3 1 22,2-2 0,1 1-134,-1 0 0,-2 0 78,2 4 1,1 0 13,-1 2 0,2 1-50,-2 3 1,2 1-86,-2 1 1,3 2-337,-1 5 0,1 1-480,2 3 0,-3 0 1037,0 2 1,-1 2 452,1 2 0,0 0-513,-4 0 1,1 3-96,-6 2 0,-2 2 4,-4 1 1,-2 3-95,-2 2 1,-2-3 73,-5-1 0,-1-5-28,-3-1 0,0-3 16,-2 1 1,-1-4 1,-4-1 1,-2-4 4,-1 0 0,-4-3 42,-1 1 0,-1-5-74,2-2 1,-3-3-53,-2-3 0,1-3-16,1-6 0,2-3 83,5-1 1,1-4-201,5-3 0,2-3 52,4-1 1,5 0-91,4 0 1,4 2 45,2-2 1,6 5-38,2 1 0,5 5 51,4 2 1,0 2-289,2 0 0,-2 3-93,0 1 1,-1 5-104,0 2 1,0 1 98,1 1 0,-1 0 513,1 0 0,2 3 0,0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1:00.5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13 8316,'-2'-4'-57,"0"-1"128,0 4 332,-1-2-16,2 3-124,-2 0 0,3 4 15,0 2 1,0 4-62,0 5 1,0 2 40,0 5 1,0 3-230,0 5 1,0 2 125,0 2 1,1 0-377,1 2 1,-1-2 160,4 0 0,-3 0-381,2-2 0,-2-3 64,0-6 1,1-3-173,-1-1 1,0 0 36,-2-4 1,2-3 511,0-3 0,0 1 0,-2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1:01.7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77 8481,'4'-12'0,"0"2"0,1 1-38,1 2 0,0-1 240,1 2 0,0-2 177,2 4 1,-2 0 38,4 0-476,0 2 79,-1-1 0,2 3 276,-1 0-317,1 0 0,-2 3-112,1 2 282,0 0-38,-1 2 0,2 1-144,-1 1 141,-2 2 0,4-1 66,-2 3-234,3 0 117,-4 0 1,2 2-191,1 2 187,0 2 0,-1 0-28,-1 0 1,0 3-12,-2-1 0,-1 3-24,-4-3 0,1 0-12,-3-1 1,0-1 52,-2 0 1,-3-1-1,-1 1 1,-2-4 48,-3 2 1,1-2-43,-2-3 1,-3 1 36,-2 0 0,-2-3-27,2-1 1,-4-2 14,0-1 0,-2 0-214,-3-2 183,-1-1 0,4-4 34,-2-1-334,-1-1 284,-1-7 1,2 0 14,2-5-317,1-2 132,3-2 0,-1-3 124,3-2-334,3 2 154,3-3 1,3 5 116,2-1 1,1 1-17,3 1 1,4 0 196,2 2-168,3 2 0,4 2-375,0 3 1,2-2 127,0 4 0,2 1-302,-2 3 0,3 2-48,-1-2 675,2 2 0,0-3 0,0 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1:02.7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152 225 8408,'0'-17'140,"0"0"0,2-1 532,3 0-208,3-2-264,2 1 1,3 0 330,0 0 1,3 1-166,1 1 1,1 4-310,-1 0 1,1 4 156,-1 4 0,2 3-271,0 2 1,0 0 119,-2 2 0,1 2-117,-1 2 1,3 4-1,1 3 0,-2 1-115,0 3 1,-1 1 31,-4 3 1,0 0 149,1 5 1,-4-4 76,-3 4 1,-1-2-38,-3 2 1,-1 0 54,-3 2 0,-5-2-53,-2 2 1,-5-2 141,-1 0 1,-4 0-30,-1-1 1,0-5 52,-1-3 1,-3-3-166,1-3 0,-4-4-4,-1-3 0,1-3 62,-3-1 1,2-4 15,0-7 0,0-3-599,-2-5 1,4-4 4,1-2 0,3-2-179,3-3 1,2-2 11,4-5 0,5 4-26,3 1 338,6 5 1,4-2-24,6 3 0,1 6-280,4 3 142,0 6-1,1 2 481,1 2 0,2-2 0,-2-1 0</inkml:trace>
  <inkml:trace contextRef="#ctx0" brushRef="#br0" timeOffset="2819">126 899 8163,'-2'-10'0,"0"0"0,0 0 525,2-1-281,0 3 1,2-3 87,3 2 229,0 1-99,5-2-230,-3 3-54,5-2 0,-1 3 177,4 2-365,-2 1 203,6 3 1,-3 0 137,3 0 88,0 3-252,1 1 0,-1 5 222,0 1-113,3 3-109,-5 2 0,3 0 60,-7 2-53,1 3 0,-6 0 16,3 4 1,-6-1-135,-1 3 1,-2 0 22,-2-1 93,0 1 0,-4-1 116,-2-2-323,-1 2 45,-8-5 0,5 5 244,-5-4-331,-2 0 59,1-4 1,-4-2 23,-1-5 73,-2 0 0,-2-6-31,0 0-1,3-3-94,-4-1 1,4-6 19,-2-5 0,3-2 94,-2-4 0,2-1-370,0-6 0,3-2 121,3-4 0,5-2-300,1-2 0,3 1 147,2-1 0,4 1-59,7 1 1,5 3-15,5 1 0,1 7-185,2 4 0,-1 6-487,0 2 1,1 3 65,1 2 1014,2 1 0,0 3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07:51.1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975 2986 7480,'-19'9'-826,"0"4"642,-1-5 514,10 1-155,-7-1 0,15-4 69,-5 9 133,-3-9-267,8 13-1,-7-15 156,9 7-82,0-9 424,0 0-363,9 0 129,-7 0-244,15 0 1,-13 0-98,9 0 1,-7 0 237,7 0-242,-9-9 58,13-1 0,-13-7 5,9 4 1,-9-4-12,3 4 7,3-4 1,-1-2-66,4 0 1,-3 0 51,-3 0 0,1 0-65,5-1 0,2 1 67,-9 0 0,9-2-69,-2-5 0,4 5 11,2-4 1,0-3 1,0 2 0,0-5 8,1 5 1,5 1 2,1 5 1,-1-5 50,-6-1 0,7-6-39,-1 7 0,7-7 4,-6 7 0,8-3-1,-2 2 0,-3 5-83,3-4 0,-6-1 67,6 7 1,-7-4-5,7 10 0,-6-2-15,6 2 0,-9 2-3,2 5 0,3 4-18,-2-4 0,-1 3 26,-6 3 1,0 0 1,1 0 0,-1-2 1,0-4 0,0 4 7,0-5 0,-6 5 32,0 2-29,-1 0 1,7 0 14,1 0 2,-10 0-34,7-8 0,-12 6 33,7-5-36,-7 5 10,3 2 0,-6 0 8,5 0-10,-5 0-6,6 0 15,-8-8 2,0 6-40,0-7 1,0 7 34,0-4 10,0 3-22,0-14 0,0 13 10,0-9 1,-2 9 2,-4-2 11,4-5-27,-15 9 1,12-13 4,-7 9 1,5-7-14,-6 7 24,9-1-36,-13-1 0,6-1 19,-8-4 1,7 5 11,-1 8-16,0-9 0,-6 1-1,0-5 29,0 5-25,0-1 1,2 5 26,4-9-25,-4 9 0,12-7-106,-7 5 109,7 4-37,-3-7-1,8 1 1,2 6-7,4-5 1,-1 5 32,7 2-14,1 0 0,6 0 24,1 0 1,-1 0-23,0 0 1,6 0 73,1 0 0,-1 0-62,-6 0 0,1 0 40,-1 0 1,0 0 2,0 0 0,-6 0 57,0 0-37,-1 0-7,7 0-25,1 0 1,-8 2 22,1 5 40,-9-5 0,5 8-34,-9-3 54,0-5 0,0 9 1,0-5-54,0-4 0,-2 13 8,-5-9 0,5 3-7,-4-3 0,2-2-74,-3 9 0,3-6 69,-9 5 1,9-5-94,-2 5 0,-3 1 73,3 6 0,-7-6-33,7 0 1,-7 0 16,6 6 1,-5 0-5,5 0 1,-1 0 7,1 0 0,3 0-3,-9 1 0,7-1-36,-7 0 1,9 0 36,-2 0 1,1 0-52,-1 0 1,4 1 55,-5-1-182,-3-9-228,8 7 120,-7-15-130,9 7 157,0-9-2536,0 0 2271,0-9 0,0 5-329,0-9 1,0 7 828,0-7 0,9 1 0,1-8 0</inkml:trace>
  <inkml:trace contextRef="#ctx0" brushRef="#br0" timeOffset="2958">1626 460 8872,'10'0'960,"-1"0"-660,-9 0 88,8 0-184,3 0 1,8 0-106,0 0 1,0 0 113,0 0 1,3 0-148,3 0 1,-1 0 112,7 0 0,1 0-56,7 0 0,7-2 35,5-4 0,5 3-134,1-3 1,1-3 56,-1 3 0,9-7-14,4 7 1,2-3-43,-1 3 0,1 4 87,-8-4 0,8 1-9,-2-1 1,-2 4 0,2-5 1,-8-1-23,2 2 0,-2-7 28,1 6 1,-5 1-64,-1 6 0,-2 0 58,-10 0 0,2 0-128,-2 0 0,-7 0 31,0 0 0,0 0-12,-6 0 1,-4 0-73,-3 0 1,-3 0 114,-3 0 1,0 0 111,0 0 1,0 0-124,0 0 0,-6 0 11,0 0 1,-7-2-10,7-4 1,-7 3-88,7-3 0,-6 4-42,5 2 144,-7-9-129,12 7 102,-15-6-44,6 8 19,-8-9 237,0 7-217,0-6 279,0 8-265,0 0 64,-8 0-138,6 0 1,-15-2 82,4-5 1,2 5-118,-2-4 97,1-5 1,-8 7-22,1-9 0,0 7-21,0-7 1,0 6 53,0-5 0,-2 5-25,-5-5 1,5 1 2,-5-2 0,5-2-16,2 9 1,0-9 16,0 2 0,6 3-18,0-3 0,2 6 13,-1-5 1,-3 5-289,8-5 87,1 7 79,6-12 101,0 15 1,9-6-27,3 8 1,-1 0 83,2 0 1,-1 0-83,8 0 0,5 8 150,1 5 1,1-2-126,-1 1 1,-5-5 151,5 5 1,1-5-63,-1 6 1,6-3 43,-7 3 1,7 4-53,-6-4 0,1-3-8,-1 3 0,-5-2-28,4 2 0,3 1 26,-2-7 1,-1 6-11,-6-7 42,0 9-66,1-13 1,-8 13 53,1-9-7,-9 1 90,5-7 176,-9 8-255,-9-6 1,-1 13-13,-9-8 1,6 5-60,0-5 0,0 5 59,-6-5 1,6 6-130,1-7 0,-1 9 78,-6-2 0,0-3-12,-1 3 0,1-2-1,0 1 1,0 3-14,0-8-96,0 8 0,2-11 33,4 9-406,-4-9 125,6 4-397,1-8-254,1 0-528,9 0-803,0 0 730,0-8 546,0 6 1061,0-7 0,9 1 0,1-3 0</inkml:trace>
  <inkml:trace contextRef="#ctx0" brushRef="#br0" timeOffset="5049">420 2565 7714,'0'19'0,"0"1"-1236,0-1 1001,0 0 273,0-9-41,0 7 0,0-14 43,0 14 0,2-15 193,4 4-197,-3 5 150,14-9-158,-15 6 1,13-6 117,-9 5-56,0-5 62,-6 6 0,2-8-27,5 0 190,-5 9-43,6-7 5,-8 7 329,0-9-23,0 8-381,0-6 194,0 7-49,0-9-201,0-9 52,0-1-73,0-1 15,0-6 0,0 0 12,0-9-32,0 1 1,0-3-112,0-4 1,0-4 98,0-2 0,0-9 0,0-4 1,0-4 7,0-3 1,0-1 51,0-5 1,0-2-59,0-4 0,0-2 89,0 8 0,0 0-110,0 7 0,3-5-109,3 5 0,-4 3-81,4 16 0,-1 2 137,1 4 1,-4-2-123,5 9 1,-5-1 76,-2 7 1,0 0-33,0 0 0,0 0 31,0-1 0,0 8-104,0-1 104,0 0 12,0-6 287,0 0-263,0 0 169,0 0-149,0 8 14,0 2 4,0 9-127,0 0 60,-9 0-20,7 0 7,-6 0 4,-1 0 1,7 3-34,-4 3 23,-5-4 1,0 15 20,-8-4-16,0 4 1,6-4 46,0-1 1,1 1-33,-7 6 0,-7 0 32,1 1 0,-3-8 2,2 1 0,3 0 4,-9 6 1,9 0-11,-3 0 1,-1-6 4,1 0 0,1-9-13,5 2 0,1 3 22,0-3-68,8 1-29,-6-7 22,15-9 0,-4-2 41,12-8-142,5 0 132,0 0 0,6 2-44,-5 4 0,5-4-52,3 5 82,-1-5 0,0-3 22,0 1 0,0 0-18,0 0 1,7-7 3,-1 1 0,1-1-24,-7 7 117,0 0-95,0 0 1,0 0 98,0 0-92,-8 0 0,6 2 13,-4 4 1,2-4 0,0 6-6,-3 1-1,-7-7 1,10 12-1,-9-7 4,9 7-8,-13-3 8,6 8 29,-8 0 1,3 0 107,3 0 0,-4 2-122,4 4 200,-3-4-200,-3 15 0,0-12 25,0 7 46,8-7-41,-6 12 1,13-7 243,-9 9 0,9 1-79,-2-1 1,-2 0-168,1 0 0,1 0 47,6 0 1,1 0 3,-1 1 1,-2-1 19,-5 0 1,5-2-100,-4-4 1,4 4 39,2-5 1,-6 3-131,0-2 128,0 4-238,6-6 101,-9-1 0,1-1 45,-5-9-334,-3 0 103,5 0-196,-8 0-2318,0 0 1594,0-9-509,9 7 480,-7-6 252,15-1 961,-7 7 0,9-15 0,1 6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1:27.5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26 7604,'0'-4'1184,"-3"-2"1,3 5-331,-2-3-1,1 2-501,1-1 0,-1 1 603,-1 0 258,1 0-707,-2 2 1,3 3 16,0 1 1,0 2-168,0 0 0,0 4 26,0 0 1,0 4-154,0 1 1,0 3-1,0-1 1,0 4-172,0 0 1,0 4 130,0-2 1,-2-1-237,0 0 1,0-2 75,2-1 1,-2-1-216,0-1 1,0-3 73,2-3 1,0-6-727,0 2 14,0-2 276,0-2 0,0 0 102,0-6 0,0 2-11,0-3 1,0 0-560,2 0 1,-1-2 340,1 2 1,0-1-492,0 1 0,-1-2 102,1 2 1064,-2-2 0,3-1 0,1 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1:31.3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168 142 8279,'-7'-2'419,"1"0"349,-1-3-317,1 4 68,2-5-43,2 6 226,-1-6-137,2 2-227,-2-2-100,6 0 0,1-1 34,2 1 0,1-1-7,2 1 1,1-1 40,5-2 0,2 2-97,2-1 1,0 0 62,0 2 0,1 0-56,2-1 1,0 4-6,1 0 1,2 3 0,-4 3 115,0 1 0,-1 4-118,-1 3-31,-3 4 0,-2 1-96,-4 4-27,-2-1 0,2 2 0,-4 1-101,-2-1 221,-2 1 14,-2 1-40,-2 3-33,-2-1 1,-5 1 261,1 0-280,-6-4 0,2 3 0,-5-4 573,-1 0-459,0-1 0,-2-4 0,1-1 248,-3-1 1,-1-2-144,-5-2 0,1-1-159,-3-5 0,2-1 57,-2-3 1,3-4-155,-1-2 0,5-6-356,1-5 0,2-3 225,1-4 0,3-1-276,1-7 1,5 0 176,3-5 0,4 2-271,3 3 1,1 0-1,4 2-442,3 2 507,3 0 106,2 8 0,1 0-432,1 3 358,1 3 1,1-1-409,-2 4 158,-2 2 0,1 3-299,1 2 1,-2 1 365,2 3 0,1 3-489,-1 1 0,3 5 0,-1 1-299,1 2 1314,1 1 0,1 3 0,-1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1:32.3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91 308 8454,'-7'-8'-90,"1"-1"149,2-2 0,1 4 1035,3-6-600,0 6 1,0-5 221,0 1-87,3-4-291,1 2 0,5-3 228,2 1-6,1-2-356,4-2 0,-1 2 156,2 0-139,5 0 0,-4 0-65,5-1 1,-2 5 0,1 0 183,0 4 0,-2 2-282,1 3 1,1 1 19,-3 3 0,2 5-129,-4 2 0,-2 5 64,0 1 1,-1 4 81,-1 1 1,-3 2-57,-2 2 0,-3 2 73,-1-1 1,-2 2-150,0 1 1,-2-3 121,-2 1 0,-5-1 0,-3 3 0,-2 2 46,-1 0 1,-3-3 100,-1-1 1,-2-3-201,0 0 0,-3-2 67,-1-2 0,-2 0-160,-1-4 0,-2-1 112,-2-6 0,-1-2 25,1-2 0,2-6 3,2-4 1,3-5 53,2-6 1,1-6-311,3-3 0,3-5-325,6-1 0,2-3 142,6 0 1,1 1 128,4 2 1,4 3 28,9 5 1,2 3 0,2 2-54,1 4 1,0 2-252,0 4 0,0 2-341,-1 2 1,0 4-1127,1 1-91,-1 1 896,-2 4 1168,-1 0 0,0 6 0,0 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1:33.0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102 141 8485,'-2'-7'36,"0"-1"0,0-1 265,2 2 0,0-1 53,0 2 0,0-3 54,0 1 0,0-1 42,3 0 0,0 2-83,4-2 1,0 2 22,1 1 1,2-1-99,3-2 0,2 4 34,0-1 1,4 4-213,-2-1 1,3 3 124,-3 3 0,3 3-58,1 5 1,-3 2 93,1 2 0,-4 2-211,0 4 0,-1 3 77,-2 3 0,-2 3-18,-1 2 1,-3 2 47,-1 0 0,-3-2 174,-2-2 1,-5-4 278,-1 0 0,-5-3-137,1-4 1,-3 0-34,-2 1 0,-2-6-126,-2-1 0,-1-3-250,-1 1 1,-2-4 142,-3-3 1,3-4-200,-1-2 1,1-5 117,-3-8 1,1-5-525,-1-5 0,4-5 218,3-4 0,2-1-967,4-4 0,6 1 476,3-1 0,4 6 244,4 3 1,6 7-36,4 4 1,4 2 63,-1 4 1,2 3-557,0 2 1,0 1-16,1 3 1,2 1-272,1 3 0,-1 1 1226,0 1 0,1 5 0,-1 3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1:33.8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170 231 7920,'0'-11'0,"0"0"-270,0 0 1,0-1 1007,0-1 1,1 1-211,1-1 1,1 0-7,4 0 0,0 0-114,2-2 1,-1 2-75,5-2 0,-4 5-52,4-2 1,1 2-25,1 0 0,0 2-1,0-1 0,-1 5-14,4 2 0,-2 1-83,1 1 1,2 2 97,-2 2 0,-2 3-17,0 6 1,-1 0 23,-1 2 0,-1 2-5,-2 5 1,2 1-225,-4 2 1,1 4 125,-3 1 1,0 1-73,-2 1 1,-1 0 106,-3-3 1,-3 3 51,-1-2 0,-4 1-86,-3 1 1,-4-3-10,-2-1 1,-2-2-208,-3-3 0,-3-1 61,-3-5 1,-2-4-178,0-5 0,-2-4 106,0-1 0,-2-8 5,0-4 0,1-6 81,3-4 0,0-6-615,4-5 0,0-1 249,7-1 0,6 0-23,7-1 0,4 2 224,2 1 0,7-2-26,6 4 1,2 0-332,5 6 1,1 1 90,0 2 1,4 1-753,-2 3 1,0 1 501,0 5 1,1 1-710,2 4 1367,-1-2 0,-2 3 0,-1-4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1:34.8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205 167 8475,'0'-6'-338,"0"-1"0,-1 1 939,-1 0 1,2-1-82,-3 1 1,3-3-94,3 1 1,-1-3 4,4 2 0,0-2 59,5 0 1,-1-1-148,3-1 1,0 1 33,0 2 1,2-1-128,0 5 0,2 1 16,-2 5 1,3 0-19,-1 2 1,-2 5 24,0 3 0,1 5-164,-1 3 0,0 1 113,-2 2 0,-3 0-136,-2 2 1,1 1-155,-3 2 1,1 0 177,-5 2 1,0 0 46,-4 2 0,-5-1-7,-3-1 1,-5-1 211,-2 0 1,-2-3-137,0-3 0,-3-2 82,-2-1 1,-1-5-133,-3-2 1,-1-6 1,-4-1 1,4-4 32,-1-4 1,0-4 7,-2-7 1,3-4-202,3-5 0,4-4-267,2-1 0,5-6-361,2-1 1,6 2 335,5 2 0,7 0-179,6 5 0,4-1 119,4 5 1,3 2-815,-1 3 0,3 3 438,0 2 0,1 3-200,0 1 1,1 5 908,0 2 0,2 1 0,1 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1:39.3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64 8203,'0'-6'-555,"0"0"299,-3-1 1378,3 1-162,-3-1-354,3 1-13,0 0-312,0-1 1,0 3 330,0 0-87,0 2-146,0-1-117,0 3 1,0 2 192,0 2 1,0 1-145,3 6 1,-3 2 85,2 4 0,1 5-74,-1 1 0,1 0-16,-3 1 1,0-1-102,2 3 1,-1 2 55,1-1 1,0 1-222,0-2 1,-1-3 152,1-2 0,-2-2-325,0-2 1,3-1 115,-1-3 0,1-4-1116,-1-2-114,-2-1-677,6-5-675,-2 1 1192,2-2-55,0 0 1460,1-2 0,-1-2 0,1-2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1:43.0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 7 8096,'-7'0'102,"3"-2"149,0 0-3,2 0 1,-1 2 396,0 0-261,3 0-138,-3 2-69,3 2 0,0 6 72,0 3 0,0 5-1,0 6 1,0 1-48,0 3-101,0 4 1,0 4 24,0 2 1,1 2 32,1-1 1,-1-3-292,3-6 1,-1-2 138,1-5 1,-1 1-327,2-5 0,0-1-14,-3-5 0,3-3-182,-1-2 1,0-1 50,0 0 1,0-4-298,3 0 0,-1-3-368,0 0 1130,4 0 0,-3-3 0,2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1:49.7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260 129 8096,'0'-6'86,"-1"-1"0,0 1 266,-1 0 0,-3 1 249,3 1-301,0 0 1,2-3 54,0 1 135,0 0-216,0-1 1,1 1 79,1-1 148,-1 1-310,4-1 0,-1 1 128,2 0-143,1-1 1,-1 3 26,0 0 1,3 2 46,0-3 0,2 4-144,0-1 0,1 1 101,1 1 0,-1 3-123,1 1 1,0 3 37,0 1 0,0 2 21,0 3 1,-3 0 21,1 2 0,-1 0-1,1 2 0,-4 0-127,-3 2 1,-3 1 130,2 1 1,-3 2 9,-3 3 0,-3-3-11,-5 1 0,-4-3 73,-2 3 1,-1-6-75,-2 2 1,-2-5 141,-1 0 0,-3-2-98,-2 0 0,-1-4-26,-3-2 0,1-4-117,1-3 0,-2-3 126,3-4 0,1-4-183,2-4 0,6-3 75,5 1 0,4-2-267,3-3 1,4 2 55,4-1 0,5 0-296,5 0 1,5-2-78,6-3 0,2 3-273,2-1 1,2 6-51,1-1 1,-1 3-507,3-1 1,-3 5-265,0 2 1,2 2 239,-1 1 1351,0 1 0,0 0 0,1-1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1:50.55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108 168 11573,'-2'-7'-520,"-1"-2"408,-2-2 1,0 2 334,3 0 0,0 0-37,2 1 0,1-4 566,1 1 1,2-1-155,2 0 1,1 1 0,2 0 0,1 1-401,5-1 0,0 3 147,2 4 1,0 1-142,2 3 1,1 3 116,1 4 0,-1 3-336,2 5 1,-2 4-43,-1 4 0,-1 3-150,0 2 1,-6-2 107,-3 2 0,-2-1-93,-1 1 0,-2 0 296,-2 0 1,-7-1 10,-3-6 1,-4 0 236,-1-1 0,-2-2-150,-2-1 0,-2-4 205,0-4 0,0-5-142,-1-2 0,-1-1-217,0-1 1,-4-5-154,2-3 0,0-3 123,-1-6 0,2-3-602,-2-3 1,3-3 199,4-2 1,2 2-93,4-2 1,2 2 138,5 3 0,3 2 15,5 3 0,3 3-156,6 2 0,3 1-289,1 1 0,2 2 121,2 2 1,2 1-479,3 0 0,2-1 1125,-1 1 0,7-1 1,-1 1-1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08:00.5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10317 345 7521,'-20'0'61,"1"0"0,7 0 324,-1 0 1,6 0-11,-5 0 1,5 0 286,-6 0-452,1 0 1,-1 0 614,0 0-493,9 0-126,-13 0 1,13 0 5,-9 0 1,7 0 51,-7 0 0,6-7-2,-5 1-82,7 0-46,-12 6 1,7-7 179,-9 1-143,-1-1 0,-1 1-4,-4 0 1,3-3 75,-3 3 0,2 4-44,-3-5 1,-4 3 6,-8-2 1,0 3-30,-1-3 1,-5-2 26,-1 1 1,-8-6-121,2 7 0,-4-7 94,-3 7 0,1-3-81,-1 3 1,-5 2 72,-1-9 1,-6 7-149,6-7 1,-2 6 84,2-5 1,2 5-91,-8-5 1,2 5-175,-2-6 0,-4 9 259,3-2 1,1 2-130,-6-3 1,12 5 102,-6-4 0,2 4 22,4 2 1,-8-7-34,1 1 1,5-1 80,3 7 0,1 0-116,-2 0 0,3-6-1,-10 0 1,10-1-16,-3 7 1,-4 0 1,-2 0 0,-5 0-66,-1 0 1,-1 0 55,1 0 1,-1 7-85,0-1 0,1 0 105,-1-6-46,9 0-869,2 0 888,1 0 0,3 0 16,-8 0 1,8 0-65,-2 0 1,-2-2 103,2-4-50,1 4 1,-1-7 13,0 9 0,-2 0-7,2 0 0,3-6-95,-9 0 0,-1-1 91,-5 7 1,1 0-96,5 0 1,-4 0 60,4 0 0,-3 0-14,3 0 1,4 0 8,9 0 1,-1 0 85,1 0-77,-9 0-1,7 0 90,-5 0-82,13 0 1,-5 0 44,5 0 1,-10 0-35,-3 0 0,0 0 30,7 0 0,-1 0-3,1 0 0,-7 0-7,0 0 0,-2 0-7,3 0 1,3 7 0,-4-1 0,-2 7-2,2-7 1,1 3 3,5-3 1,7-4 129,0 4 1,-4 3-133,-2-3 1,1 1 438,12-7 0,1 2-437,-8 4 0,2-4 46,-2 5 0,2 1 0,7 1-90,-3 1 30,-8-5 1,6 9 0,-6-7-15,2-3 1,6 7 24,-6 2 0,0-5-1,-6-2 1,6 3-6,0-3 34,0 9-35,2-13 0,-11 15 7,9-4 1,-6-2 2,12 1 1,-6-5-66,6 6 57,-8-1 0,6 1 11,-4 0 1,-2-7-14,9 7 0,-10-2-41,3 1 1,-2 5 36,2-4 0,-4 2 35,4-2-36,4 4 1,-8-7 101,4 10-97,4-1 0,0 0 1,9-6 20,0-1-17,-1 1-3,1 6-54,8-8 54,-6 6 0,6-9 3,-8 5 12,0 4-14,0-6 0,6 2 6,0-1-33,0-7 24,-6 12 1,-1-9 2,1 5 11,8 4-14,-6-15 0,6 13 14,-8-9-11,0 9 0,8-11 13,4 9 0,-1-2-11,1 2 1,-1 1 3,1-7 0,11 6-5,-4-7 0,4 3 2,-4-3 1,6-4-3,1 4 1,5 3 1,-6-3-1,9 1-1,-13-7-2,15 0-1,-6 0-41,8 0-139,0 0 174,0-9 1,2 5 9,4-9 1,-2 3-129,9-3 0,-7-4 85,7 4 0,-6-4 7,5-2 1,-1 4-4,2-4 0,4 8-4,-5-14 0,-1 8 3,2-9 0,0 5 13,6 2 0,-6 0-5,-1-1 1,1 1 269,6 0-177,0 0 1,0 0-51,1 0 0,-8 6-18,1 0 0,-7 9 0,7-2 0,-8-5-371,3 9 330,-8-7 40,0 9 1,0 2 18,0 5 29,0-5-28,-8 15 1,3-9-18,-8 5 15,9 4 1,-13-6-17,4 8 1,3 0-10,-3 0 1,0-2-28,-6-4 0,6 4 34,1-4 0,-1 4-6,-6 2 0,0 0 5,-1 0 0,1 7 1,0-1 1,0 1-1,0-7 1,0 0 0,0 0 0,2 0 0,4 1 1,-4-8 0,4 1 0,2-2 2,-1 1-3,7 5-42,-3-14 39,8 5-7,0 1 5,0-7-3,8 6 139,3-8-131,8 0 261,0 0-252,1 9 1,-8-7 18,1 4 78,0-4-83,6 7 1,0-7 33,0 4 78,0-4-104,0 7 1,1-7 24,-1 4 1,0-1-4,0 1 1,0-4-124,0 5 112,-8-5-58,6 6 7,-6-6 1,6 9 46,-5-5-137,5-3 116,-14 5 0,7-8-34,-3 0-7,-5 0 20,6 9 1,-6-7-8,5 4-181,-5-4 179,6-2-128,-8 0 1,2 0 7,5 0-256,-5 0 171,6 0-48,-8 0 48,0 0 11,9 0 44,-7 0-77,7 0-92,-9 0-2599,0 0 1962,0-8 139,0 6 1,2-9 204,4 5 0,-4 1-244,5-7 0,-5 5 141,-2-6 728,8 1 0,3-8 0,8 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1:51.19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122 187 10409,'-4'-9'0,"-1"-2"-266,0-1 1,3 2 143,0 1 1,2 0 1814,2 0 1,2 0-360,4 1 0,2 0 82,3-3 0,4 3-577,2 0 0,0 1-411,3 0 0,0 4 10,2 0 0,3 3 75,1 0 0,0 5-272,-3 4 0,-1 3-45,-1 3 0,-1 2-592,0 5 0,-2-2-102,-5 4 0,-3-1 78,-3 3 1,-3 2 168,-1-1 1,-3 1 127,-4-2 1,-5 0 383,-3-1 0,-8 3 108,-1 0 1,-4-3 213,-1-4 0,-4-2-142,-2-1 1,-1-3-46,-1-2 1,0-6-247,0-3 1,0-2-306,0-2 1,0-7-75,2-3 0,3-6-268,3-5 1,3-5-739,4-4 0,2-6 435,7 0-1,3-2-100,7 3 1,8-1 318,7 2 0,8 0 135,7 4 0,3 2 172,4 2 1,-1 3-706,0 2 0,2 2-79,-1 2 1,0 4 1094,-5 4 0,3 2 0,-1 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1:54.6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153 1052 8235,'-3'-6'0,"1"-1"115,1 1 0,-1-1 15,0 1 1,-1-1 137,3-2 0,0 2 27,0-1 1,1 0-28,1-1 0,0 1 24,2-2 0,0 1-71,0-2 0,4 1 47,-2 0 0,3-2-21,-1 1 0,0-1 5,3-1 0,-1 2-37,3 1 0,-2 0 41,0-1 1,-1 2-145,3 5 1,-2 1 94,0 3 0,-1 0-22,3 0 1,-2 6 24,-1 2 1,-1 4 13,2 1 1,-1 3-32,0 3 1,0 1-98,-4 1 1,0 0 49,-2 0 0,1 1 31,-3 2 0,0 1-124,-2-2 1,-3 2 134,-1 1 0,-4-1-4,-3 1 0,-2-3-37,-2-2 1,1-1 113,-3-1 0,0 0-98,-3-2 0,3-1 13,0-4 1,0-4-5,-2-1 0,0-5 0,-1 0 0,2-5-155,1-3 0,-1-6 24,3-3 1,-2-5-262,2 1 1,1-5 241,3-2 0,2-2-579,2-4 0,4 0 195,1 0 0,2 2 36,2 3 1,4 3-162,5 3 0,2 1 133,2 3 0,-1 2-647,3 2 0,-2 3 355,2 1 0,0 3-684,2 2 1,1 1 1329,-1 3 0,0 0 0,0 0 0</inkml:trace>
  <inkml:trace contextRef="#ctx0" brushRef="#br0" timeOffset="739">179 160 8367,'-6'-3'0,"-1"-3"-109,1-2 1,1 0 175,1 1 0,3-1 666,-1-1 1,2-2-228,2 3 1,2-3-200,5 3 1,-2-3-30,4 2 0,0-1-33,2 1 0,-1-1-16,1 1 1,0 3 66,0 1 0,0 4-201,0-1 0,-1 2 106,1 2 0,1 2-124,1 5 0,0 4 55,3 4 0,-3 1-15,-2 1 0,0 1 71,0 2 0,0 1-1,-1 2 1,-2-1 23,-1-1 1,-4 1 24,-1 1 1,-2 2-108,0-1 0,-4 1 58,-3-3 1,-3 0-90,-3-1 0,-4 1 76,-2-5 1,-2 1 13,0-5 0,-3 2-77,-1-2 1,-3-1-176,-2-3 1,2-4 94,-2-5 1,1-2 89,-1 0 0,4-5-121,-2-4 0,5-5 100,-1-3 0,3-5-411,-1-1 0,5-5 147,2-2 0,4-1-126,4-1 1,3-1 71,4-1 1,5 4 278,3 0 0,7 5-149,3 1 0,5 3 72,1-2 1,3 3-498,-1 0 0,2 4 188,-2 3 0,3 1-1221,1 1 0,-2 5 686,2 4 1,-2 1 859,0 1 0,1 6 0,-1 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2:01.5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166 224 8081,'-3'0'21,"-1"-2"479,2 0-323,2-3 1,-4 1 47,2-2 0,1-1 61,-1 1 0,1-3-60,1 1 0,0-3 73,0 3 0,1-4-26,1 2 0,2-5-23,2 0 0,3 0-40,-1 3 0,3-1 64,-3 0 1,5 0-191,-2 0 0,2 3 86,-2 2 1,1 3-133,1 3 1,0 3 17,0 3 1,0 3-23,-1 6 0,-1 4 78,0 2 0,-1 3-34,0 4 0,0 0-79,-4 2 0,1-1 126,-1 3 1,-2 0-64,-2 2 1,-2 0 41,-2 0 0,-4-3-132,-3-1 1,-4 0 63,0-3 0,-4-2 29,0-6 0,-2-4 144,0 0 0,-2-2-136,-1-4 0,-2-2 82,0-5 0,-1-4-36,0-2 0,0-3 68,1-4 0,3-3-60,4-1 0,1-4-133,3-3 0,3-3 12,2-1 0,4 0-198,1 3 1,6-1-108,4 0 0,5-1 122,5 2 1,4 0-334,3 6 1,1 1 165,0 1 1,4 2-787,1 4 0,-2 2 453,0 2 1,-1 4-146,1 1 1,-2 2 821,-1 5 0,-2-1 0,-4 5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2:02.4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105 174 8436,'0'-11'-52,"0"0"0,0 1 288,0-3 0,0 0 417,0 0 1,5-2-29,1 0 0,3 0-124,-1 3 1,3-1-437,4 3 1,-1 1 130,1 2 0,-2 4-5,0 0-62,3 3 0,-3 1 277,2 3-620,-1 4 218,1 4 1,-1 5-244,1 2 199,1 6 1,-4 4-197,1 3 1,-6 0 96,0 0 1,-1 2 5,-4 2 1,-1-4 147,-3 2 0,-4-6 179,-5 0 1,-2-4-33,-2-3 1,1-4 111,-3-2 1,-1-2-129,-4-2 0,2-5 211,-4-4 0,1-2-76,0-2 0,-2-5-95,1-6 0,2-3-137,1-6 0,2-3 128,2-5 1,2-5-692,4-1 0,2-2 247,2-3 0,5 4 91,4-2 0,8 8 66,7 1 0,2 5-160,2 2 1,2 6-692,3 2 1,-1 4 368,1 5 1,0 2-1371,-1 2 1962,-2 1 0,2 7 0,-2 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2:03.34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140 238 12275,'-6'-13'-994,"2"0"1215,-1 1 1,4-1 463,-1 0-333,4 0 0,2-3 104,2-1 0,3 0 176,2-1 1,3 0 21,1 1 1,3-1-347,-1 1 0,2 5-104,0 5 0,0 4 77,0 3 1,3 6-257,-1 5 0,0 4 68,-1 4 1,-1 3 86,0 2 0,0 3-110,-2 3-412,1 2 214,-4 0 0,1 0-126,-4 0 1,-3 2 133,-4 0 0,-1 1 57,-6-3 1,-2-1 106,-5-1 0,-2 1 306,-8-4 1,2-2-116,-6-3 0,1-3-26,-3-2 0,-2 0-166,-2-4 0,-2-4 31,0-7 0,0-2-190,-3-2 0,3-6 164,0-4 0,4-5-256,4-4 120,2-5 1,4-4 273,0-4-1268,6-2 723,5-2 1,6-1-373,5 1 423,6-3 0,8 4 47,5 1 0,4 5-45,5 3 113,3 5-1177,0 1 819,1 5 1,-3 5-350,-3 3-912,0 5 696,2 1 1116,-3 6 0,-1 3 0,-2 4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2:04.2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308 186 8302,'-1'-13'0,"-1"0"0,1 1 1102,-1 2-646,1-2 1,1 2 310,0-3 254,0 0-590,3 0 1,1 1 240,2 1-10,3-1-286,-2 5 1,8-4 397,-2 2-582,1 3 1,2 1 59,1 3 1,2 1-1,2 3 0,0 2-166,2 2 1,-1 3 129,1 2 0,-1 2-179,1 2 1,-2-1 35,0 3 1,-4 0-255,-2 2 1,-1 1 31,-1-1 1,-4 0-69,-3 0 0,0 3 138,-4 2 1,-2 0 46,-5 1 0,-3-3-41,-3 4 1,-4-2 56,-2 2 0,-2-3 152,0 1 0,-2-4-83,-1-1 1,-2-3 4,1-3 1,-2-1-115,-1-1 0,-2-5 0,0-3 0,0-3 27,0 0 0,0-5 16,-2-4 0,1-5-171,4-3 0,1-5 73,1-4 0,3-2-371,0-2 0,7 0 178,4 2 0,5 0 179,2 2 1,3-1-43,3 2 0,6-2-3,7 3 1,4 0-708,3 0 0,1 0 321,0 3 1,1 2-133,0 4 1,-1 2-199,1 3 629,3 0 257,0 4 0,3 2 0,0 2 0</inkml:trace>
  <inkml:trace contextRef="#ctx0" brushRef="#br0" timeOffset="1004">128 988 8360,'-6'-10'-231,"-1"-1"-58,1 2 0,-1-2 173,1 3 1320,2-1-713,2 0 1,2 1 347,0-3-446,0 4 0,2-5 15,3 4 0,1-3-97,3 2 0,1-1 26,3 1 1,0-2-76,2 3 1,-1-1 0,3 3 0,0 2 32,3 2 1,-1 1 98,0 1-197,0 0 0,3 3 98,-1 2 1,3 1-34,-3 3 1,0 1-1,-1 2 1,-2 1 32,-1 0 1,1 2-2075,-3 0 1,-1 3 1409,-3-1 1,-2 1 368,-2 2 0,-2-1 0,0 0 0,-2 0 0,-3 1 2205,-3-1-1259,-4 0-607,0 0 0,-6 1-296,1-1 1,-2-2 43,-3 0 0,0-3-160,-2 1 1,-3-2 125,1-2 0,-4-2-83,-1-3 1,0-2 57,-4-2 1,1-1-42,-1-1 0,-2-4-21,2-2 0,1-4-6,-1-5 0,6-2-288,1-5 1,5 2 98,3-4 1,6 1-91,3 0 1,4 1 63,0 3 1,7-1-432,3 1 0,6 0 61,3 0 1,3 2-104,1 2 0,2 2-46,3 3 774,2-2 0,4 5 0,4-3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4:36.2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32 172 8302,'-9'-7'-79,"4"-3"146,3 3 0,2-7-13,0 4 0,2 1-248,3-1 1,4 1-56,6-1 329,1-4 1,6 5-26,4-7 0,4 6 37,1 0 0,6 1-105,-1-1 0,2 3 100,-1 7 0,1 0-162,3 0 0,-3 0 141,-6 0 0,-1 5-72,0 0 1,-8 7 48,-8-1 0,-1 4-7,-9 6 0,1-4-30,-6 4 0,-2 3 22,-3 2 1,-4-1-99,-7 1 1,-6 1 45,-4 10 1,-11-9-9,-4 3 0,-4-9 14,-2 4 0,0-12-7,0 2 1,6-11 19,-1 0 0,7-3-8,-1-2 1,5-7-105,5-3 1,5-9 100,10-2 0,4-5-336,7 5 0,7-5-113,4 5 465,10-7 0,3 4 0,7-7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4:38.3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77 217 7752,'-16'0'0,"2"-2"-384,4-3 0,-2 2 805,7-8-262,-8 8 0,12-11-98,-5 4 0,6-4 22,6-2 1,8 0 27,6 1 0,8-1-28,-2 1 0,4-1-101,1 0 1,5 6 58,1 0 1,6 4-16,-1-4 1,-2 7-44,1-3 0,1 6-10,5 6 0,-2 2-31,-4 8 0,-8 5 76,-7-1 1,-8 8-65,-3-2 0,-6 4 36,-9 1 0,-2 2 5,-3 3 1,-12-3 29,-15 4 0,-6-1 2,-9-5 0,1-3 104,-1-12 0,-2-8-68,-3-2 0,4-5 56,-4-1 0,8-8-74,3-8 1,11-7-203,-1-8 0,12-2 130,3-3 1,9 3-452,13-4 0,4-1 478,11 2 0,10-7 0,9 3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4:24.9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176 118 7890,'-4'-7'0,"0"2"-29,-2 0 376,4 2-213,-7 3 204,8 9 1,-5-1 161,2 9-226,3 5-137,-8 9 1,7 6 138,-5 8-280,0 2 0,-3 6 0,0 2 2,-1 3 127,1 3 0,0 3 21,-1-3 0,1-6-263,0-10-106,-1-7 118,6-7-28,-4-2 233,7-11-387,-2-4 0,4-10 68,0-8 0,0-6 8,0-7 1,4-4-1,3-3-233,2-3 375,2-7 0,-4 0 113,-1-3-53,1-1 0,4 0 0,-1 0 50,0-1 0,1-1-16,-1-1 1,0 0-30,0 0 0,2-4 0,-1 0 114,0 2-114,1 1 0,-6 2 1,4 2 2,0-2 0,-4 13 1,-2 3 290,-3 8-289,-1 5 0,0 6 0,0 5 301,0 6-94,0 8 0,0 6-10,0 8 1,0 10-120,0 3 0,0 7 238,0 0 0,0 2-200,0 2 0,1 3 25,2 0 1,-1 0-369,1-4 158,3-4 1,-4-1-239,5-5 0,-5-6 0,3-4 119,-1-5 1,-3-9-1229,3-4 586,2-1-85,-5-6 914,3-6 0,-4-11 0,0-5 0</inkml:trace>
  <inkml:trace contextRef="#ctx0" brushRef="#br0" timeOffset="174">124 530 8518,'-10'0'-26,"0"0"8,4 0 319,-3 0 0,8 1-31,-3 3-276,8-3-76,-3 8 0,12-3 135,-3 4 0,2-3 1,0 0-120,2 1 0,-2-2-391,5 0 1,-1-3 0,3 0-28,-2-2-349,-5-1 393,8 0 440,-4 0 0,4-4 0,1-2 0</inkml:trace>
  <inkml:trace contextRef="#ctx0" brushRef="#br0" timeOffset="477">464 46 8518,'-3'7'-350,"-1"0"0,0 0 710,0 3 0,3 6-78,-2 5 1,2 5 0,1 10-62,0 5-26,4 9-1091,-3 7 910,4 5 0,-5-1 172,0-3 0,3 0-313,1-6 1,-1-6-410,-3-9 1,0-7 379,0 1 1,0-8 0,0-2-722,0-7 248,0-2 8,0-6 780,0-2 1,0-18-1,0-3 1</inkml:trace>
  <inkml:trace contextRef="#ctx0" brushRef="#br0" timeOffset="643">372 427 8518,'-5'-11'268,"-2"-3"149,3 7-227,-1-7 263,5 13-298,0-3-107,0 4 0,8 0 65,2 0 1,3 4-176,-3 3 0,5 2-471,2 2 0,-1-1 390,1 0 1,1 1 0,2-2-827,1-2 469,-1 2-296,1-8 588,0 3 1,-1-4 207,1 0 0,4 0 0,1 0 0</inkml:trace>
  <inkml:trace contextRef="#ctx0" brushRef="#br0" timeOffset="895">732 5 8518,'-7'16'-155,"1"-1"1,1 1 0,0 5 464,1 5 1,0 5 181,4 3 0,0 4-313,0 6 1,1 3 0,2 5-180,0-1 0,4-4 45,-4-2 1,2-3-176,-2-1 0,0-5 0,2-4-606,0-3 467,-2-7 17,2 4 278,-4-10 0,7-1-664,-5-5 0,2-4-282,-2-3 920,-1-2 0,7-5 0,-3-2 0</inkml:trace>
  <inkml:trace contextRef="#ctx0" brushRef="#br0" timeOffset="1675">1041 530 8398,'5'-7'0,"0"0"0,2 1-192,0 0 470,0-3 54,-1 3 0,2-1 85,-5 0-247,0 0 38,2 2 1,-4-4 278,3 2-391,-3 2 1,-1-4 320,0 2-402,-5 3 220,-1-6 1,-7 8-151,-1-5 0,-1 5 0,3-2 331,-2 3-548,-4 6 114,6 5 1,-4 3-56,2 4 1,3 0-1,-3 5 104,3 2 1,4 1-124,0 3 0,5 0-27,-2-4 0,4 4 60,4-4 102,1 0-276,6-8 239,4-1 0,-3-6 1,5-2-252,2-4 1,-3-3 21,1-3 0,-3-8-18,3-6 0,-5-2 0,3-3-253,0-2 293,-4 2 1,1-4 279,-5 2-181,0 2 0,0-3 1,-2 4 164,0 1 1,-2 4 110,-3 2-2,0 3-34,0 0 1,0 7-88,0 4 1,-3 5 24,-1 9 0,0 2 31,0 5-87,3-1-169,-3 6 1,4-5 78,0 3 96,0 3-361,0-6 0,0 1-365,0-5 444,0 0 1,1-1-64,2-2 235,3-2-594,4-7 468,1 0 1,-1-10 209,0-2 0,4-6 0,0-4 0,-1-4-121,-2-3 1,0 1 120,3-4 0,-4 3 448,0-4-317,1 5 1,-7-2 191,3 4 1,1 2-1,-3 2 352,0 3-236,-2 7-223,1 3 0,-4 8 5,0 3 0,0 8 69,0 6-288,0-1 17,0 10 0,0-7 5,0 4 65,0-4 0,-3 3 0,-1-3 75,2 1 1,1-1-70,1-6 0,0-2 0,0-4 1,0-1 17,0-4-203,5-2 162,-4-4 1,4-6-205,-1-4 1,-2-5 138,5-5 1,0-2-119,3-2 0,1 1 98,-1-4 0,0 3 1,0-4-202,1-1 224,-6 4-61,5 0 43,-5 5 1,4 0 112,-2 3 1,1 2-138,-4 5 238,-1 4 1,-2 3-113,3 6 0,-3 7 151,2 7-96,-1 8 1,-2-3-115,0 6 0,0-2 32,0 2 0,0 0 0,0-3-145,0 2 0,0-1-163,0 2 1,0-3 122,0-5 1,0-4-1017,0-2 733,4 2 0,-2-9-847,5 0 1,0-7 1247,3-7 0,5-9 0,1-10 0</inkml:trace>
  <inkml:trace contextRef="#ctx0" brushRef="#br0" timeOffset="1871">1679 36 8418,'0'10'0,"0"0"535,-4 1-267,3-1 174,-8 10-208,7 1 1,-2 12 33,4 5 1,-4 1-139,1 9 1,0 0 125,3 4 0,0 2-508,0-3 0,0-3-116,0-10 0,1-2 0,1-3-730,1-3 1012,1-6-1171,0-4 1257,-2-9 0,2 0 0,-4-7 0</inkml:trace>
  <inkml:trace contextRef="#ctx0" brushRef="#br0" timeOffset="2039">1587 427 8316,'-10'-10'870,"-1"0"1,4 4-76,0 2-733,5 3 0,2 2 124,7 3 0,2 2-600,2 4 0,2 0 0,2 1-1411,1-1 1296,-3 0 0,6 0-431,-2 1 600,-2-1 360,5-4 0,-4 3 0,4-3 0</inkml:trace>
  <inkml:trace contextRef="#ctx0" brushRef="#br0" timeOffset="2394">2040 417 8294,'6'-15'89,"3"4"45,-8-4 0,7 8 134,-5 0 374,1 0-129,-4 1-64,0 2-411,0 4 44,-5 0 1,0 1 365,-6 2-884,-4 3 334,-1 4 1,-3 5 125,2 2 0,-3 3-52,3 1 1,-1 0 13,1 3 0,-2-2 51,6 2 1,0 1-126,6-1 42,-2 0 1,8-7 0,-1 0-79,4-3 1,4-4 0,5-7-97,3-2 135,2-1 1,4-9 70,1-5-252,0-4 103,-1-3 1,1-3 274,-1 0-58,-4-4 0,3 6 307,-6-2 0,2-1-229,-1 1 0,-7 4 0,1 6 573,-2 3-422,-5 1 0,3 5-1,-4 5 0,-1 6-140,-2 8 1,0 2 70,-3 4 1,0 4-259,-1 0 0,1 1 0,4-2 137,-1 1-525,-5 0 251,6 2-122,-2-5 0,4 5-541,0-6 591,0-4 44,0 4-1126,0-9 354,0 4-154,0-5 1136,4-4 0,2-1 0,4-5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4:38.6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165 176 8588,'-14'27'-146,"1"1"1,0 3-175,2 5 1,-1 3 746,-2 9 0,3 5-192,-3 5 1,2 3 0,0-1-46,2-1 1,-3-4-94,7-7 20,1-2 1,0-13-365,5-2 160,0-7 0,0-4-751,0-6 408,0-7 198,5-3 1,1-13-1,4-4 13,0-6 0,1-6 134,-1-2 0,0-3 77,0-1 0,1-5-135,-1-1 1,1-1 387,3-3 1,-2 2-76,1-6 0,-1 2 94,-2-2 0,4 2-91,0-5 0,3-1 1,-4-2-39,0-1-130,-1 6 0,-2 0-173,0 5 0,-3 9 268,0 4-346,-5 10 294,3 3 235,-5 9-281,0 2 0,-1 13 255,-3 5 0,3 10-159,-2 6 1,1 7 241,2 8 0,0 2 40,0 4 0,0 7-154,0 1 0,0 3-211,0-7 0,0 4 1,2-1 55,1 3 0,-1-8-280,5-5-51,-5-5 1,8-10-663,-4-2 497,-1-7-731,0-3 268,-5-11 275,0-5 613,0-5 0,-5-9 0,-1-3 0</inkml:trace>
  <inkml:trace contextRef="#ctx0" brushRef="#br0" timeOffset="179">83 598 8588,'-5'-6'-422,"4"0"1281,-2 3 1,4 2-438,6-3 1,1 3-138,9 1 1,1 1-646,6 3 1,-1-2-43,4 5 0,1-3-332,3 2 0,-4-3 89,1 0 0,-2-2 0,3-1 645,-2 0 0,-4-9 0,2-2 0</inkml:trace>
  <inkml:trace contextRef="#ctx0" brushRef="#br0" timeOffset="387">649 217 8408,'-7'7'250,"0"0"1,5 4 306,-1 6-323,2 3 0,-3 6-80,1 5 1,-1 6 0,4 7 93,0 4 1,0 3-385,0 0 0,0-1 129,0-2 0,0-3-533,0-7 0,0-3 174,0-4 0,0-6-522,0-4 888,0-10 0,0-6 0,0-5 0</inkml:trace>
  <inkml:trace contextRef="#ctx0" brushRef="#br0" timeOffset="592">515 485 8408,'-4'-11'1045,"-2"6"-368,-4-5-8,4 9-268,1-3-514,10 4 165,1 4 1,7-1 198,1 3-800,4-3 441,-6 6 1,7-7 140,-1 5 0,4-3-226,2 2 1,0-3-420,-3 0 1,0-2 243,-1-1 1,4 0-264,0 0 1,0-1 189,-3-2 1,-4 0 440,0-3 0,5-1 0,4-4 0</inkml:trace>
  <inkml:trace contextRef="#ctx0" brushRef="#br0" timeOffset="839">1041 176 8394,'-6'-6'155,"1"1"796,5 5-391,-4 0-438,2 5 77,-2 5 1,0 6 24,1 5 0,-2 5-44,2 5 1,2 6-108,-3 7 0,0 4 110,0 7 1,-2-2-168,2 2 0,1-2 138,3-2 1,0-4-576,0-2 1,0-12-1,0-7-1518,0-6 1045,4-10 894,2-6 0,0 1 0,-2 1 0</inkml:trace>
  <inkml:trace contextRef="#ctx0" brushRef="#br0" timeOffset="1269">1298 588 8766,'-5'-6'980,"4"1"-569,-3 5-226,4-4-158,-5 3 352,4-9-256,-4 9 33,1-3 1,-2 0-15,-4 1 1,-2-1 48,-1 4 0,1 2-64,-2 1 1,2 3-178,-2 4 0,3 1 151,-3 3 1,2 3-215,2 7 1,3-1 108,0 5 1,5-5 0,-1 1-464,2-3 199,1 0-272,4-5 319,2-1 1,8-9 15,-1-3-78,6-2 108,-8-1 0,7-4 18,-4-3 1,3-7-41,-3-3 1,3-3 55,-3 0 0,0 3 4,-4-1 1,-1 2 206,-2-1 1,2-1-112,-2 4 0,-2 1 323,-2 2-155,-2 1 42,-1 4-127,0 2 0,-3 9 1,-1 5-18,2 2 1,-3 6-92,2 0 73,0-4 11,3 6 0,0-4-379,0 5 170,0-5-516,0 3 453,0-8 1,3 4-211,0-4-98,5-1 562,-2-4 0,4-2 0,1-4 0</inkml:trace>
  <inkml:trace contextRef="#ctx0" brushRef="#br0" timeOffset="1603">1473 588 8265,'0'-11'25,"0"1"68,0 0 0,0 3 312,0 0-212,0 5 1,0-2-107,0 8 0,0 3 0,0 5 169,0 2 1,0 4-284,0-1 1,0 3 114,0 0 1,0-2-208,0-1 65,0 0-86,0-1 0,0-1 25,0-5 123,0 0-216,0 1 253,5-6-99,0 0 1,2-7-52,0-5 121,0 0-57,3-12 44,-4 3 63,3-10 0,-3 3 12,4-4 0,0 4-74,1-1 0,-4 3 253,-1 4 1,-2-1-67,3 4 0,-4 2 161,4 5-240,-5 2 1,3 6 20,-5 3 0,0 6-123,0 7 1,1 3 105,3 0 0,-3 1-272,2 0 0,-2 3-75,-1 0 0,0 0-81,0-4 1,1 1-158,3-1 0,-3 1-63,2 0-979,3-5 1511,0-1 0,9-10 0,1 0 0</inkml:trace>
  <inkml:trace contextRef="#ctx0" brushRef="#br0" timeOffset="1816">1864 165 8443,'-5'2'666,"1"1"1,3 6-389,1 5 0,0 9-249,0 1 0,1 9 87,3 5 0,-2 2-145,5 1 1,-4 4-50,4-1 1,-1 1-40,1-4 0,1-4-74,-5-3 1,4-3-1122,-4-4 854,5-6 458,-6-11 0,2-5 0,-4-5 0</inkml:trace>
  <inkml:trace contextRef="#ctx0" brushRef="#br0" timeOffset="1950">1792 485 8203,'-10'-5'0,"0"4"597,4-4-399,1 5 1,11 1-523,4 3 1,2-2-540,5 5 1,-3-1 862,3 1 0,0 2 0,4-3 0</inkml:trace>
  <inkml:trace contextRef="#ctx0" brushRef="#br0" timeOffset="2313">2256 464 8203,'0'-10'278,"0"-1"1,0 5 375,0-1 0,0 3-158,0-3 1,-1 5-405,-3-1 1,2 2-87,-5 1 0,4 0-41,-4 0 0,-1 1 219,-6 2 1,3 4-35,-3 7 0,-1-2 72,1 5 0,-1 1-60,2 2 1,2 1-58,1-1 1,1 1 17,5 0 1,1-4-222,3 0 0,1-8 92,3 1 0,2-6-129,8-1 1,-1-2 0,4-1 1,-1-8 4,1-2 0,1-6 358,-4 2 1,3-3-162,-3 3 0,0-3 339,-4 4 104,0-1-53,1 4 1,-2 5-179,-2 5 1,-3 6 63,-4 7 0,4 5-472,-1 6 0,1 2 142,-4 5 1,0 0-509,0 0 0,0-2 267,0-1 0,0-3-265,0-4 0,0-2-105,0-2-1885,4-2 1728,-3-9 0,4-3 754,-5-6 0,0-7 0,0-6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08:04.7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7598 20 7797,'-19'0'339,"9"0"72,-7-9 90,6 7 217,0-6 36,-6 8-495,7 0 0,-3 0 47,0 0 0,7 0 131,-7 0-148,9 0 0,-13 0-70,4 0 0,2 0-9,-1 0 0,5 0-4,-6 0 0,1 0 25,-8 0 0,-1 0-36,-4 0 1,3 0-13,-3 0 0,-3 0-51,3 0 0,-9 0 77,2 0 1,-6 0 52,-7 0 0,2 0-63,-8 0 1,0 0 42,-6 0 1,-1 0 80,1 0 0,0 2-91,-1 4 0,-6-4-119,1 5 0,-1-3 93,6 2 0,-5-1-198,-1 7 0,-6-1 53,6 2 1,-6 4-143,6-4 1,0-3 51,7 3 0,-5-2 30,5 1 0,-5 5 25,11-4 0,2-2-32,-2 2 0,2-7 69,-2 7 0,-4-7 25,4 7 0,2-7 88,-2 7 0,2-7-100,-2 7 1,2-2 0,4 1 1,5 5 19,-5-4 1,-2-2-153,3 2 1,-3-3 17,2 3 0,5 4 36,-5-4 1,-2-3-12,3 3 0,-7-2-116,6 2 1,-6 4 114,6-5 1,-8-1-25,2 2 1,4-3 17,3 3 1,-3 2 0,2-9 1,-12 9 71,6-2 1,-2-2-11,8 1 0,-2-5 12,-4 6 0,-4-1-54,4 7 0,2-6 17,-2 0 1,2 0-179,-2 6 1,-11 0 57,5 0 1,-5 0-29,5 0 0,-1 1 90,1-1 1,-7-7 129,0 1 0,1 0-77,5 6 1,3-6 15,4 0 0,-2-3-33,8 3 0,-2 4 17,3-4 0,1 4 6,-8 2 1,6-6 0,-6-1 0,7 1 12,-7 6 0,0 3-20,-7 3 0,7-4 33,0 5 0,9-5-41,-3-2 0,-2 0 7,3 1 0,-1-1 4,7 0 0,-1 0 5,1 0 0,0-6-38,0 0 1,-1-1 31,1 8 1,2-1 25,4 0 1,-4-6-30,4-1 1,2 1-30,-2 6 0,0 0 27,-6 1 0,6-3-24,0-5 1,0 5 17,-6-4 0,6 4-3,0 2 1,7-6-16,-7 0 1,6 0 16,-6 6 0,9-2-20,-2-5 0,-3 5 15,2-4 1,1-2 1,6 2 0,0-7 0,-1 7 0,-5-9 0,-1 2 0,1 3-38,6-3 0,0 1-4,-1-7 0,1 6 33,0 0 0,0 7-13,0-6 28,-9-1 0,1 0-35,-5 1 89,4 8 0,9-13-50,0 4 1,0 3 7,0-3 0,6 0-34,0-6 1,7 0 22,-7 0 1,2 2-8,-1 5 1,1-5 8,4 4-17,5-4 0,-8-2 10,3 0-45,5 0 28,-6 0 0,-1 0 20,7 0-1,-6 0-70,8 0-20,0 0 69,-9 0-2,7 0 16,-7 0 0,7 0-2,-4 0 24,4 0-32,-7 0 15,1 0 0,4 0 11,-9 0 0,6 0 23,-5 0 0,5 0-27,-5 0-1,7 0 30,-12 0-21,15 0-35,-15 0 23,15 0 1,-9 0 6,5 0-68,4 0 60,-7 0-40,9 0-1,0 0-230,-8 0 244,6 0-68,-7 0-26,9 0 64,0 0-56,9 0 98,1-8 1,9-1 1,1-3 0,-8-3-14,1 8 0,0-7 58,6 1 1,0-2-79,0 2 1,0-4-6,1 4 0,-1-4 44,0-2 1,-6 0-20,-1 0 1,1 0 48,6 0 0,-6 6-26,0 0 1,-7 3-1,7-3 23,-9-4 1,7 8 46,-5-4-45,-4 5-4,7 8 47,-9 0-49,0 0-35,-9 0 55,7 0-20,-15 0 1,13 0 1,-9 0 0,7 2 4,-7 4 0,7-3-23,-7 3 12,0 5 1,-4-7-32,4 9 0,-2-7 29,9 7 0,-9-7-18,2 7 0,-1-7 8,1 7 0,-4-7-1,4 7 13,-4 0 1,-2 6 0,0 0 0,0-6-19,-1 0 10,1-1 1,0 5 28,0-4 1,6 4-25,1-4 1,1-2-22,-2 1 1,-2-5 18,9 6 0,-3-9-32,3 2 11,4 5-7,-7-1-61,9 1-21,0 6 91,0-15-6,0 7 0,2-3 82,5 0-5,-5 1 1,15-7-26,-4 0 1,-3 6 51,3 1 1,0 1-50,6-1 1,-6-5 8,0 4 1,-1 3 13,7-3 1,1 7 8,-1-7 1,0 3-46,0-3 1,0-4-4,0 4 1,0 3-26,1-3 0,-8 3-19,1-3-80,0-4 115,6 7 1,-6-3-31,0 1 22,-9-1 0,6-6-257,-3 0 239,-5 0-526,6 0 123,-8 0-2044,0 0 0,3-6 1199,3-1 42,-4-8 1218,15 5 0,2-18 0,11-2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4:35.5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155 186 8560,'0'-11'-695,"-1"1"589,-2 0 455,1 4-148,-2 2 23,4 4 0,-4 1 90,1 2 1,-2 4 68,2 7-75,2 2-127,-8 4 1,4 7 41,-2 4 1,-2 3-21,2 4 0,-2 5-163,-1-2 0,0 7 96,-1 0 1,1 3-79,0 0 0,0-7-152,4-3 0,-2-8 65,4-2 52,1-5-205,3-10 0,0-10 166,0-9-284,0-5 304,4-7 1,-1-2-6,3-7-6,1 2 0,0-9 14,0 0 0,0 0-34,3-3 1,-1 1 0,-1-1-46,-1 0 0,0-5-17,3 1 0,1-2-174,-1-1 1,0 0 173,1 0 1,-1-4 24,0 1 0,1 0 119,-1 6 0,-3 7-215,0 7-3,-5 7 86,7 7 0,-8 10 30,3 7 0,-2 8 85,1 5 1,-2 7 54,3 7 1,0 3 5,0 4 0,3 3-16,-4 1 1,1 3-49,-4-3 0,0 4 1113,0-1 1,3 1-762,0-1 0,1-7 0,-4-6-272,0-3-134,0-6 155,0 4 15,4-13-996,-2-2 459,2-11-931,-4-4 495,0 0 1,0-4-17,0-3 1,0-6 205,0 0 1,-3-4 631,-1 3 0,-4-4 0,1 0 0,-2-1 0,-1-2 0,-4 1 0,1 0 0,0 3 0,-3-2 0,4 3 0,-2 0 0,-1-4 0,3 12 102,-1-2 1,1 3 533,2 0-33,0 3 0,4 5-178,2 2 0,3 3 78,1 4 1,5-3-225,2 0 1,3 0 21,4 3 0,-2-3-237,5 0 0,1-2-32,2 2 1,1-1 0,-1-4-875,1 2 676,0-1-997,-1 2 781,1-4 0,-4 4-12,0-5-719,-4 0 665,6 0 1,-7 0 134,1 0 1,-1-2 312,-2-1 0,0-7 0,1-6 0</inkml:trace>
  <inkml:trace contextRef="#ctx0" brushRef="#br0" timeOffset="427">516 175 8560,'0'-5'-1110,"-5"-4"1817,4 3 1,-7 1-328,5 5 1,-1 9-114,4 9 1,0 2-1,0 5 13,0 6 1,0 2-188,0 9 147,0-3 0,0 11 171,0-2-784,0-2 315,0 4 1,0-11 231,0 2 1,0-8-652,0-2 0,1-6-40,3-7-961,-3-4 583,3-8 0,-4-2 380,0-8 0,0-5 515,0-5 0,0-4 0,0 1 0,0-3 0,-3-1 0,0-3 0,-6 2 0,4-3 0,-6 0 0,1 3 0,0-2-90,-5-3 145,4 6 1,-4-3 552,4 7 1,5-2-263,-1 5 0,3 2 898,-3 5-808,5-2 0,-1 8-120,6-3 0,3 3 0,4 2-88,0 3 1,2-2 134,2 5-81,2 0-872,0 3 477,3 0 0,-4-3 60,2 0-649,3 0 0,-4 2 115,4-2-191,1 2 0,-2-7 217,-2 5 0,3-4 561,-3 0 0,-1-2 0,1-1 0,-4-9 0,2-2 0</inkml:trace>
  <inkml:trace contextRef="#ctx0" brushRef="#br0" timeOffset="643">753 93 8560,'-6'0'-766,"0"0"637,3 0 0,2 1 608,-3 3 0,3 3-177,1 6 0,0 4 1,0 9-161,0 4 1,0 7-134,0 8-13,0-3 1,0 8 273,0-2-304,0 3 36,0 0 1,0-5-572,0-5 440,0-4 0,0-7 0,0-2-529,0 0 0,1-10 46,3-1 612,-3-4 0,12-7 0,-1-2 0</inkml:trace>
  <inkml:trace contextRef="#ctx0" brushRef="#br0" timeOffset="1061">979 536 8560,'6'-10'-227,"-3"-1"-31,-2 1 540,-1 0-7,0-1 149,0 1 0,0 0-201,-4 0-11,3-1 0,-7 4 16,4 1-117,-4 3 0,3-1 359,-6 4-641,1 0 201,0 0-583,4 4 687,-3 2 1,3 8 161,-4-1-436,-1 10 244,6-6 0,0 12 2,5-5 1,0 4-232,0-4 1,0 0-8,0-4 0,1 1-76,3-1 1,1-5-100,6-4 1,-1-2 193,0-6 0,1 1-125,-1-4 1,4-5 0,-1-3-28,0-5 1,-2-3-27,0-4 1,-1-2-186,0-2 289,1 2 31,-1-7-71,0 7 262,-4-3-83,3 4 1,-7 0 189,5 1-114,-4 4 1,1 1 288,-4 5-211,0 4 1,0 2 22,0 8 0,-3 3-69,-1 7 1,0 2-26,0 4 0,3 1-252,-2-1 0,1 2 128,2 2 1,0-2-1,0 1-316,0-5 0,0 0 405,0-4 0,0 0 0,5-4 0,1 0 0</inkml:trace>
  <inkml:trace contextRef="#ctx0" brushRef="#br0" timeOffset="1421">1247 423 8413,'-6'0'-284,"-3"0"1,8 4 955,-3 3-303,3 2-449,1 6 164,0 1 1,0 6 0,0 2-101,0 3 0,0 0 61,0 0 0,1-3 130,3 4-92,-3-10-285,4 6 279,-1-13 1,-2 3-130,5-7 0,-3-4 93,3-6 0,-4-4-134,4-7 1,-1-2 84,0-4 1,4-4-1,-5-1-194,1-2 1,2 3 109,-4-3 1,4 0 47,-2 0 1,0 2 171,1 4 1,-4 1-85,4-1 346,-4 0-24,1 5-329,1 6 0,-4 10 0,2 8 44,-2 5-30,-1 3 0,0 4 0,0 2-185,0 2 177,5-2 0,-4 3-226,3-4 178,-3-1 1,-1 2 0,0 1-154,0 1 1,0-4 147,0-2-480,0-1 0,0 0 40,0 0 144,0-4 306,0-3 0,4-1 0,2-3 0</inkml:trace>
  <inkml:trace contextRef="#ctx0" brushRef="#br0" timeOffset="1662">1618 0 8021,'-2'12'240,"-1"2"1,2-1 70,-3 8 0,3 3-54,1 10 0,0 4-45,0 7 0,0 0-374,0 3 1,0 3-356,0-3 1,0-1 290,0 1 1,0-9-366,0-1 1,0-10 273,0-4 0,0-3 317,0-4 0,0 2 0,0-3 0</inkml:trace>
  <inkml:trace contextRef="#ctx0" brushRef="#br0" timeOffset="1824">1515 402 8335,'-11'-9'-73,"1"2"0,3-2 438,0 2 0,6 2 267,1 2 0,5 2-868,5 1 0,0 0-65,1 0 41,4 0 1,-1 1-1045,4 2 1033,1 3 0,-4 1-557,2 0 828,2 0 0,-2-2 0,3 5 0,1-5 0</inkml:trace>
  <inkml:trace contextRef="#ctx0" brushRef="#br0" timeOffset="2192">1896 412 8335,'20'-5'-390,"1"-5"374,-1 9 0,1-7 244,0 5-147,-1-5 114,-4 7 0,-1-8 35,-5 2-187,1-2 218,-1 3 94,-4-3 60,-2 3-169,-4 0-45,-4 2-198,-2 4 58,-9 0 1,3 0 76,-6 0 0,5 4-23,-4 3 0,-1 3 0,-2 3 264,-1 1-224,1 4 5,4-2-169,-4 5 0,9-2 230,-3-2-139,2 3 1,3-4-85,2 4 1,3-3 197,4 1-740,4-10 414,2 5 1,9-11-467,2 1 375,3-2 0,0-7-39,1-4 0,-1-1 177,1-7 1,0-2 133,-1-4 1,-4 0-169,-2 3 0,1 1 355,-1-1 1,-4 5 157,-3 2-22,-5 3-250,3 5 0,-5 3 187,0 6 0,0 7-220,0 8 1,-4 1 0,1 2 181,0-1-620,2 5 1,0-3 165,-2 2 86,2 3-829,-4-6 611,5 0 0,0-3-219,0-4 0,0 1 162,0-2 1,0-4-1003,0 1 1372,5-7 0,-4 2 0,3-5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4:43.519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217 226 8789,'0'-6'132,"0"-3"1,-1 8 708,-3-3-299,3 3-248,-3 1 0,2 1 53,-1 3 1,1 3-30,-5 6 1,3 8-79,-2 6 1,-1 8 0,-4 4 117,1 4-1,-1 9-314,-3 6 1,1 4 97,-4 3 0,3-1-305,-3 5 107,5-10 0,-3 1-31,5-12 0,0-8-392,4-9 226,-4-5-137,9-10 158,-3-6-63,4-5 243,0-14 1,3 0-20,1-12 1,2 2 16,-2-9 1,4-3-106,-1-3 384,-3-5-130,5 2 1,-6-4 155,4 0-113,-1 0 1,1-2-73,0-1 19,0 1-56,3-7 1,1 3-55,-1-4 0,1-3 73,3-4 0,-2 4-49,1-5 1,2 8 49,-1 6 0,-4 5-167,-3 9 296,0 10-105,-1 6 1,-2 11-1,-4 8 138,0 3 1,4 11-116,-1 6 1,2 9 272,-2 5 0,-2 7-92,3 3 1,-2 7 34,1 3 1,-1 4-240,1 3 0,-2-6 110,-1 3 1,1-3-248,3-1 1,-3-2 89,2-5 1,0-8-397,0-5 0,-1-10 186,5-4 1,-5-7-1336,2-3 701,-3-7-90,4-2 1,-4-10 49,2-2 1,-3-2 330,-3-1 0,0-2-116,-3-2 1,2-2 638,-3-4 1,0 3-5,-3 0 4,-5-1 1,4-7-1,-4-1 1</inkml:trace>
  <inkml:trace contextRef="#ctx0" brushRef="#br0" timeOffset="165">124 679 8789,'-10'-6'-89,"0"0"-5,-1 3 0,4 2 296,1-3 306,3 3 1,-1 0-124,4-2 0,1 2 135,2-3 0,3 3-260,4 1 1,2 0 0,2 1 113,3 3 0,2-3-842,2 2 429,-1 3 1,1-4 0,0 4-218,-1-2 1,1 0 207,-1-4 0,1 3-1418,0 1 704,-1-1-991,1-3 1092,-1 0 1,-4 0 662,-2 0 1,-3-4 0,0-2 0</inkml:trace>
  <inkml:trace contextRef="#ctx0" brushRef="#br1" timeOffset="449">639 185 8574,'0'-11'-13,"0"1"-13,0 0 521,-4-1-71,2 6-453,-2 0 241,4 5 0,0 1 13,0 3 1,0 7 29,0 10 1,0 5-6,0 8 1,0 3 231,0 4-466,0 5 0,0 1 246,0 4-282,0 5 1,0-2-242,0 5 1,0-3-52,0-1 0,0-5-250,0-9 0,0-9 401,0-4 1,1-8-141,2-6-1520,-1-5 1821,2-14 0,-13-5 0,-2-6 0</inkml:trace>
  <inkml:trace contextRef="#ctx0" brushRef="#br1" timeOffset="625">495 586 8448,'-10'-10'555,"1"0"-244,2-1 0,-1 4 576,4 1-630,1 3 1,11-5 2,2 5 0,4-1-352,0 4 1,2 0 130,4 0 0,1 0-559,-1 0 1,1 0 289,0 0 0,-1 4-267,1-1 0,1 4 1,0-3 137,2-2 0,0-1-351,-3-1 1,-1-5 709,-3-1 0,7-8 0,-3-2 0</inkml:trace>
  <inkml:trace contextRef="#ctx0" brushRef="#br1" timeOffset="828">907 133 8385,'-6'5'-1188,"0"-1"1697,3 3-169,2 7 0,-4-6 98,5 9-78,0 0 1,0 9-79,0 5 0,0 6-46,0 8 1,0-2 0,0 5 293,0 1-736,0 2 283,5 0-1058,-4 1 739,4-5 0,-1-6-160,3-7 1,-1-3-826,1-4 920,0-1 307,-2-15 0,9 3 0,-3-8 0</inkml:trace>
  <inkml:trace contextRef="#ctx0" brushRef="#br1" timeOffset="1618">1236 566 8356,'5'-11'0,"-4"1"336,3 0-116,1-5 1,-3 3 242,1-1 0,-2 5 177,-1 1-423,0 0 0,-1 1-55,-2 3 0,-3 2-134,-5 1 0,1 1-31,0 2 0,0 6 156,-1 5 1,-2 4-46,-1 0 1,0 4 36,4 2 0,1 5-188,2-1 1,1 1-134,3 2 0,1-4 181,-1-3 0,2-3-227,1 0 1,4-5 87,3-2 0,4-4-47,2-3 0,-1-4 90,2-6 0,0-4-106,0-7 0,0-2 47,-4-4 1,0-1-163,1 0 0,-1 0 247,0-3 0,-3 2 1,0-2 1,-1 6 219,1 0 1,-3 5-26,-4-5 387,0 6-181,0 2-92,0 5 0,0 13-32,0 2 1,-3 9-137,-1 1 1,1 2 0,2 4-233,-3-1 0,3 3 78,-2-4 1,2 0-718,1-3 565,0-1 1,1 0 0,2-3-1080,4-3 860,2-8 0,-1-1 96,3-5 0,-3-2 1,6-5 351,1-7 0,-3-5 0,2-5 0,0-3 0,0-4 0,0 0 0,-4 1 0,0 2-206,1 1 0,-2 0 179,-2 0 0,1 3 543,-5 7 1,1 2 377,-4 5-307,0 4 28,0 1 27,0 5-158,0 9-302,0-2 0,0 13-36,0-3 1,0 6 146,0 1 1,-1 1-215,-3-1-74,3-2 0,-4 3 302,5-5-295,0 1-34,0 0 0,0-5-60,0-3 1,2-2 188,1-4-230,-2-3 0,8-5 139,-2-2 0,2-4-66,2-7 1,-1-3 10,0-7 0,0-1-61,1-3 1,-1 0 186,0 4 1,1-4-90,-1 4 1,-3 0 168,0 3 1,-2 5-153,2 3 1,1 5 313,-4 1-238,-1 4 0,-2 3 119,3 7 1,-3 7-116,2 3 0,-2 3 101,-1 0 0,0 2-80,0 2 1,0-2-80,0 2 0,0-2-129,0-2 1,2 1 116,1-1 0,-2 0-537,3-3 0,-2 1 251,1-4 0,0 0-750,3-4 1,-2-4 418,3-3 0,0-2-694,3-1 1286,-4-4 0,7-7 0,-1-5 0</inkml:trace>
  <inkml:trace contextRef="#ctx0" brushRef="#br1" timeOffset="1827">1875 112 8262,'0'6'0,"-3"3"0,-1-2 0,1 7 0,3 3 0,0 12 0,0 5 0,0 6 0,0 5 0,0 2 0,0 4 0,0 1 0,0-1 0,1-7 0,2-3 0,0-8 0,3-2 0,-3-5 0,0-5 0,3-5 0,-5-6 0,4-5 0,-5-5 0</inkml:trace>
  <inkml:trace contextRef="#ctx0" brushRef="#br1" timeOffset="2001">1793 483 8262,'-14'-4'457,"0"-3"156,0-2 0,5 2 327,2 0 0,4 5-824,6-2-84,-1 3 0,11 1-109,-6 0 1,9 3 52,-2 1 0,1 3 0,3-3-1381,-1 2 1126,0-4-1201,4 7 971,0-7 1,-1 6 69,1-5 1,-1 4-371,1-4 809,0 1 0,4 0 0,1 2 0</inkml:trace>
  <inkml:trace contextRef="#ctx0" brushRef="#br1" timeOffset="2379">2225 483 8262,'10'-10'201,"1"1"119,-1 2 1,-4 1-76,-3 3 0,2 0 59,-2-3 184,1 3-169,-4-6-121,0 8 0,-1-4-29,-3 5 1,2-3 15,-5 0 1,0-1-1,-4 5-24,-3 3 1,2 1-40,-1 6 1,-2-1-172,1 0 187,0 5 1,4 1-168,0 5 1,1-1 36,2 1 1,2 0-99,5-1 0,0 1-159,0-1 182,0-4 0,6 3 47,4-6 0,2-3-27,5-7 0,-3-2-131,3-1 0,-1-6 103,1-4 0,1-5-24,-4-5 0,0-2 58,-4-2 0,0 2 129,1-2 1,-6 1-88,-1-1 1,0 7 364,0 0 1,-1 4 133,-3 3-288,0 4 0,-3 3 47,-1 6 1,0 4 95,0 7 1,2 3-195,-5 7 0,5-1 25,-2 4 0,3-3-227,1 4 1,0-4 64,0 3 1,0-3-360,0 4 0,5-6 171,2-2 0,-2 0-772,2-7 1,-1 1-50,1-4 0,2-4 476,-2-2 1,-1-3 508,0-1 0,1-5 0,4-1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4:54.2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165 226 7274,'-10'0'1062,"3"4"-625,0 3 0,2 4 104,-2 2 1,-1 6-145,4 8 0,-4 11-158,1 13 0,-2 10-28,-1 8 0,-1 5-121,-3 2 1,2-1-26,-1-3 0,2-15-140,4-9 0,-1-10-191,5-10 1,0-8 149,3-6-293,0-3 0,1-6 190,2-5 1,-1-6-46,5-7 0,-3-3 50,3-5 1,-1-4 216,5-3 0,-4-3-18,-1-3 0,1-1 66,4-3 0,-1-1 145,0 5 1,1-8-58,-1 5 0,0-9 45,0 5 1,4-7 8,0 0 1,3-3-177,-3 0 1,1 4 56,-2 2 1,-1 4-110,2 3 0,-3 4 96,-1 6 1,-4 8 180,-3 6-140,3 7 1,-4 4 144,5 6 0,-4 9 69,0 8 0,2 7-51,-2 7 0,4 6 102,-4 5 0,1 5-32,-4 1 0,0 1-266,0 3 0,0 2 122,0 1 1,0-5-395,0-1 1,0-9-85,0-2 0,3-2 196,1-8 1,-1-3-724,-3-11 0,0-2-81,0-5-1563,5-4 1793,-4-2 0,3-8-30,-4-3 0,-4-2 695,-3-2 0,-2 1 0,-1-5 0,-1-1 0</inkml:trace>
  <inkml:trace contextRef="#ctx0" brushRef="#br0" timeOffset="167">93 679 7846,'-10'0'0,"0"0"0,-1 0 629,1 0-157,4 0 187,2 0-333,4 0 1,2 0-56,5 0 0,2 0-30,12 0 1,-2 0 75,9 0-391,-6-5 125,8 4 0,-3-4 248,3 1-1253,1-2 739,-4 1 0,2-3-1266,-1 4 935,-3-4 0,4 4-255,-5-3 1,-1-2 800,-6 2 0,2-2 0,-3-2 0</inkml:trace>
  <inkml:trace contextRef="#ctx0" brushRef="#br0" timeOffset="414">588 205 7846,'-6'-10'-82,"-2"0"-164,4-1 1407,1 6-693,-2 0 0,4 6 113,-2 3 1,2 4-192,1 9 0,1 5-76,2 8 0,-2 6-90,3 2 1,-3 3-192,-1 4 1,3 1 97,1 6 1,-1 2-217,-3-3 1,1-2-735,3-7 0,-3-7 473,2-4 0,2-2-1627,-2-9 828,1-1 521,0-14 0,-2-1 624,1-8 0,-2-6 0,-1-6 0</inkml:trace>
  <inkml:trace contextRef="#ctx0" brushRef="#br0" timeOffset="577">515 617 7846,'-17'-17'0,"0"0"0,6 4 984,0 0-192,1 1-379,9 2 1,1 1-55,7 2 0,3 2-149,4 5 1,-2 0-161,6 0 0,-1 0 134,3 0 0,1 0-639,0 0 0,-1 0 366,1 0 1,-1 0-916,1 0 1,3 0 444,0 0 0,-1 0-194,-6 0 1,3 0 752,-3 0 0,2-4 0,2-2 0</inkml:trace>
  <inkml:trace contextRef="#ctx0" brushRef="#br0" timeOffset="820">927 123 7846,'-5'-6'1019,"-4"2"-396,7 4-283,-2 9 0,4-1 80,0 9-53,0 5-106,0 4 0,0 8 100,0 1-149,0 8-110,0-1 1,0 10-59,0-1 0,1 0 326,2-3-766,-1 2 0,3-12 175,-1 0 259,-3-10-1497,8-2 981,-8-6 0,7-4-32,-4-2-1084,4-7 761,-3-3 833,1-4 0,8-4 0,-3-2 0</inkml:trace>
  <inkml:trace contextRef="#ctx0" brushRef="#br0" timeOffset="1255">1257 473 7846,'0'-10'0,"0"-1"625,0 1-37,0 0 206,0 0-491,0-1 0,0 4 352,0 1-319,-5-1 0,0 1 166,-6 3-265,1 1 1,-4 4-27,1 1 1,-1 6-1,4 5 0,-1 5 26,1 2 1,0 4-27,-1 6 1,2 0-1,2 0 0,-1 1 26,5 2 1,0-2-27,3 2 1,0-6-30,0-4 1,4-3-609,3-4 1,6 0-368,0-7 0,2-2-89,-1-8 1,-2-4 45,6-3 1,-6-7 432,2-3 1,1-4-106,-1-3 0,-1 3 145,-2-4 1,-1 0 272,0 1 0,-1-3 155,-2 3 0,1 1-121,-4 6 1,-1-3 381,-3 3 0,0 2-40,0 2 0,0 4 527,0 3-606,0 3 0,0 3-3,0 7 1,-3 7 14,-1 3 0,-3 3-107,4 0 0,-1 1-341,4-1 0,0 4 155,0 0 0,0 0-567,0-3 0,0-2 323,0-1 1,5 0-646,2-4 1,2-2 216,1-5 746,1-2 0,-1-10 0,0-1 0</inkml:trace>
  <inkml:trace contextRef="#ctx0" brushRef="#br0" timeOffset="1631">1514 473 7846,'0'-10'0,"0"3"554,0 0 1,-1 5 337,-2-2-511,2 3 1,-4 7-233,5 4 0,0 3 75,0 7 1,0-1-221,0 5 0,0 1 83,0-1 1,0 5 73,0-2 1,0-2-29,0-1 1,4-6-69,-1 0 0,2-6 21,-2 2 0,-1-4-113,5-3 1,-1-3-115,1-8 1,2-3 79,-2-6 0,-1-3-172,0-5 1,1-4 99,4-3 0,-1 2-37,0-1 0,0 0 115,1 0 0,-1 0 190,0 3 0,1 3 34,-1-3 1,0 3-64,1 4 0,-5 3 19,1 7 0,-3-1-70,3 5 0,-5 2 209,1 8 1,-2 1-17,-1 9 0,0 1-32,0 6 1,4-1-81,-1 4 0,1-3-117,-4 4 1,0-2 103,0 2 1,0 1-194,0-1 1,1-2-320,2 2 0,-2-2 225,3 1 1,-2-3-357,2-6 1,-2-3 198,5-5 1,-4-4-812,4-3 0,-1-3 1132,1-3 0,6-8 0,-1-5 0</inkml:trace>
  <inkml:trace contextRef="#ctx0" brushRef="#br0" timeOffset="1860">2050 30 7858,'0'-10'727,"0"0"1,-1 4-230,-3 2 0,3 6-82,-2 4 0,2 7-131,1 11 0,0 4-50,0 6 1,-4 4 182,1 6 1,-1 3-181,4 5 1,-1-1-132,-2 1 0,2-1-417,-3 1 0,3-7 254,1-3 1,0-7-840,0-7 1,4-3 468,-1-5 1,2-7-1055,-2-3 1480,-2-6 0,4-4 0,-5-6 0</inkml:trace>
  <inkml:trace contextRef="#ctx0" brushRef="#br0" timeOffset="2012">1957 442 7899,'-10'-4'249,"0"-2"1,3-1 485,0 0 1137,5 5-1570,-3-3 1,10 5-87,2 0 1,3 1-711,4 3 0,-2 0 312,5 3 1,-3 2-464,3-2 0,0 1-10,4-1 1,-3 1 654,3-4 0,-3 4 0,7-3 0</inkml:trace>
  <inkml:trace contextRef="#ctx0" brushRef="#br0" timeOffset="2373">2297 463 7899,'21'-5'0,"-1"-1"139,1-4 0,-4 3 91,0 0 0,-4 1 220,1-5 1,-3 1-67,-1 0 0,-4-1-57,-3 1 1,-1 0 180,-2-1-184,0 6 1,-8-3-208,-3 4 0,-2 1 99,-1 3 1,-1 4-3,-2 3 0,-3 6 2,3 1 1,-1 4-223,1-1 0,-2 4 72,6 3 0,-1-1-180,4 4 0,1-4-1,2 1 1,-1-2 87,4-2 0,2 0-138,5-3 1,4-2 37,7-5 1,2-4-63,5-3 0,-1-7 77,1-7 0,-1-3-76,1-7 0,0-1 66,-1-2 1,-3-1 243,0-2 0,-7-2 96,0 5 1,-3 1 148,0 6 0,-3-1 488,-4 4-322,0 5 37,0 4 1,-3 11-155,-1 4 0,-3 5-53,4 6 1,-2 4-121,2 2 1,2 2-237,-3-2 0,3 3 83,1-3 1,0 3-240,0 1 1,1 0-634,3 0 1,-2-5 429,5-2 0,-4-3-705,4-4 1,0 0 437,4-6 1,-5-3-1375,1-8 1993,-4 0 0,6-5 0,-4-1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4:50.7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155 248 8043,'0'-10'0,"0"0"353,0-1-94,0 1 1,0 0 534,0-1-221,0 6-155,0 0 1,0 6 15,0 3 0,0 6-139,0 7 1,-3 8-70,-1 6 1,-4 9 4,2 8 0,-4 4-147,0 3 0,-1 6 108,-3 8 0,-1 1-238,-2-1 0,2-8-208,5-6 0,-1-10 147,1-4-203,4-16 209,2-5 0,7-20-80,1-7 1,4-7 68,-1-3 0,-2-7 203,2-4 0,0-2-109,3-5 1,1 2 240,-1-5 1,0 1 34,1-5 0,0 0-151,3-3 1,-3 2-21,3-5 1,-3 0 22,0-4 0,-1 1-119,0-1 0,1 5 88,-1 3 1,0 7-7,0 6 0,-3 1 67,0 6-73,0 5 0,0 9 7,0 6 0,-4 5-12,4 6 0,-5 9 105,2 12 0,0 6-87,0 4 0,3 8 124,-4 5 0,1 2-111,-4 5 1,1 0-121,2 4 0,-2 0 46,3 0 0,-3-5-145,-1-2 0,0-8-278,0-6 0,0-1 210,0-6 0,1-7-1485,2-7 731,-1-6-346,7 1 804,-8-9 1,3-6-238,-4-7 0,-1-2 293,-2-2 0,1-2 43,-5-1 1,0-4 245,-3 0 1,-2 0 201,-2 1 0,3-2-9,-3 1 1,-1-4 201,2-3 1,-5 1 599,5 4 1,-1 4-427,4 2 1,-1-1 185,1 1 0,3 2 283,0 5 132,5-2-633,-3 8 1,11-4-285,4 5 0,2 1-311,5 3 1,0-3 265,4 2 1,3-2-1084,0-1 1,3 0 541,-3 0 1,4 0-370,-4 0 0,4-1 151,0-2 0,-3-3 696,-1-4 0,-2-5 0,-2-1 0</inkml:trace>
  <inkml:trace contextRef="#ctx0" brushRef="#br0" timeOffset="422">650 269 8043,'5'-15'0,"0"0"0,-5-2 0,0 2 642,0 5 174,0-1-533,0 1 1,1 4-76,3 3 0,-3 10 37,2 3 1,-2 8-40,-1 3 1,0 5 24,0 9 0,-1 1-52,-2 5 0,2 2 66,-3 1 1,0 2-277,0 2 0,0-1 61,0-2 0,3-2-460,-2 5 0,1-9-345,2-1 0,0-6 429,0-5 0,0-5-1292,0-5 706,0-9 506,0 2 0,0-15 426,0-2 0,0-3 0,0-4 0,0-1 0,0-2 0,-1-2 0,-2 1 0,1-1-56,-5-2 0,0 1 84,-4-1 0,5-1 353,-1-2 0,0 3-82,-3-3 1,3 2 296,0 1 1,3 1-128,-2-1 0,3 2 34,0 1 0,2 4 38,1 3 1,3 4-154,1 1 1,7 3-187,-1 0 1,4 2 56,0 1 1,2 0-346,4 0 0,1 3 98,0 1 0,-1 4-477,1-2 1,-1 0 262,1 1 0,-4-4-634,0 4 0,-1-4 52,1 0 0,3-2 337,-3-1 1,-1-1-280,1-2 0,-4-3 726,1-4 0,-3-1 0,4-4 0,1-1 0</inkml:trace>
  <inkml:trace contextRef="#ctx0" brushRef="#br0" timeOffset="688">1051 63 7788,'-5'0'435,"-5"0"0,8 1-5,-5 2 1,5 4-81,-1 7 1,0 0-100,0 6 0,2 7-20,-3 7 0,3 9-108,1 2 1,0 5-198,0 5 1,-3-2 103,-1 2 1,1-4-231,3-3 1,0-2 152,0-5 1,1-9-514,2-4 0,-1-5 222,1-3 1,2-2-374,-2-1 0,2-8-347,-2 1 1058,-2-6 0,4 0 0,-5-4 0</inkml:trace>
  <inkml:trace contextRef="#ctx0" brushRef="#br0" timeOffset="1173">1381 547 8043,'4'-15'418,"-2"3"1,2-2 199,-4 3 0,0 4 285,0 1-562,0-1 0,0 0-96,0 0 1,-4 5-78,-3-2 1,-2 4-20,-2 4 1,0-2-108,-3 5 0,2 3-132,-6 4 0,5 5 110,-5 2 0,6 1-126,-2 5 1,3 1 13,0 2 0,2-2-6,2-1 0,3 0 81,4 0 0,0-2-8,0-4 1,4-5-25,3-2 0,6-7 58,1-4 1,3-2-213,-4-1 1,5-6 123,-5-4 0,5-1-287,-5-6 1,4-1 100,-3-2 0,0-1-34,-4 1 0,0-1-9,1 0 0,-2-2 350,-2 3 1,1-2-89,-5 8 0,1 1-80,-4 2 515,0 1-221,0 4 375,0 2-373,-5 13 0,4 2 57,-2 10 1,-2-4-84,1 0 1,1 3-219,3 0 1,-1 3 12,-3-6 1,3 3-105,-2 0 1,2 3-102,1-2 1,0 2 98,0-6 1,0-2-703,0-1 0,0-3-10,0-1 879,4-4 0,2-1 0,4-5 0</inkml:trace>
  <inkml:trace contextRef="#ctx0" brushRef="#br0" timeOffset="1569">1607 567 8043,'0'-7'0,"0"1"0,0 2 441,0-3 1,4 4 354,-1-4-407,1 5 1,-4 2-285,0 7 1,3 3 75,1 4 0,-1 3-49,-3 7 1,0 2 112,0 5 1,0-2 81,0 2 1,0-6-97,0 6 0,0-7-179,0 0 1,1-3 84,3 0 0,-3-5-547,2-2 235,3-7 1,0-4-102,4-6 1,-1-9 58,-2-8 1,2-2-119,-2-6 0,6 0 143,0-7 0,1 3 55,-4-2 0,1 2 305,-1 1 1,0 3-106,1-3 0,-1 7 122,0-4 1,-1 6-16,-2 5 1,2 2 435,-2 5-257,-2 4 1,-1 8-89,-4 8 1,0 2-201,0 9 1,0-3 71,0 6 1,0 3-65,0 0 1,0 1 67,0 2 0,-1-4-50,-2 5 1,2-4 33,-3 0 0,0 3-172,0-2 0,1-3-541,3-1 0,0-6 322,0-1 0,0-4-2192,0 1 1787,4-3 0,2-6-221,4-5 1,1-6 89,-1-8 806,-4-2 0,7-14 0,-1-2 0</inkml:trace>
  <inkml:trace contextRef="#ctx0" brushRef="#br0" timeOffset="1953">2071 166 8043,'10'-36'0,"0"5"0,1 0 0,-4 5 910,-1 6-328,-3 8 1,3 3-147,-3 9 1,-2 2-92,3 5 0,-3 5-77,-1 8 1,-1 6-39,-3 5 1,2 5 37,-5 5 0,3 0-1,-2 0 1,0 2-127,-1 1 0,-2 2 50,2 2 0,1 1-533,-1-4 0,5 1 224,-1-2 0,-2-2-678,2-1 0,-1-6 423,4-7 0,0-8-1763,0-6 1488,0-2 0,0-8-59,0-4 1,4-4 706,-1-7 0,1-4 0,-4-2 0,0-1 0,0 1 0,-4-6 0,1 2 0,-2-2 0,2 3 0,0-4 0,-3 0 0,2-4-23,-3 4 0,4-3 460,-4 3 0,5 3 412,-2 4 0,0 4 478,0 0-374,1 1-535,3 2 0,1 5-173,2 5 0,0 5-359,4 5 1,1 0 152,5 1 0,-1-1-929,1 0 0,2 1 13,-1-1 0,3 0 877,-3 1 0,9-1 0,-1 0 0</inkml:trace>
  <inkml:trace contextRef="#ctx0" brushRef="#br0" timeOffset="2318">2524 526 8043,'21'-10'11,"-2"0"260,-2-1 0,2 1 456,-6 0 0,-2-1-258,-5 1 1,0 0-147,1-1 1,-2 5 19,-5-1 1,-6 4-112,-4 0 0,-2 2-145,-5 1 1,0 0 119,-4 0 0,1 4-169,-1 3 1,0 2 123,1 2 0,-1 3-313,1-1 0,-1 6-186,0-2 0,5 1 212,3-1 1,1 3-108,2-3 0,4 1 93,3-1 1,2-2 12,1-5 1,5-4 36,6-2 0,0-3 20,6-1 1,4-5-7,3-2 0,0-6 8,-3-5 0,-1-1 152,1-2 1,-2 4-88,-2 0 0,-1 1 674,-2-1-290,-2-3 664,2 9-715,-8 1 1,-1 11 69,-5 9 0,-1 5-33,-3 6 0,2 3 5,-5 0 0,5 4-337,-2 0 0,0 0-47,0 0 0,1-2-627,3-2 1,0-2 396,0 2 1,1-7-2040,2-3 1019,-1-3-403,7 0 844,-4-6 820,6-5 0,-1-5 0,0-6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5:11.0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 21 7945,'-6'0'1289,"-3"0"-937,8 0-20,-4 4-358,5-3 385,0 4-179,0-5 141,0 0-278,5 0 0,0 0 0,6 0-102,-1 0 43,-4 0 0,3 0 100,-2 0 1,2-4-250,1 1 0,4 0 26,0 3 1,-1-4 0,-1 1 19,2 0 1,-3 2 0,9 0-212,-3-2 0,-1 2-293,1-3 1,0 3 252,4 1 1,-1 0-540,1 0 513,-1 0 396,1 0 0,0 0 0,-1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5:11.9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63 257 7893,'-11'-9'-144,"1"2"410,4-2 148,2 4-93,4-6-317,0 6 0,0-5-88,0 9 375,0-3 42,0 4 32,0 0-78,0 4-117,0 2-69,0 4 1,0 2 53,0 1 0,0 5-32,0 6 1,-1 2-179,-3 5 195,3 0 3,-8 4-228,8 6 0,-7 6 134,4 5 41,1-5 0,3 2-99,0-4 0,0-1-3,0-3 1,5-10-108,1-7 1,4-6 166,0-8-201,0-4 67,0-2 1,1-6 57,-1-5 0,4-1 16,0-9 0,3-5-89,-4-5 89,6-3 1,-4-2-62,2-3 1,1 2 0,-3-5 40,1 0 0,-3 2 40,0 2-37,-1 6 4,-7-1 258,5 11-1,-5-6-41,1 18-177,-1-4 0,-4 15 84,2 2 1,-2 7-66,3 3 1,0 7-56,0 3 57,4 3 1,-4 2 0,4 1-89,-1 1 0,0 0-60,3-7 1,-2 3 70,3-3 1,-3-5 35,5-1-50,-1-12 43,-2 5 1,-3-13 221,0 2 0,0-3-121,3-3 1,0-8-1,1-7 159,-1-5-6,-4-3-122,3-5 1,-3 0 0,3 0-3,-2 0 1,1-4-1,-5-3 1,4-2-195,-4-1-58,1 0 208,-4-5 0,3 0-187,1-2-2,-1-2 0,1 9 1,-1-1-149,-1 7 0,-1 9-284,-1 5 198,0 9 0,0 9 12,0 6 0,-1 8-218,-2 6 141,2 7-742,-4 2 672,5 5 1,0 1-241,0 3 725,0 1 0,0 5 0,0 1 0</inkml:trace>
  <inkml:trace contextRef="#ctx0" brushRef="#br0" timeOffset="417">866 453 7945,'-9'-17'307,"2"0"0,-1 4-98,5 0 1,-4 1 0,2 2 397,-1-1-162,4 6-385,-7 0 1,3 5 174,-4 0 0,0 5-274,-1 2 0,1 6 43,0 5-315,-1 6 264,6-3 1,-4 9 157,2-3 1,-1 3-266,1 1 0,2 0-9,5 0 0,0-4 105,0 1 0,0-9 42,0 2 20,5-12 1,1 4-1,4-10-1,0-1 1,0-2-1,1-4 67,-1-7-63,0 1 1,2-9 22,2 2 0,-4-3 1,0 0 1,0-1 126,-3 0 1,1 4 0,0 1-14,-1 1-94,-5 2 227,3 7 59,-5-3-242,0 8 1,0-3-91,0 8 1,-1 5 0,-1 7-38,-2 3 144,-4-1-702,7 8 419,-4-6 1,5 1-499,0-1 1,0 1 369,0 0 1,0-5-1,0-3-1084,0-1 657,5-6 283,-4 3 443,8-8 0,-2 1 0,7-9 0,-1-1 0,4-9 0,0-5 0,3-4 0</inkml:trace>
  <inkml:trace contextRef="#ctx0" brushRef="#br0" timeOffset="740">1031 525 7945,'10'-24'0,"0"0"177,-4 0 1,3 5 70,-2 2 1,1-2 83,-1 5 164,-2 1-191,-5 7 0,3 0 195,0 3-353,1 2 0,-8 1-112,1 7 1,-5 3 277,1 4-564,-2 2 227,-1 4-382,-1-4 336,1 4 1,0-4 63,0 4 1,3 1-184,0 0 0,3-5 4,-2-3 0,3-1 108,0-2 1,2 0 6,1 1 1,1-6-7,2-1 1,4-4 173,7-4 0,2-1-87,4-6 0,-2 1 456,-1 0-320,0-1 0,0 2 1,-1 1 340,-1 1 1,-1 5-174,-4-1 1,-1 3-1,-1 3 561,-1 4-789,-5 2 1,3 3 87,-5 1 0,-1 3-259,-3 5 1,-1 3 85,-6 0 0,1 0 281,0-3-1203,-1-1 537,1 1-574,0-5 0,0-1 455,-1-5 0,4-1-1150,0-2 457,5-2 861,-2-5 0,5-10 334,2-3 0,-1-10 0,5-5 0,5-1 0,4-2 0</inkml:trace>
  <inkml:trace contextRef="#ctx0" brushRef="#br0" timeOffset="1101">1268 278 7945,'9'-41'-397,"-6"4"0,8 4 490,-2 4 0,0 5 1097,1 7-516,-4-2-276,-1 12 0,-2-1-117,0 11 0,1 9 1,-4 8 178,0 7-245,0 2-83,0 7 0,-4 4 1,0 7 36,-2 3 0,3-4-185,-4 6 1,4-4 88,0 0 0,-2 1 188,2-5-296,0 1 42,3-8 1,0-3-145,0-6 1,1-8 61,2-6 1,3-7-290,4-4 206,1-6 0,0-5-49,3-9 1,-2-2 0,4-8 61,-1-2 0,2-1 73,-3 0 0,3-3-71,-3-1 318,4 2 1,-6 0-15,1 5 1,-1 5 21,-2 1 0,0 2-123,1 5 617,-6 5-429,0 4 1,-4 11 55,3 4 0,-3 5 1,2 7-182,-2 2 0,-1 2 0,0 6-302,0 3 87,0-8 1,0 8-641,0-8 602,0-2-488,0 0 408,0 0 0,0-6-684,0 1 1,4-6 49,-1 0 137,1-3-923,0-5 906,2-1 724,4-5 0,-4-10 0,-1-1 0</inkml:trace>
  <inkml:trace contextRef="#ctx0" brushRef="#br0" timeOffset="1462">1886 474 7663,'-11'-4'540,"1"1"0,3 1 0,1 5 542,2 4-787,0 2 0,4 6-65,0 2 1,0 4-139,0 3 1,0 2-340,0 5 1,0-1 230,0-3 1,4 2-1304,-1-5 921,5 0 0,-7-8-1971,3-2 2369,2-8 0,-1-1 0,1-14 0,-1-3 0</inkml:trace>
  <inkml:trace contextRef="#ctx0" brushRef="#br0" timeOffset="1610">1814 371 7945,'-16'-41'0,"-2"5"0,7 5 170,2 6 0,2 8 266,0 3 1,1 7 167,3 4-288,2 2-271,-4 1 1,5 4-515,0 3 1,4 6 375,-1 0 1,5 5 0,-1-4-1277,2 3 638,-3 0 731,3 3 0,1 5 0,6 2 0</inkml:trace>
  <inkml:trace contextRef="#ctx0" brushRef="#br0" timeOffset="1969">1989 566 8696,'-6'0'1141,"1"0"-1054,5 5 0,0 1 22,0 4 0,4-2-175,-1 2 0,2-2-327,-2 6 253,-2-2 141,4-2 1,-2 0-438,1 0 294,4 1 0,-6-4-296,5-1 313,0-3 1,3-3-158,0-7 121,1-7 0,-1 0 200,0-6 1,1 0 0,-1-6 265,0 1 1,0-4-165,1 2 1,-1 2 205,0 1 0,1 6-27,-1 5-142,-4 1 161,3 7-175,-8 0 0,4 7 0,-5 5-45,0 7 0,0 5-76,0 5 0,0-1-159,0 5 0,0-4 0,0 2-716,0-1 404,0-1 232,0-3 35,4-5-715,-3 3 0,7-7-28,-4 1 518,4-1 386,-3-6 0,6-2 0,-1-4 0,5-9 0,1-2 0</inkml:trace>
  <inkml:trace contextRef="#ctx0" brushRef="#br0" timeOffset="2362">2401 546 7945,'10'-14'-67,"-1"-1"148,-2-1 0,2 4 247,-2-2 1,-1-1 0,-1 1 18,0 2 0,-1 0-148,0 2-57,-3 4 0,2 2 69,-6 4 1,-3 0-165,-4 0 1,0 4 60,-1 3 1,-2 7-245,-1 3 0,-1 2 19,1 2-298,3 0 260,-4 4 112,5-3 1,3 3 0,1-5-187,2 1 1,0-5-10,4-2 1,0-3 141,0-1 0,5-4 1,2-2-217,2-3 162,6-10 1,0 1 163,2-10 1,1 1-68,-4-3 1,-1-4 245,-2 0 1,-1 0-65,0 3 0,1 1 0,-2 2 535,-2 1-511,2 4 209,-8 3 14,4 1-117,-5 8 1,0 2 140,0 9 0,0 6-47,0 8 0,0 6-98,0 4 0,0 5-89,0-1 10,0 2 1,0 2-143,0 3 0,0-1 1,-2 2 150,-1 0 1,1-5-159,-5-3 0,0-5-8,-3 2 0,-2-8 0,0-4 181,-2-5-939,0-3 532,-1-4 0,3-6-575,-5-1 0,4-4 0,-2-5 193,0-5 1,5-3-518,0-7 0,0 0 25,7-7 1081,0-1 0,3-3 0,0 0 0</inkml:trace>
  <inkml:trace contextRef="#ctx0" brushRef="#br0" timeOffset="2574">2689 0 8510,'0'19'1350,"0"6"0,0 5-784,0 8 1,0 6-5,0 11-445,0 6-31,0 7 0,0-2-592,0-4 1,1-5 402,2-5 0,-1-5-661,1-3 1,2-9-1,-2-6 64,-1-2-329,0-8-48,-2-4 177,0-5 900,0-4 0,-5-11 0,-1-6 0</inkml:trace>
  <inkml:trace contextRef="#ctx0" brushRef="#br0" timeOffset="2705">2596 546 7945,'-16'-26'188,"2"1"1,4 5 919,3 3 153,3 6-829,4 2 0,1 7-781,2-5 302,8 5 0,1-3-802,5 5 1,-3 0 0,3 0 374,2 0 1,0 0 473,2 0 0,4 5 0,1 1 0</inkml:trace>
  <inkml:trace contextRef="#ctx0" brushRef="#br0" timeOffset="2997">3039 566 7945,'-16'-4'0,"1"2"0,5-5 1124,0 4-676,4-6 0,-2 4 13,4-6 1,1 1-37,3 0 1,0-2-456,0-2 0,5 3 106,1-3 0,4 3 0,0 1-284,0-1 77,5 6-143,-4 0 1,6 5 227,-4 0 0,-1 8 0,1 3-96,-1 4 0,-3 2 360,-2 4 1,1 1-98,-5 2 1,1-1 148,-4 4 1,0-4-1,0 2 166,0 0-151,-5-3 0,-2 3 158,-6-4-610,1-5 0,-7-1 0,2-5 252,-3 0 0,1-4-413,1-2 1,2-8-954,3-3 1,2-6 787,1-5 1,1-1 0,6-3-1177,0-2 1669,2 2 0,6-12 0,0 2 0</inkml:trace>
  <inkml:trace contextRef="#ctx0" brushRef="#br0" timeOffset="3317">3245 443 7945,'6'4'1055,"-2"2"-737,-4 4 0,0 1 0,0 0 307,0 3 1,1 2-190,3 5 0,-3-1-391,2 1 0,-1-1 0,-2 0 88,0-3-136,0 2-561,0-3 484,4 0 1,-3-1 116,3-4 239,-3-6-1138,4 0 579,-4-5 0,7-1-611,-5-3 454,5-6 165,-7-6-44,8-5-164,-3 1 214,4-5 1,1-1 231,-1-1-4,5-3 1,-4 2 30,3-3 1,-1-1 158,0 8 1,-1 0-175,2 3 1,-3 5 1123,-1 2-475,1 7 536,-1 3-709,-4 8 0,3 7-63,-2 6 1,-3 7-85,0 3 1,-3 4-523,-1 4 0,0-3 228,0 2 0,3-3-345,1-4 0,0 2 212,0-5 1,-3 0 56,2-3 0,2-5-31,-2-3 97,5-6 0,-7-2 0,4-5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5:16.0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7945,'0'6'-95,"0"-1"248,0-1 0,4-3 38,3 3 0,2 0-473,2 0 130,3-1 96,2-3 1,5 0 175,0 0-1010,-1 0 596,5 0 0,-2 0 294,5 0 0,-5-4 0,2-2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5:20.5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1 7976,'-10'0'251,"4"0"1,2 0 0,9 0-425,5 0 60,1 0-329,8 0 327,2 4 0,2-3 148,4 3 1,-3 0-528,4 0 1,-1-1 79,4-3 414,0 0 0,0-9 0,0-2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5:17.6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 57 7945,'-9'-2'110,"1"0"0,1-1 632,-1 0-526,4 2 1,-1 7 0,5 5 396,0 9-362,0 5 1,0 10-59,0 3 1,4 7-139,-1 3 1,0 2-155,-3 2 1,0 2 155,0-3 0,0 2-91,0-9 0,0-4-413,0-5 0,0-4-494,0-4 1,4-3-412,-1-7 844,5-6 508,-7-7 0,9-8 0,-5-2 0</inkml:trace>
  <inkml:trace contextRef="#ctx0" brushRef="#br0" timeOffset="234">309 36 7945,'-4'-10'-240,"2"-1"374,-7 6 275,8-5 1,-3 10-5,4 0 1,0 10-153,0 7 1,0 8 77,0 6-257,0 0-2,4 13 1,-2-1-117,5 8 0,-3 1 123,3-1 0,-4 5-804,4 3 361,-5-8-88,7 4-275,-3-17 0,1 2 307,0-9 1,-4-3 0,3-2-373,-2-6 792,0-11 0,-4 5 0,0-8 0</inkml:trace>
  <inkml:trace contextRef="#ctx0" brushRef="#br0" timeOffset="415">62 438 7945,'-16'-6'0,"1"-2"-62,5 4 132,-1 1 0,6 2 121,1-3 1,4 3 0,4-2-160,3 2 0,5 1-307,2 0 0,4 3-262,-1 1 316,7 4 109,-2-7 1,8 7-642,-3-5 378,-1 1 375,3 0 0,2-3 0,6 4 0</inkml:trace>
  <inkml:trace contextRef="#ctx0" brushRef="#br0" timeOffset="736">546 458 8661,'-5'-6'1045,"4"2"-892,-3 4 1,0-1-141,1-3 0,-1 2 334,4-5-594,0 5 135,0-7-78,0 3 332,0-4 1,2-1-118,1 1 1,3 4 12,4 3 0,0 2 1,2 2 91,1 2-97,-1 3 215,3 4-201,0 5 0,-3 1 76,5 5 1,-4 1-42,1 2 0,-6-3 165,-1 3 1,-5 2 121,1-2-264,-2 0-21,-5-4 1,-2 0 101,-4-3-415,0-2 198,-5-5 0,2-4-104,-4-3 0,4-2-241,0-1 0,1-2-295,2-5 1,1-1 202,2-9 0,2-1-805,5-6 931,0 2 1,1-8-1,3 4 342,3 0 0,2-3 0,1 5 0,0 0 0,5-1 0,1-2 0</inkml:trace>
  <inkml:trace contextRef="#ctx0" brushRef="#br0" timeOffset="1044">773 324 9060,'0'6'763,"0"3"0,0 0-546,0 5 0,0 5 14,0 2 0,0 1-242,0 5 0,3 0 85,0 0 0,5-1 258,-1-2-817,2-6 307,2 6-486,-1-13 490,0 4 0,1-6 14,-1-2 0,0-4-48,1-6 0,-1-4-1,0-7 1,0-2 103,1-4 1,-1-1-70,0 1 268,1-1-71,-1 0 1,-1 1 75,-2-1 1,2-1-94,-2-2 0,-2 6 274,-2-3 1,2 8 334,-2-1-260,5 3-194,-7 5 1,4 9-11,-5 8 0,3 9-157,1 1 1,-1 5 81,-3-2 1,1 6-550,3 1 339,-3 0 1,8 4-1392,-2-4 767,-3-5 520,5 0 1,-4-9 0,3-1-950,-1-1 1187,0-6 0,3-5 0,0-4 0</inkml:trace>
  <inkml:trace contextRef="#ctx0" brushRef="#br0" timeOffset="1360">1308 314 7953,'-10'-10'5,"-1"-1"28,1 6-28,0 0 1,0 5 438,-1 0 0,1 1 0,0 4 13,-1 5 0,5 0-593,-1 4 1,1 1 117,-1-1 1,1 4-229,3-1 0,2-2 38,-3-1 0,4-3 18,4 0 0,2-2 184,4-2-3,5 2 0,-3-7 0,5 4 64,2-2 0,-3 1-104,1-2 1,-1 0 243,1 3 0,1-2 0,-4 3 309,-1 1 1,-2-2-111,-1 0-136,-4 1 0,-1 4 283,-5-1-239,0 5-377,0-4 86,0 4 1,-8-1 260,-3-1-480,-6 1 174,6-3 1,-7-1 169,4 0-947,-4 0 0,3 0 120,-3-4-967,4-1 1031,3-5 0,1-1-168,0-3 795,4-6 0,-3-10 0,3-7 0</inkml:trace>
  <inkml:trace contextRef="#ctx0" brushRef="#br0" timeOffset="1532">1524 98 7945,'0'-15'-1797,"0"7"3261,0-2-985,0 6 1,0 2 0,0 9 219,0 6 1,0 7-305,0 4 0,0 7-240,0 7 0,-1 3-36,-2 3 1,2 2-188,-3 2 1,0 3 283,0-3-1222,1-3 752,3 6 0,0-14 201,0 1-1702,0-9 709,0-4 40,0-9 1006,0-1 0,4-5 0,2 1 0</inkml:trace>
  <inkml:trace contextRef="#ctx0" brushRef="#br0" timeOffset="1687">1401 448 7945,'-11'-16'753,"-3"1"32,7 9-210,-7-3 148,13 8-598,-4-4 1,11 10-225,4 2 0,2-1 1,5-1-1559,1 0 1148,2 3 1,0-4-809,1 3 1317,-1-2 0,1-1 0,0 2 0</inkml:trace>
  <inkml:trace contextRef="#ctx0" brushRef="#br0" timeOffset="1998">1761 468 7945,'-10'0'689,"0"0"0,3 0-183,0 0 1,0-1-229,-3-2 1,3 2 0,1-4-128,2 1 0,-3 1 47,3-4 0,1 4-129,3-4 1,0 0-143,0-3 0,1 0 0,2-1 227,4 1-402,2 0 215,6-1 0,1 1-19,5 4 41,0 2 1,-1 0 87,1 1 132,-1 0-96,1 7 1,-4 2 89,0 4 1,-1 4-65,1 0 0,-2 4 157,-4-1 1,-6 3-69,-1 0 0,-3 1 0,-1-1 377,0 1-320,-5 4 0,-5-3-133,-7 2-77,-3-2 0,0-3-468,-1-2 0,-3-2 160,0-5 0,-3 0 0,4-4-603,3-2 1,1-4 112,5-4 0,0-2 277,4-8 0,4 1-713,3-4 0,6-4 92,4-3 1067,7-4 0,2 2 0,5-5 0</inkml:trace>
  <inkml:trace contextRef="#ctx0" brushRef="#br0" timeOffset="2327">2060 283 7945,'7'-6'-568,"0"3"1766,-5 2 1,6 5-278,-5 3 0,1 8-390,-4 6 1,0 2-54,0 7-353,0-1 41,0 11 0,0-7-51,0 5-135,0-5 1,0 6 36,0-5 1,1-5-1,1-8 151,2-6 0,0-5-526,0-3 0,-2-4 26,5-6 1,-1-4-77,0-7 1,4-6 109,-4-8 1,4 2 0,1-2 30,3 0 0,-3-2 426,3-1-109,-3 0 0,0 1 540,-1 3-444,5-3 0,-4 8 30,3-2 0,-3 7 0,0 5-45,-1 4 1,-1 4 167,-2 8 0,1 4-71,-4 9 1,-1 1-206,-3 10 0,1-1 160,3 4 0,-3 2-54,2-2 1,-2 2-229,-1-5 1,0 3-596,0 3-1347,5-2 1331,-4 8 1,4-9-55,-5 0-915,0 0 1103,0-10 0,-5 7 576,-2-8 0,-2 3 0,-1-7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5:24.4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0 7501,'-10'0'0,"-1"0"-30,1 0 0,3 0 1186,0 0-598,5 0-537,-2 0 194,4 0-250,0 0 40,4 0 0,3 1 171,7 3 1,2-3-406,4 2 1,2 2-1,1-2-378,1-1 448,5 0 0,-7-1-133,6 2 0,-1-2-371,4 3 1,-3-3 662,-1-1 0,-4-5 0,2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08:12.8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1 154 7788,'10'8'293,"-1"3"-219,-9 8 1,0-6-6,0-1 1,2 1 9,4 6 0,-3 0-122,3 1 0,-4-1 52,-2 0 0,0-6-13,0-1 0,6 1-13,1 6 42,-1 0 1,-6 0-64,0 1 0,0-8 65,0 1-72,0-9 0,2 11 58,5-8-46,-5-1 89,6-6-25,-8 0 0,0-2 54,0-4 0,2 1-68,5-7 0,-5-1 30,4-6 1,-4-1-20,-2 1 0,0 0 58,0 0 0,0 0-19,0 0 0,0 0 5,0 0 1,0-1-44,0 1 1,0 0 16,0 0 0,0 0-112,0 0 111,0 0 0,0-1-48,0 1 1,0 7 32,0-1 0,0 6-141,0-5 93,0 7 0,7-5-9,-1 3 1,3 5 12,-3-4-4,-4 4 57,15 10 1,-8 3-40,4 8 1,4 0 98,-5 0 1,-1 0-89,2 1 1,-3-1 6,3 0 0,4 0 4,-4 0 1,2 0-1,-3 0 0,3 1-17,-8-1 1,8-2-7,-3-5 1,-1 5-8,2-4 38,-9-4 61,13 8-81,-15-15 1,9 6 55,-5-8 1,-4-2-5,5-4 0,-5 2 10,-2-9 0,0 0-30,0-6 1,0 0 2,0 0 0,0 0-55,0-1 1,0-1 51,0-4 1,0 3-123,0-3 0,0 4 106,0 1 1,0 1-144,0 0 1,0 0-53,0 0-73,0 0 1,0 6-111,0 0-251,0 9-191,0-5 203,8 9 101,-6 9 1,7 2 489,-9 8 0,8 0 0,3 0 0</inkml:trace>
  <inkml:trace contextRef="#ctx0" brushRef="#br0" timeOffset="359">613 268 7002,'-10'0'146,"1"0"0,7 0-71,-4 0-105,3 0 90,-5 0 120,8 0 150,0 0-271,0-8 0,0 6-60,0-15 34,8 15 1,-5-9 60,3 5-3,5 3-163,-1-14 115,9 15 1,-6-6 45,0 8-206,-9 0 150,13 0 1,-13 0 30,9 0 214,-9 8-222,5-6 170,-9 15 0,6-6 209,1 8-375,-1 0 1,-8-6 67,-4 0 165,3-9-121,-14 13 0,13-15 17,-9 5-256,9-5 82,-13-2 187,6 0-579,-8 0 259,9-9 0,-5 5-686,8-9 337,1 1 46,6-8 0,0 1-144,0 0-84,0 0 1,0 0 648,0 0 0,9 0 0,1-1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5:22.4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73 257 7913,'-15'-16'0,"4"-3"621,-3 6 8,7-1 92,-2 8-293,3 2 0,1 13-22,1 4-92,3 10-96,1 13-247,5 6 79,0 14 0,6-2 81,-1 4 1,0 4 0,0 3-17,1-1 1,-1 0-507,0-5 284,5-5 0,-7-19-90,2-4 1,-1-4-67,1-9 522,-4-6 3,-2-21-126,-4 2 0,0-16 0,0 0-52,0-5 0,-1-2 44,-2-8 0,1-3 0,-2-4 261,-1 2-299,4 1 0,-7-4-22,5-2 0,-4-4-137,3-3 0,1 2-7,3-6 1,0 5-1,1-2 87,2 0 102,3 13-93,9-2 1,1 20 0,5 4-7,-1 7 0,2 7-31,2 3 1,-2 12-34,2 6 71,2 9 6,-4 3 1,3 9-98,-4-1 1,-2 5 152,-2-1 0,-2 3 1,-5 3-65,1 4 0,-6 3 227,-1 0-10,-8 1-703,-1-1 1005,-10 1-308,-6 4 0,-2-7-66,-4 3 0,4-9 147,-1-2-12,2 0-400,-3-4 1,7-5 101,-3-4-732,7-6 0,-2-6 391,3-2 1,5-4-1494,-3-3 1418,8-2-495,-2-5 0,5-5 0,0-2 213,0-2 1,8-4 85,3-1 611,6-4 0,-1-3 0,4-5 0</inkml:trace>
  <inkml:trace contextRef="#ctx0" brushRef="#br0" timeOffset="393">650 710 7913,'0'-6'0,"0"-3"1151,0 8-276,0-8-390,0 7 1,0-3 159,0 1-273,-5 3-295,-1-3-25,-4 4 0,3 0-30,0 0 0,1 1 45,-5 2 0,2 3 1,1 4-26,1 0 2,0 5-109,-3-3 29,4 7 1,-2-4 110,5 2 1,-1 3-142,4-3 1,0 1 33,0-1-171,0 3 102,5-9 1,1 1 59,4-5 1,4-5-106,0 1 1,0-2 36,0-1 0,1-8 0,3-3-174,-1-4 140,-4 3 1,2-8 53,-5 3 1,1-3 163,-1 0 1,-1 0 0,-2 2 412,-4 1-315,-2 9 1,3-6-53,-1 7 56,1 3 1,-4 0-180,0 8 1,-4 5 0,1 6 85,1 1-335,0 6 153,2-1 77,0 4 1,0-4-560,0 0 0,0-1 315,0 1 1,2-5 0,0-1-1320,1 0 705,5-9 9,-7 8 870,9-13 0,-5 4 0,6-5 0</inkml:trace>
  <inkml:trace contextRef="#ctx0" brushRef="#br0" timeOffset="614">918 195 7913,'-11'-16'333,"2"1"1,1 5 178,1-1-349,5 6 1,-6 1 105,4 8 1,1 6 27,3 7 0,0 7-199,0 4 1,0 2 0,0 6 288,0 5-342,5 0 19,-4 14 1,4-6 0,-2 9-232,0-2 1,2 3 87,-2 0 1,-1-8 0,4-4-353,-1-7 250,3-4-476,-2-6 1,0-3 23,1-3 459,0-7 0,3-7-1118,1-6 1292,-1-3 0,0-6 0,1 0 0</inkml:trace>
  <inkml:trace contextRef="#ctx0" brushRef="#br0" timeOffset="819">1103 164 8320,'-10'-15'244,"-1"5"54,1-1 0,1 7-203,2 7 1,2 8-1,5 7 676,0 5-657,0 3 9,0 10 0,0 5 1,0 7-202,0 2 1,2 6-172,1 3 0,-1 6-125,5 3 0,0 1 173,3 3-1597,1-11 1430,-1 0 0,0-20 3,0-7 1,1-8-301,-1-5 665,-4-5 0,3-10 0,-3-2 0</inkml:trace>
  <inkml:trace contextRef="#ctx0" brushRef="#br0" timeOffset="1229">1360 566 7913,'0'-16'0,"-1"-3"0,-1 6 526,-2 0-180,1 6 352,-2-2-327,4 8 0,-4-4-160,1 5 0,2 5-158,-5 2 1,4 3 0,-4 4-52,-1 3-37,-1 2 1,2 5 142,0 0 0,1 6-150,-1 1 0,2 0 48,1 3 1,3-2 0,-3-1-66,3 0-97,1 0 181,5 0 1,1-5 0,5-2-286,3-2 0,-2-7-127,6-5 0,-2-4 220,1-6 1,1-1 0,-3-3-214,1-3 12,-3-6 518,6-8-232,-8-1 1,4-7 23,-4 1 1,-2 2 113,-2-2 0,2 1 469,-2-4-304,-3 5-142,5-4 1,-7 5 17,1-3 403,3 3-40,-5 9 212,3 1-494,-4 5 0,0 9 0,0 5 23,0 8-15,0 4-164,0 9 8,0 1 0,0 5 114,0 0 1,0 0-422,0 0 1,0 0-211,0 0 1,4-2-1,0-1-87,2-4-608,-4-2 800,8-6 1,-5 1 0,6-7-141,-1-4 0,0-4 522,1-2 0,-1-9 0,0-2 0</inkml:trace>
  <inkml:trace contextRef="#ctx0" brushRef="#br0" timeOffset="1537">1803 607 7913,'6'-21'451,"-2"1"-288,-4-1 0,0 4 664,0 0-386,0 4 0,0 3-216,0 1-44,0 7 0,-4 1-198,-3 5 1,1 7 85,-1-1 0,2 8-173,-2-1 0,-2 2 105,2 2 0,-1-1-332,1 1 243,2-5 0,2 2 0,0-3-513,0 1 365,2-3 1,6 1 112,2-8 0,2-1 0,2-5 90,3 0-29,2 0 1,4 0-88,1 0 444,0-5-205,-1 4 1,1-3 332,-1 4 0,-2 0-194,-1 0 1,-5 1 246,2 2 0,-7 3 1,-4 5 255,-1 3-473,-2 2 0,-2 6-174,-1 2-3,-7-2 0,-2 4 0,-1-3-702,1 1 1,-2 2 425,1-5 0,-1 2 0,4-7-1136,-1 0 0,-2 2-607,-1-4 1937,-5 0 0,3-4 0,-4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5:27.9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93 268 7913,'-15'-3'0,"-1"-1"0,0 2 689,3 1-262,1 1-1,2 0 29,4 9-173,1 2 0,5 16 99,0 4-296,0 9 1,5 8 241,2 7-544,2 7 226,6 0 1,0 9 158,2-2 0,1-11-181,-4-3 0,1-13-136,-1-5 0,-4-12 0,1-6 117,-3-7 0,-5-5 200,0-10-152,-2-3 0,-1-13 199,0-5 0,0-7-106,0-7 0,-4-1 92,-3-9 1,1-1 0,-1-5 77,-1-1-191,-1 5 1,-1-1-13,-1 3 1,0-7 4,-3-3 1,4 1-118,0-2 0,1 7 78,5 0 1,1 9 264,3 5-252,4 9 0,2 5-59,4 14 0,5 4 1,2 6 89,3 0 0,2 10-59,2 3 0,-2 11 193,6 7-146,-1 5-19,4 0 0,0 8 174,0-3-175,-5 7 1,0-4-1,-6 4 77,1 1 1,-9 0-57,-1-1 1,-8 2 119,0-2-101,-6 3-438,-7-4 273,-6 3 137,-5-8 1,-3 4-19,0-5 0,-3 3-113,3-3 0,0-5-325,3-9 1,0-5 171,1-2 1,-1-5-799,1-8 367,4-2 119,1-5 1,6-5 143,2-2 0,2-2 0,5-1-258,0-1 1,5 1 144,2 0 0,3-4 275,4 0 0,-2 1 1,5 2 58,2 1 99,0 0 1,2-1 160,-1 1 0,4 1-251,0 2 1,0-1 537,-3 5 0,3-4 65,0 3 0,0-2 0,-5 2 726,-1 2-837,1 1 467,-3 1-255,0 0 177,4-5-567,-9 4 1,4-5 86,-5 3 0,4-3-136,0-4 1,-1 0-1,-2-2 37,-1-2-64,0-2 0,3-9 172,-3-2-237,3 1 0,-9-3 163,3 1 1,-1-5-119,-3-1-38,-1-1 0,1 9 122,-6 2 1,-3 2 99,-5 2-60,1 4-92,0 5 0,-4 9-132,0 9 0,1 4 0,2 11 30,1 2 0,0 6-102,0 4 0,0 6 0,3 0 153,4 4-33,2 1 0,1-5-528,0-3 369,0 3 1,4-4-1,3 0-276,3-5 0,4-5 206,4-9 1,-2-2-1,1-6-274,1-2 319,-3-3-74,0-8 113,0-7 1,-4-5-22,3-4 0,-3-4 137,0 0 0,-1-5 102,0 2 0,-3-3-71,0-1 0,-4 0-179,4 0 603,-5 0-252,3 5 0,-1-4 21,-1 3 0,0 2-148,-3 0 0,0 8 484,0 4-266,0 1 0,0 8 10,0 4-304,0 9 114,5 7 0,-3 5-93,5 4 1,-3-3 0,1 6 93,0 0 0,2 2-51,-4 1 1,4-1 6,-4-3 1,5 0 0,-2-4 38,0 1-31,3 0-155,-8-8 0,8-3 167,-2-6-88,-2-2 0,4-5-41,-2 0 86,-3-5-146,6-5 134,-9-11 0,8-4-6,-2-2-32,2-3 1,-2 4 28,0-5 241,-1-5-243,0 4 1,3-3 3,-2 4 228,-2 0-106,4 0 0,-7 4 68,5-1 0,-3 8 36,2 2-113,-3 3 0,2 14 0,-2-1 128,0 4-329,1 9 189,-4 5-11,4 4-125,-3 5 0,4 2 0,-5 4 102,0 0 1,3-1-10,1 1 1,-1 0 42,-3 0 1,0-1 0,0-3-42,0-3 0,1 2-281,3-2-51,-3-5 1,3-1-618,-4-4 639,5 0-29,-4-8-611,8-2 0,-3-4 10,4 0 0,-3-4 481,0-3 1,-1-3 0,2 0-1110,-1 0 805,0-5-439,-2-1 794,4 0 1,-6-3 337,4 1 0,-2-5 0,2-1 0,-1 0-130,-3 4 0,0-2 130,3-2 0,-3 2 147,0-2 0,-2 3 341,-1 0-262,0 0 0,4 2 289,-1 2 0,1 2-118,-4 5 1121,0 4-639,0-3-317,0 8-270,0-4 0,0 6 121,0 3-57,0 6 0,0 6 81,0 4-245,0 1 0,1 4 67,2 3 1,-2-1-88,3 4 1,-2-6 154,1 6-109,-1-2-206,7-3 83,-8 4 0,7-8 1,-3 2-86,0-3 1,-1-5-105,3-2 0,-1-3-23,5 0 1,-4-2 91,-1-2-222,1-3 126,-1-4-123,3-4 1,-4 2 248,2-5 1,2-1-24,-2-6 0,-2 1-28,2-4-11,0 0 223,-1-4-186,3 1 0,-7-1 46,5 1 1,-5-6 271,2-1-299,2 2 1,-5-4 4,2 5 132,3-4 1,-5 1-115,2-4 1,0 2 0,-1 1 59,1 4-198,1 7 147,-4-3 0,0 9-736,0-3-78,0 7 326,4 3 0,-2 8 1,1 4-1059,-2 5 987,-1-2 1,0 9-205,0-3 41,0 3 1,0-3-58,0 0 368,5 0 1,-3 2 379,5-1 0,-4-2 0,4-3 0,-1-1 0,1 2 0,2-3 0,-3-1 0,4-3 0,0 0 0,-3-5 196,0 2 1932,0 1-1516,3-3 0,-3 1 841,0-6-798,-5 1-101,7-7 25,-8 4-292,9-6 0,-6-2-146,3-1 0,1-1-82,-4 1 1,2 2 132,-2-5 1,4-1 134,-1-2-533,-3-1 222,1 5 0,-5-3-187,0 2 1,0-3 61,0-1 0,-1 5 36,-3 3 0,-3 2 103,-6 5 0,0 1 1,-3 6-22,1 3 22,1 6-14,0 6 1,2 7 15,-2 4-194,3 1 178,1 7 1,4-1 29,3 1-252,1 4 1,4-6-45,1 5-200,3-10 1,9 5 231,2-9 0,2-1 1,3-5-240,2-5 0,-1-6 73,4-3 0,1-8-443,3-3 0,-4-6 41,1-5-109,-6-1 616,8-6 1,-8-2 100,2-3 104,-7-1 1,-2 0-1,-5 1 464,1 3 1,-6-2-384,-1 5 0,-3 4 808,-1 7 1,0 5-276,0 1 1,-5 6 127,-2 1 0,3 5 350,0 9-749,-1 2 1,4 8 0,-4 1-85,0 2 0,4 0-15,-2 4 1,2-4-47,1 1 0,0-4 49,0 3 1,-4-4 21,1 1 0,-1-6-26,4-5 1,0-5 37,0-1-105,0-5-170,0-2 55,0-5 1,0-11 251,0-5-332,0-4 0,0-6 39,0 0-213,0 0 178,5-4-14,-4 3-35,8-8 1,-3 8-449,4-3 450,1-1 0,-1 4-189,0-3 0,4 9-752,0 5 168,-1 5 516,-2 6 1,-1 4-289,0 3-418,1 2 659,-6 1 0,3 8-448,-4 2 887,-1 3 0,2 2 0,0 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5:28.4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30 7226,'-11'-10'1731,"6"4"-660,-4-3-768,7 8 0,-2-2 0,5 5 243,2 1-329,3 5-241,4-2 0,1 4 125,-1 1-492,5-1 1,-3 0 322,6 0 1,-5 1-800,5-1 0,-5 0 180,4 1-718,1-6 1405,-2 5 0,3-9 0,-3 3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5:32.5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9389,'10'4'-263,"0"-1"1,4 5 0,1-2-38,1 0 0,1-1-841,4-1 578,-1-3 563,1 4 0,4-5 0,1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5:30.6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227 223 7337,'-11'-7'0,"1"0"0,0 0 1430,-1 1-761,1 2-372,0 4 1,0 9 136,-1 5-393,6 4 0,-5 12 150,4 4 0,0 7-202,-1 7 0,0 2 83,-3 8 1,-1-1-226,1 1 139,0 3 0,-4-6-67,0 0 1,4-10 0,4-14 67,2-6-74,0-13 1,4-4 0,0-12 145,0-7-34,0-3-14,5-12 99,-4-5-98,8-5 1,-4-5-1,3-2 180,-1-1 1,-4 0-103,4-4 1,-1 5 59,1-2 1,1-2 0,-4-1 229,2-2-280,-4-6-417,7 8 405,-3-3-123,0 10 0,2 6 138,-5 4-146,5 4 127,-7 11 1,4 8-138,-5 12 0,1 8 0,1 15 98,2 4 0,0 11 62,0 3-93,-3 8 1,8 2 21,-2 7 0,2-2-64,1 5 1,-3-2-67,0-2 1,0 1 0,3-1-39,1-3 48,-1-6 0,-3-11-247,0-7 61,0-6 1,2-4-606,-2-7 1,-2-7 225,-1-6 0,-3-4 91,2-4 0,-2-3 281,-1-6 0,-1-3 277,-2-5 0,-3-1 0,-4-1 0,0-1 0,-5 0 0,-1 0 0,-5 0 0,0-4 0,0 5 0,-2-4 97,-1 2 0,0 1 225,3 4 0,2 0 461,2 3 1,2 3 348,4 7-473,6 3-306,0 4-371,10 0 69,0 4 0,10 3 113,2 7-91,-2-3 0,6 6 0,-2-5-384,4 2 1,1 0-63,-3-4 0,3-1-222,0-2 1,1-3-1,-1-4 1,-1 0 206,4 0 0,-4-2-80,1-5 279,-6 0 189,1-12 763,-8 3-931,0-5 0,-3-3 14,-5 0 0,1 0 332,-4 4 0,0-1 169,0 0 0,0 5 1,0 3 944,0 1-358,-5 7-524,-1 0 0,-1 6-16,1 3-228,3 6 0,-1 7 66,4 7 0,0 0-1,0 7 1,1-2-623,2 5 316,-2-2 0,9 0 49,-4 2 1,0-5-237,1 2 0,1-8 51,6-3 0,-3 0 12,3-6 0,1-5 0,-1-7-244,-2-4 392,4-9 0,-3-6-19,4-7 17,-4-2 0,1-5 80,-3 0 0,-1 0 1,0 0-79,1 0 0,-5 4 167,1-1 1,-4 7 15,0 0 1,-2 2 466,-1 5-264,0 5-182,0 4 1,0 11-199,0 4 110,0 5 1,0 7 0,0 1-253,0 1 0,0 4-9,0 0 0,0 0 14,0 0 0,4-2-239,-1-2 1,5-2 0,-2 2-156,0-2-506,3-6 647,-4-1 1,6-8 434,-1-1 0,5-3 0,1 1 0</inkml:trace>
  <inkml:trace contextRef="#ctx0" brushRef="#br0" timeOffset="336">917 490 7913,'0'-17'0,"0"1"438,0 1 1,0 2 326,0 2-308,-5 6 1,3 0-375,-5 5-82,5 5 1,-4 2 99,2 6 1,2 0-139,-5 4 0,4-1-141,-4 1 153,5 3 1,-4-4 0,4 4-71,-2 1 0,1-5 71,3-2 1,0-3-141,0-1 1,0 1 100,0-1 1,1-4 53,2-3 0,4-2-16,7-1 181,-3 0-37,4 0 0,-1 0 8,0 0 1,3 0-110,-3 0 0,-1 0 311,-2 0 1,-1 0-136,0 0 1,-3 1 0,-1 3 445,-1 3-474,-2 2 0,-3 2-53,0 3 0,-5 1-328,-2 2 177,-2 3 1,-4-4 0,-2 4-104,-1 1 1,2-2 61,-3-2 0,1 2-475,-1-6 1,2 1-1,4-5-166,1-2-783,0-2 676,4-5 267,2-5-78,4-1 638,0-8 0,0-12 0,0-6 0</inkml:trace>
  <inkml:trace contextRef="#ctx0" brushRef="#br0" timeOffset="550">1123 130 7913,'0'-31'148,"0"0"0,1 6 70,2 4 0,-2 9 618,3 5-358,-3 5-58,-1 6-257,0 3 1,0 16 163,0-2-226,0 11 62,4-5 1,-2 13 54,1-2 0,-1 5-221,2 2 0,-3 5-73,2 2 1,-1-3-73,-2 6 0,1-6 0,1 4-930,1-4 553,1-5-764,0-3 847,-2-6 1,6-10-266,-5-4 339,5-5 0,-7-11 368,3-5 0,-3-10 0,-1-6 0</inkml:trace>
  <inkml:trace contextRef="#ctx0" brushRef="#br0" timeOffset="704">1061 490 7913,'-16'-14'0,"1"2"730,5-2 324,4 3-683,1 5 34,5 2-148,0 4 0,6 0-399,4 0 142,1 0 0,8 4 0,-2 3-704,3 2 1,0 2 457,1-1 0,0 0-496,-1 0 1,1-4 0,-1-2-97,1-3 838,0-1 0,-1 0 0,1 0 0</inkml:trace>
  <inkml:trace contextRef="#ctx0" brushRef="#br0" timeOffset="1004">1359 387 7664,'0'-6'402,"0"-1"1009,0 4-922,0-1-49,0 4-139,0 4 1,0 3-136,0 7 1,0 7-103,0 6 0,0 3-173,0 1 0,0 0 139,0 0 1,4 1-1,-1 0-614,0-1 149,2 2 0,-2-9-210,4 0 1,-5-5 273,1-8-661,-2-6 583,-1 0 0,4-6 449,-1-3 0,1-7 0,-4-10 0,0-4 0,0-6 0,0 0 0,0-1 0,0-2 0,0 2 0,0-8 0,-4 7 0,1-5 0,-5 0 0,1-4-34,-2-3 0,2 3 155,0-3 0,1 2 159,-1 5 1,3 5 157,4 12-266,-5 10 174,4 2-380,-3 13 1,4 3-180,0 7 1,3 3 238,0 7 0,4-1-531,-3 4 0,3 0 505,-4 0 0,5 7 0,-2-2 0</inkml:trace>
  <inkml:trace contextRef="#ctx0" brushRef="#br0" timeOffset="1362">1586 449 7913,'-6'5'249,"-3"-3"140,2 5 0,2 0 348,-2 3-451,4 0 1,-1 4-107,4 0 1,0 4 0,0 1 37,0 3 1,0 1-250,0 5 0,0-5-13,0 1 1,0-3-1,1-1 11,2-3 1,-1-5-164,1-6 140,3-3 0,-2 0-222,3-6 207,2-3 1,-6-9-1,3-3-17,3-5 0,0-3 66,1-5 0,0 0 29,1 0 1,-1 0 51,0 0 1,0 0 155,1 0 0,-1 2 186,0 1-287,1 3 1,-4 4 0,-1 3 375,2 4-380,-3 1 1,3 17 41,-5 3 1,2 8-123,-2 9 1,-1 2 0,1 5 11,-2 0 0,-1 3-312,0 1 158,0-1 1,0-3-47,0 0 1,0 2-176,0-2 0,0 4-408,0-7 0,0-1 327,0-6 1,0-1-585,0 1 1,-1 0 223,-2-1 774,1-4 0,-11 4 0,1-4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5:33.8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423 143 7856,'-10'-10'0,"-1"0"39,1-1 1,3 1 312,0 0 1,2-1-108,-2 1 0,-1 0 299,4-1 1,-4 1 194,1 0 0,-2 1-266,-1 2 0,-2-1-26,-1 4 0,0 2-120,-4 6 1,-1 6-90,-6 7 0,-2 8-78,-1 6 0,-2 9-117,5 8 1,-1 7 37,1 3 0,4 8 0,-1 2 156,6 3 0,8 1-536,4 0 241,2-9 0,9-1-820,2-14 606,7-4 0,-1-19-297,5-4 0,0-7 1,2-7 162,1-3 1,2-3-463,-2-1 1,-2-8 194,6-2 1,-1-8 98,4 1 0,-1-7-367,-2-3 941,1-8 0,-7 3 0,3-3 0</inkml:trace>
  <inkml:trace contextRef="#ctx0" brushRef="#br0" timeOffset="404">546 174 7913,'-4'-21'519,"3"5"-243,-8 2 1,7 3 695,-1 1-259,2 4-23,1 2-513,0 17 0,0 1 177,0 14-295,4 4 25,-2 4 0,3 9 147,-1-1 1,-3 9-111,2-1 0,2 6-185,-2 0 0,2 3 114,-2 1 0,0-4-568,4 0 0,-1-8 174,5-2 0,-2-14 107,-2-6 1,2-14 0,-2-4-49,2-5 1,0-7 170,-2-8 1,2-6 51,-2-8-36,2-7 1,1-1 126,1-3-143,-1 3 146,0-3 1,1 3 188,-1-2 0,-1 3-178,-2 3 1,1 0 330,-5 4 1,4 3 137,-3 4 371,-1 9-495,-3-1 1,0 13-89,0 3 1,3 8-227,1 5 1,-1 2-1,-3 5-49,0-2-50,5 3 1,-3-5 132,5 5-548,-5-5 329,3 2 1,-2-5-43,1 1-755,4 0 294,-2-5 0,0-3-302,1-6 1,0 1 522,3-4 1,1-1-467,-1-3 1,0-5 858,1-1 0,-1-8 0,5-2 0,1-5 0</inkml:trace>
  <inkml:trace contextRef="#ctx0" brushRef="#br0" timeOffset="566">1072 524 8303,'0'10'350,"0"2"146,0 2 0,0 2-451,0 4 1,1 2 28,2 2 0,2-1-304,2 4 1,2 0 99,-2 0 0,1-5-878,-1-5 90,2-4 537,-4 2 0,1-11 1,-2-5 380,-3-8 0,-1-6 0,-9-10 0,-3-2 0</inkml:trace>
  <inkml:trace contextRef="#ctx0" brushRef="#br0" timeOffset="687">989 195 7913,'0'-16'-1081,"-4"1"1637,3 4-98,-4 6-1152,5 0 503,0 5 0,0 1-3,0 3 194,0 6 0,5 6 0,0 5 0</inkml:trace>
  <inkml:trace contextRef="#ctx0" brushRef="#br0" timeOffset="1005">1556 473 8133,'-11'0'82,"6"0"1,-4 0 167,2 0 1,1-1 1045,-1-3-432,5 3-226,-7-4-138,3 1-260,-4 3 0,-1-4-115,1 5 0,0 1 97,-1 3 1,1 1-193,0 6 0,-2 4 80,-1 2 0,1 7-111,-1 3 1,1 3-319,2 1 1,4 4 229,3 3 0,1-2-633,2-2 0,6-3 382,4-4 0,5-6-242,6-7 0,3-4 173,0-3 1,3-7 408,-2-7 0,8-7 0,-1-2 0</inkml:trace>
  <inkml:trace contextRef="#ctx0" brushRef="#br0" timeOffset="1392">1875 514 9544,'-6'-5'2418,"-3"4"-1783,3-3-401,-4 4 1,0 0-186,-1 0 1,1 1 113,0 2 0,0-1-107,-1 5 0,1 4 148,0 2 1,-1 5-319,1-5 0,0 6-64,0-2 1,3 2-98,0 2 1,4-2-167,0-2 0,2 2 194,1-6 0,4 1-102,3-4 0,6 0 103,1-4 0,4-1 40,-1-5 0,0-1 27,4-3 0,-6-2-64,5-8 1,-5 1 109,2-4 0,-4 3 124,1-3 0,-4 1 458,-3-1 0,1-1-276,-5 4 0,2 0 1469,-2 4-1206,-1 0 0,1 4 26,-6 3 0,0 3-46,-4 3 1,2 4-300,-2 7 0,-1-2-437,4 5 0,-3 0 303,4 4 1,0 0-734,3-1 1,0 1 411,0-1 0,0 1 110,0 0 1,1-5-37,2-3 0,1-2-152,6-4 0,-2-3-160,6-4 576,-3 0 0,4-4 0,1-2 0</inkml:trace>
  <inkml:trace contextRef="#ctx0" brushRef="#br0" timeOffset="1863">2163 576 8082,'0'-16'910,"0"1"175,0 4-471,0-3 0,-1 3-10,-2 1-28,2 4 59,-4 6-401,0 0 1,1 5-192,-3 2-19,-2 6 0,4 0 0,-3 4-302,1 2 364,5 0-704,-7 2 515,8-1 0,-4 1 23,5-1-591,0-4 423,0 4 0,1-9-71,3 3 1,-2 0 52,5-4 1,3-2 41,4-8 103,0 0-83,1-5 365,1 0-115,0-10 1,2-1-239,-4-5 343,-1 1-9,-2-6-235,-1 5 50,0-9 517,-4 8-291,3-3 1,-8 4 205,3 1 0,-3 0 408,-1 3-79,0 2-232,-5 10-400,0 0 0,-5 11 132,4 4 0,-2 2-122,4 5 1,0 0-94,0 3 1,3 2 112,-2 2 1,1-2-124,2 2 0,4 2 57,-1 2 1,5-2 55,-1 2 1,3-1-21,4 4 0,-2 1-230,1 2 0,-1-2 262,-2 3 1,0-3 369,1-1 1,-6-2-143,-1-1 1,-4 0-137,-4-4 0,-2 4-287,-8-4 0,-2 0 90,-5-3 1,-1-2-492,-2-2 1,-2-2 259,-5-5 0,1 0-264,3-4 0,-2-2-267,5-8 0,0-2-544,4-8 0,4-2-28,2-5 0,7-4 634,4-2 0,2-3 350,1-1 1,4 1 336,3 3 0,11-8 0,4 3 0</inkml:trace>
  <inkml:trace contextRef="#ctx0" brushRef="#br0" timeOffset="2216">2411 648 8082,'0'-6'1468,"0"1"-674,0 1-177,0 3-542,0-8 36,0 7 1,3-7 26,0 2 21,5 3 1,-3-5 16,2 2 0,2-3 0,-2-3 272,2-1-242,1 0 0,2 4 68,1 0 1,-1-3 4,2 3 1,1-1-91,-2 7 0,2 1 312,-1 3-209,-3 0 0,8 4 75,-6 3 1,1 7-141,-4 3 1,1 4 215,-1 3 1,-4-1-154,-3 4 1,2-1 61,-2 2 1,-1 0-94,-5-4 1,-3 4-239,-4-4 1,-4-1 58,1-6 1,-6-3-23,2-7 0,-2 1-611,-2-5 0,0-4 350,1-6 1,3-3-961,-1-4 0,6-5 534,-2-6 1,7 0-781,4 1 0,2 1 641,1-4 1,1 4-380,2-1 1,1 2 111,6 2 1035,-2 4 0,7-4 0,-5 4 0</inkml:trace>
  <inkml:trace contextRef="#ctx0" brushRef="#br0" timeOffset="2745">2102 545 7894,'-7'0'-1335,"0"0"1619,0 0-152,1 0 1,-2-1 167,5-3-149,-1 3 267,4-4-204,0 1-91,0-2 165,0 0 71,0 2-36,5-1-62,1 0-265,4-6 1,4 2 103,-1 2 1,1-1-137,-4 5 1,4-4 91,0 4 0,1-2-529,-1 2 1,-2 1 240,5-1 0,-3-2-885,3 2 1117,-4-1 0,6 0 0,-3-2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5:39.3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135 98 7994,'1'-12'0,"1"0"0,1-2 306,5 0 1,-6 8 0,2-1 50,1-1 1,-4 2 285,2-1-265,-2 5 28,4-3 141,-4 5-243,4 0 0,-9 6-14,1 4 0,-5 6 49,1 8-162,-7 3 49,3 3 0,-9 6-190,9 1 1,-7 4 203,4 0 1,-1 5-257,1 2 1,3-1-12,-3 1-213,7-5 199,3 3 1,4-9 90,0-3 1,9-8-214,5-5 1,5-10-98,5-7 1,4-3 28,6-1 0,-2-9-15,2-5 1,-1-5 117,2-5 0,-3-2-165,2-1 29,-6 2 118,-8 4 228,0 1 0,-12 4-162,2 2-14,-7 2 0,1 7 552,-8 1 1,-3 3 187,-6 1 0,-4 6-390,-7 4 1,1 1 0,-5 7 330,0 0-390,2 1-15,-3 2-161,7 0 1,-8-1 158,13 1 1,-6-5-831,9-2 1,1-3 385,2-1 0,7-4-1133,4-3 1,6-3-408,7-3 0,4-4 1804,7-7 0,3-6 0,4-6 0</inkml:trace>
  <inkml:trace contextRef="#ctx0" brushRef="#br0" timeOffset="368">629 191 7994,'-10'-5'-137,"-1"4"177,1-8 1,0 6 5,-1-3 0,5 0 671,-1-1 0,3-2-408,-3 2 0,5-3 0,-1-3-27,1-1 1,2-1 39,0 2-40,0 1-182,5-3 1,2 3-1,6 0 174,0 3 0,1 5-64,-4-3 1,5 6-22,2 1 1,-1 5 0,2 10 58,0 6 1,-2 4 280,1 6-270,-4 4 1,1 0-27,-3 6 1,-4-2 20,-1 5 1,-3 6-29,0-2 0,-6 1 0,-5-7 355,-5-1-412,-3 7 1,-4-15 56,-1 1 0,0-8-157,1-9 1,-1-2-141,1-4 1,2-7-205,1-4 1,5-6-1,-2-7-1157,2-5 782,2-6-1240,0-2 1214,4-5 1,2-1 172,4-2 0,3 1-532,0-5 0,9 1 421,-2 0 1,4 4 0,-1 7-298,0 1 911,6 1 0,-3 3 0,4 1 0</inkml:trace>
  <inkml:trace contextRef="#ctx0" brushRef="#br0" timeOffset="776">969 139 7994,'-11'-6'49,"6"-3"120,-4 8 1,7-8 266,-1 2 0,-2-2-112,2-1 0,0-1 253,3 1-408,0 4 1,0-3 202,0 2 1,1-1-133,2 1 0,-1-1-62,5 5 1,-3-4-1,3 4 312,1 0-515,1 2 176,1 1 0,0 6 0,1 3 46,-1 4 0,4 6 10,-1 2 1,1 4-39,-4 6 0,1 1 0,0 3 338,3 6-373,-7 1 0,5 3 145,-8-3 86,-1 3-97,-3-2 1,0 1 73,0-6 1,-4-4-77,-3-6 0,-6-3 12,-1-4 1,-3-6 60,4-5-567,-6-4 224,8-6 1,-5-3 81,2-4 0,3-4-168,-3-10 0,2-4-415,2-2 1,4-4 305,3-3 1,-2-7-1,2-4-1386,1-2 723,5-1-894,-2 1 1166,8 1 1,1 6 167,3 2 0,2 9-270,-1 8 0,-3 5-474,3 6 1,1 4 80,-1 2 1085,-1 8 0,-2 2 0,-1 4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5:41.7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73 196 7994,'-11'-4'263,"2"0"0,1-1 888,1 1-896,5-4 0,-4 5 1081,3-3-851,2-1 1,-3-2-188,8 2 0,1-2-74,6 2 0,4-3 0,2 1 58,2 2 1,3-2-160,2 2 104,-2-2-388,7 4 185,-7-5 1,7 9 39,-5-2 1,0 2-194,-4 1 1,0 0 74,-3 0 1,-2 1 145,-5 2 0,-4 0 23,-3 3 0,-3 5-85,-3 2 0,-4 6 0,-6-1-154,0 5 166,-10 3-43,6 5 39,-9 0 1,2 0 25,0 0 1,-1 4 4,1 3 0,2 1-73,-2-1 1,7-2 0,5-2 104,4 0-247,3 0 77,5-7 1,6-3 37,4-7 0,5-2 0,7-5 7,2 0 0,-1-4-10,4-3 0,-4-3 1,2-3-196,0-4 206,-3-7 1,3 2-45,-4-5 50,-5-1 0,-2-2-45,-8-1 112,4 1 1,-9-1-80,2 0 0,-7 2 225,-7 2-213,-4-3 1,-5 4 103,-1-4 1,-4-1 0,-2 1-24,-3-1 0,-1 0-19,0 1 0,0-1 142,0 1 0,4-1-82,-1 0 0,7 5-9,0 3-45,5-3 18,6 9-566,4-7 536,1 8 1,8-3 5,4 2 1,1-1-166,9 5 0,1-4 16,6 4 1,2-1-421,5 4 0,0-3-694,0-1 1,3 1 510,1 3 1,3 0-872,-4 0 1151,5 0 1,-7 0-1,2 0-130,-2 0 0,-1 0 557,0 0 0,-5 0 0,-1 0 0</inkml:trace>
  <inkml:trace contextRef="#ctx0" brushRef="#br0" timeOffset="378">701 93 7994,'-5'6'0,"-1"-2"0,-4-4 0,4 0 0,-3 0 0,8 0 0,-3 0 0,4 0 0,0-4 0,0 1 0,0-4 0,1 2 0,2-2 0,3 2 0,4 5 0,0 0 0,1 0 0,-1 0 2972,5 5-1396,-4 1-863,4 8-423,0 2 1,-3 10-135,1 1 1,-1 4-177,-2 3 0,-1 4 241,-2 7 0,-2-2-129,-5 5 0,-5-4 229,-2 0 1,-3-5 0,-4-3 347,-3-4-360,-2-4-172,-2-7 1,0-5 191,1-2-175,-5-7 0,6-4-36,-1-6 1,1-4-134,-1-7 1,3-3-210,-1-7 0,7-2 160,1-5 1,1-1-503,5-3 1,1-1 353,3-6 0,0 6 0,1 2-463,2 1 1,6 3-454,5-1 763,4 4 1,-2 3-304,5 7 1,0 2-187,-1 5 1,4 1-295,0 2 1,0-1 220,-3 5 927,0-1 0,4 9 0,1 0 0</inkml:trace>
  <inkml:trace contextRef="#ctx0" brushRef="#br0" timeOffset="773">979 165 7994,'-5'-6'685,"4"-3"865,-4 3-1025,5-4 0,0 0-253,0-1 0,0 1 0,0 0 42,0 0 0,5-1 53,2 1-329,2 0 38,1-1 0,1 1 33,-1 0 0,0 3 41,1 0 1,2 5 0,2-2-38,1 3 0,-2 6 89,3 2 1,-3 6-56,3 5 1,-1 6-1,1 3 0,-2 4 29,-5 3 1,3 2 21,-3 1-38,-2 4 33,-8-5 0,0 5 192,0 1 0,-2 1-103,-5-2 382,0-2-326,-12-8 1,6-1 38,-4-3 1,-4-3 2,-3-7 1,0-3-296,4-7 0,0-2 122,3-5 1,-5-6-148,5-4 1,-3-9 0,6-6-768,1-1 523,2-2 1,4-7 90,0-3-1577,5-2 1092,-3-1 1,5 0-78,0-1 1,1-2-203,3-1 0,2 6 48,4 8 1,4 2 321,-1 5 0,6 3-232,-2 4 0,-2 8 1,0 0 100,-1 3 0,-1 2-238,4 4 372,-4 0 484,2 0 0,-5 0 0,0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5:44.7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42 7474,'0'14'0,"0"0"1309,0 2-896,0 2 0,0 3 103,0 3 1,1 6-239,2 4 1,-1 5-9,1-1 1,2 2-279,-2 1 1,4 3 76,-4-3 0,4-2 270,-3-8-1027,-1-5 576,2-1 1,-4-8-1085,2 1 841,-2-10 0,0 4 53,3-8-570,-3-1 190,4 2 181,-5-4 501,0-1 0,0-6 0,0-4 0</inkml:trace>
  <inkml:trace contextRef="#ctx0" brushRef="#br0" timeOffset="1566">413 155 7994,'-1'-9'298,"-3"2"-129,3-2 1,-4 7 472,5-5-56,0 4-259,0-6 0,0 4 275,0-6-295,0 1 1,0 0-44,0-1 0,0 5-1,0-1 1,-1 0-109,-2-3 0,1 3 0,-5 1 354,-1 1-283,-1 2-208,3 3 1,-7 0-21,3 0 47,-3 9 0,0 3 139,-1 8 1,0 5-210,4 3 0,1 1-165,2 2 0,2-3 1,5-2 120,0-1 1,8-2-347,3-6 249,6-2 1,-1-6-118,4-2 201,1-2 0,0-10 0,-2-3-136,-2-4 0,1-4 91,-4-5 0,3-3 1,-4 0 10,-4 1 1,0 1 286,-5 2-103,4-1 0,-7 5 199,2 2 43,-2 8 0,-2 2 69,-2 8 0,2 4-199,-3 9 1,3 4 0,1 10 63,0 0-43,0 5-453,0-4 201,0 8 0,5-4 206,0 1-627,6-1 1,-2-6 123,-2 1-38,2-4 1,-3-3-433,4-7 0,-3-2-1474,0-5 1051,0-4 411,3-2 830,0-8 0,-4-7 0,-2-5 0</inkml:trace>
  <inkml:trace contextRef="#ctx0" brushRef="#br0" timeOffset="1996">742 237 8128,'-10'0'67,"0"0"0,-1 0 512,1 0 1,0-3-150,0 0 1,4-2-237,2 2 0,0-3 0,0-4 115,2-1-212,1-4 1,2 1 68,3-4 1,0-1-177,3 2 1,2-3 207,-2 0-114,2 4 62,1 1 1,1 2 107,-1 3 0,4-2-119,-1 9 1,1 0 141,-3 3 1,2 8-68,1 2 0,3 8 92,-3 3 1,1 4-82,-2 6 1,-1 3-47,2 1 1,-3 2-1,-2-1 24,-2 0 0,1 2 6,-4 3 0,-2-3 286,-6 0-329,-1-5 1,-6 3 209,1-6-166,-5-3 0,4-2-378,-9-9 1,8-1 208,-5-5 0,3-1 1,-2-2-72,1-3 0,-2-9-207,3-5 0,-1-6-213,1-8 0,4 1-320,0-5 1,1-3 332,5-3 1,1-6-520,3-1 1,0 0-284,0-4 0,6 4 997,4 3 1,1 3-122,6 4-192,1 4 264,2 2 1,1 9-696,-1 2 819,1 8 0,2 1 1,-1 5 170,-3 0 0,-1 0 0,3 5 0,0 0 0</inkml:trace>
  <inkml:trace contextRef="#ctx0" brushRef="#br0" timeOffset="2374">1041 145 12115,'0'-7'487,"0"0"1,3 0-294,1-3 1,0 0 0,-1-1 217,0 1-243,5-5 1,-3 4 10,2-3 0,2 6 74,-2 1 1,3 1-209,4-1 1,-2 3 111,5 4-125,-4 9 116,6 3 0,-3 9 86,5 3 134,0 3-244,-5 3 0,2 7 222,-4 4 0,2 2-102,-6 5 0,1-5 81,-7 2 1,-2-6-39,-5-2 1,-3-3 59,-4 0 1,-4-8-81,0-5 1,-3-5-239,3-6 0,-6-4-397,3-3 1,-5-3 325,5-3 0,-2-7 0,1-8-746,1-1 510,4-6 1,-2-1-3,5-5-952,0 0 468,4-5-373,2-5 643,-1-1 0,4-3-133,-3 7 21,8-2 0,-2 7-99,5-5 450,0 10 0,4 1-444,3 10 1,-3 6-655,3 1 602,2 4 0,-4 6 61,1 0 689,-1 4 0,-2 2 0,0 4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5:48.8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83 8198,'-10'4'0,"0"-1"658,-1 0 1,1 1-3,0 0 1,4 0 384,3 0-234,-3-3-430,5 3 1,1-4-96,6 0 130,4 0 1,5-4-398,5 3 49,2-9 1,8 5 189,-3-6 1,3 2-141,1 2 1,0-1-216,0 5 0,0-4 137,0 4 0,2-1 179,-2 4-663,-3 5 337,-7 0 0,-2 9-145,-2 0 181,-2 9 0,-9-6 0,-4 8-201,-4 0 0,-5 2 258,-7 4 0,-2 3 24,-4 0 0,-2 2 65,-2-2 0,1-2 1,-3 4 115,1-1 1,1-6 210,3 1-178,5-5 132,1 4-137,5-7 1,1 2-106,2-7 1,2 2-110,5-6 1,6 1 96,4-4 1,2-1-420,5-2 1,0 1 178,4-4 1,0-1-170,3-3 0,-2 0 1,2 0-1805,-2 0 1095,-1 0 251,-1 0 310,1-4-1318,-1-2 780,-4-4 997,-1-1 0,0-4 0,1-1 0</inkml:trace>
  <inkml:trace contextRef="#ctx0" brushRef="#br0" timeOffset="478">800 135 7994,'-7'-6'761,"0"3"-308,5-3 399,-3 5-314,5-4 92,0 5 2582,0 0-2548,0 5-438,0 1 0,-3 7 128,-1 1 0,-4 2-173,1 1 0,1 2-14,0 8 0,-1 2 41,-4 5 0,1 7-121,0 7 0,0 1 252,-1-1-651,6 3 272,0-9 0,5-1-220,0-6 204,5-8 1,0-6-359,6-8 1,2-2 201,1-4 1,4-3-159,0-4 1,-2-4 96,1-3 0,-1-7 56,1-3 0,1-3 1,-3-1 61,1-3 1,-3 1 190,0-5 1,-2 5 201,-4-1 0,1 4-155,-5 3 0,0-2 499,-3 6-421,0-1 0,-4 8 335,-3 3 0,-3 3-144,-4 3 0,3 3-114,-3 4 0,-1 5 0,1 2-374,2 3 118,-4 0 0,4 1 0,0-2-1222,4-2 924,-2 3 1,8-5-1,-4 3-1092,2-1 639,0-9 424,9 6 0,1-13-2241,4 3 2586,0-3 0,5-1 0,1 0 0</inkml:trace>
  <inkml:trace contextRef="#ctx0" brushRef="#br0" timeOffset="1000">1232 166 7994,'-16'0'0,"1"-4"0,5 1 2283,0 1-609,-1 0-715,6 2-236,0 0-852,5 0 166,0 0 0,5 0 213,1 0-332,4 0 115,4 0 0,-1-3-254,4 0 205,0-1 0,3 1-46,-3-1 1,1 1 94,-4 3 1,3 0 164,-3 0 0,3 1-144,-3 2 0,0 3 86,-4 4 1,-1 1-1,-2 0-24,-4 3 1,-2 3 121,-1 7 0,0-1-110,0 4 0,-5 4 21,-6 4 1,1 4 76,-4-2 0,3 2-87,1-1 1,-1 1-67,1-5 0,4-3-79,3-3 1,2-7 124,1 0 0,8-3-340,2-7 1,7-2 105,0-6 1,3-3-254,0 0 1,4-6 206,1-7 0,2-2 1,-3-3-462,-1 0 317,-6 6-58,-2-8 238,-9 9 1,2-7 73,-5 4 1,1 0 171,-4 4 0,-5 0-156,-2-1 1,-5 1 126,-2 0 0,-6-1-140,0 1 0,-2 0 334,-5-1 1,-3 0 11,-1-3 1,-2 2-85,5-6 0,-2 5 198,0-4 1,0 3-124,2-3 0,7 3-249,3-3 1,10 3-152,2-3 1,3 1 84,3-1 0,6 1-729,4 2 0,10 1 386,7-4 0,0 3-1122,0-3 0,0 5 640,4-2 1,-3 3-1260,-1 0 2110,1 1 0,-2 0 0,-1-1 0</inkml:trace>
  <inkml:trace contextRef="#ctx0" brushRef="#br0" timeOffset="1385">1829 155 7994,'-14'6'1122,"2"-1"1656,-2-5-1934,3 0-245,5 0-290,2 0 1,4-6 5,0-4 1,1-1-75,2-2 0,6-2-137,5 1 59,0-4 1,1 5-1,1-3-93,0 1-51,3 2 1,-4 3 70,2 4 1,3 1-174,-3 5 0,1 2-8,-1 5 143,3 5 1,-9 10 113,3 6 0,0 4-61,-4 9 0,3 5 185,-7 2 0,-1 2-40,-2 2 1,-1 3 231,-2 0 0,-8-2 0,-4-4 420,-3-5 1,-2-6-411,-4-4 0,0-6-101,-3-4 1,2-7-114,-2-3 1,-1-8-270,1-2 1,0-9 78,3-5 0,1-8-425,-1-6 1,5-8-987,2 1 1,4-7 751,3 0 0,2-3-1168,5-4 1,0-1 813,0-6 1,3 1 59,4-1 1,1 6 0,8 4-1004,-2 3 1487,5 6 1,-4 3 0,3 9-997,-1 7 1377,-4 2 0,6 2 0,-3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08:16.6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96 6713,'-2'-11'239,"-4"5"79,4 4-30,-7-7-45,9 7 1,0-9 188,0 5-305,0 4 1,0-9 410,0 5-188,0 4-266,0-7 267,0 1-408,0 6 3,0-7 40,0 9 0,0 9 56,0 3 1,7 5-120,-1 3 0,3-1 75,-3 0 1,-2 0 35,9 0 1,-7 0-86,7 0 1,-6-6 60,5 0 0,-1-7-8,2 7 0,4-9-2,-5 3 1,-1-5-5,2-2 0,-3-2 9,3-5 5,4-3-6,-6-18 1,2 7 4,-1-5 0,-7 5 9,1 2-10,-4 0 0,0 2-31,5 4 135,-5 4 50,6 9 0,-6 3-14,5 3 0,-5 11-66,4 9 0,3 1 16,-3-1 0,1 1-33,-7 5 1,6 4 45,0-4 0,1-2-16,-7 2 1,0-2 38,0 2 1,0 2-92,0-9 1,-2 1 2,-5-7 0,3 0-55,-9 0 0,7-6-293,-7 0-649,0-9 448,-6 4 111,0-8 0,6-6 129,0 0 1,9-9-440,-2 2 1,4-4 207,2-2 0,2 0-127,4 0 621,-4-1 0,15-7 0,-6-3 0</inkml:trace>
  <inkml:trace contextRef="#ctx0" brushRef="#br0" timeOffset="332">498 268 7848,'0'11'500,"0"-3"-262,0-8-126,0 0-28,8-8 1,-3 4-18,7-9 1,-5 6-136,6-5 1,-7-1 171,7-6 0,-9 0-113,2-1-32,5 1 49,-9 0 0,13 0 33,-9 0 0,1 0 8,-7 0 1,0 6 21,0 0 18,0 9-65,0-5 0,-7 11 0,1 5 46,2 6-26,-7 4-174,9 2 177,-6 8-11,8-5-194,0 14 175,0-15 1,0 9-128,0-5 0,0-3-201,0 3 0,2-6-10,4-6 0,-2 2-6,9-9 0,-7 7-183,7-7 0,-6 1 510,5-7 0,1 0 0,6 0 0</inkml:trace>
  <inkml:trace contextRef="#ctx0" brushRef="#br0" timeOffset="707">862 0 7815,'-13'7'-297,"0"-1"0,7 7 1,-5-5 650,3 3 1,-5-5-17,6 7 1,-1-7-274,2 7 1,3-6 59,-3 5 0,4-5 11,2 5 0,-6-5-277,-1 6 232,1-9-110,6 13-31,8-15 0,-3 6 22,7-8 1,-5 0 117,5 0-250,-7 0 90,12 0 116,-7 0 0,3 0 17,0 0-55,0 0 239,6 9 0,-9-7-191,7 7 300,-15-1-200,16 3 0,-14 1 282,9 1-257,-9 0 1,4 6-35,-8 0 1,0 0-1,0 1 0,0-1-197,0 0-6,0 8 0,-6-5-125,0 3 1,-9-6-427,2-6 0,2 2 305,-2-9 0,7 1 1,-7-7 1,7 0-133,-7 0 0,7 0-852,-7 0 1285,9 0 0,-13 0 0,6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5:51.4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659 21 7994,'0'-6'2766,"0"-3"-1292,-5 8-999,4-4 0,-4 13-43,5 2 1,0 12 2,0 2 1,0 6-131,0 4 1,4 4-258,-1 7 1,1 2 132,-4 4 0,3 2-298,0 2 1,1-8-1,-4-2-237,0-5 0,0-11-1357,0-2-880,0-4 1719,0-7 1,3-6-149,1-10 1020,4-5 0,-7-10 0,4-1 0</inkml:trace>
  <inkml:trace contextRef="#ctx0" brushRef="#br0" timeOffset="895">41 206 7994,'-11'0'220,"1"-4"0,3 1 402,0-4 0,5 4-87,-1-4 1,3 4-149,3-4 0,6 0-12,5-3 0,4 0-109,-1 4 0,3-4-168,1 4 0,0 1 91,3 2 1,-2-2-159,2 2 1,-3-1-2,-4 4 1,-2 5 72,-5 2 0,3 2-10,-3 1 1,-2 5-111,-8 2 0,0 3 28,0 0 0,-5 5-64,-2 3 288,-6 2-181,1 0 1,-7 1 63,2 0 222,2 5-145,-5-4 0,9 3-40,-3-4-189,7-5 132,-2 0 1,8-6 102,-2 1-239,1-5 0,10-2-225,3-8 179,6 4 0,-5-9-119,6 2 0,-1-2-628,3-1 682,1 0 1,2 0-345,-3 0 1,3 0-1029,-5 0-333,-4-4 757,1 3 673,-4-9 1,-1 5 423,0-6 0,0 1 0,1 0 0</inkml:trace>
  <inkml:trace contextRef="#ctx0" brushRef="#br0" timeOffset="1386">1101 113 7994,'0'-5'1455,"0"-4"-417,0 3-27,0-4-308,0-1-462,0 1 0,0 3 129,0 0-200,0 5 0,2-3 135,1 5 0,2 1 34,1 3-113,4 6-237,-5 6 192,6 9 1,-1 2-18,0 4-34,1 4 1,-1 3 81,0 6 1,-3 0-50,0 4 1,-5-3 0,2 2 78,-3-2 1,-9-3 91,-3-5 0,-6-5-99,0-1 0,-2-9 96,-2-8 1,-4-4-80,-3-3 0,-1-8-219,-2-10 1,1-8 71,3-8 0,1-7-249,6 0 0,0-5 86,3 1 1,2-3 0,6-2-170,2-2 1,4 0-562,6 4 1,4 2 23,7 5 513,2 0-1335,4 12 957,1 1 0,3 3-1314,0 4 1335,0 5 1,-3 5-428,-1 4 0,1 0 1,0 0 1034,-1 0 0,5 4 0,2 2 0</inkml:trace>
  <inkml:trace contextRef="#ctx0" brushRef="#br0" timeOffset="1789">1472 113 7994,'-6'-5'716,"2"-4"0,4 3-261,0-4 93,0 4-244,0-3 1,0 3 0,0-4 1,4 0-55,3 4 1,-1-2 30,1 4 1,0-3-43,3 4 0,0-1 24,1 4 1,-1 3-25,0 4 0,2 1 127,1 9 0,0 0-74,4 4 1,-4 4 41,1 2 1,-3 8 0,-1 2 140,1 3 0,-2 2-140,-2-1 0,-3 0 205,-4 0-169,0 0-203,-4-4 1,-3-3 322,-7-6-296,3-3 1,-9-9 0,4-2 41,0-3 1,-3-6-286,1-5 81,-1-5 67,-2-14 0,-1 0-456,1-8 171,-2-1 188,12-7 0,-4-2-1238,4-4 818,1 0 0,3 0-742,0 0 845,5-1 1,-1 2 0,6 3-714,4 2 0,6 8 457,0 3 0,2 7-540,-1 3 1,-2 0-560,6 4 1,-6-2 1667,2 9 0,2-5 0,0 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5:54.7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11 247 7994,'0'-11'228,"-1"1"509,-2 0 19,1 0-430,-2-1 0,4 4 117,0 0 325,0 1-417,0 0 1,6-3 606,4 2-602,0 2 0,10-3-39,-3 5 1,7-2-92,3 2 0,3 2-135,1-3 0,0 2 118,0-1 0,3 1-226,0-1 0,-4 2 111,-6 1 0,-3 1-146,-4 2 0,-3 0 33,-8 4 0,-1 1-95,-5 5 0,-1 3 41,-3 5 1,-6 1-3,-7 2 0,-2 2 93,-2 5 0,-4 1 17,-3 2 0,3 2 135,1 1 1,-1-1-127,1-5 1,3 1 124,4 2 1,6-6-74,0-1 0,6-5-81,5-5 1,5-2 66,6-5 1,4-4-276,5-3 0,5-1-454,3-2 0,2-5 314,0-2-1,1-2-347,0-1 0,-3-1 264,-1 1 0,-3-4-827,4 1 0,-5-1 106,1 4 1138,-3-5 0,0 3 0,0-3 0</inkml:trace>
  <inkml:trace contextRef="#ctx0" brushRef="#br0" timeOffset="524">763 133 7994,'-10'0'900,"-1"-1"-321,1-2 27,0 2 0,4-5-65,3 3 0,6 1 522,4-1-518,2-3-256,6 5 0,1-5 130,4 3-471,6 2 96,0-4 1,0 2 210,-2-1-382,3 1 178,-1 3 1,1 0 64,1 0 0,-5 0-170,1 0 0,-7 5-397,-3 1 305,-3 4 16,-5 4-30,-2-2 55,-8 7 1,-6 2 55,-8 6 246,-1-1-201,-6 8 1,-5-6 4,-4 10 330,-1 0-192,4-1 0,1 3-10,-1-3 1,4-5-4,3-1 1,8-7-65,6 0 12,4-6 0,7-5-118,3-6 0,3-2 79,6-5 1,7 0-75,4 0 0,5-5 85,-2-2 0,2-3-143,-2-4 0,2 2 97,-5-5 1,0-1-247,-4-2 0,-4 3 60,-2-1 1,-6 2 120,-1-1 1,-5-2 124,2 2 0,-9 2-113,-5 1 0,-5-1 189,-6 1 1,-4-3-110,-2 4 0,-3-2 211,-1 1 0,0 1-48,0-4 0,4 5 103,-1-2 1,7 2-92,0 2 1,4 1-1,3 2-309,7-2 1,3 4 95,11-2 0,7-2 122,7 2 0,1 2-31,5-2 1,1 5-59,3-2 0,1 3-60,2 1 0,-1 0-155,5 0 1,-5 0 192,1 0 0,3 0 0,0 0 0</inkml:trace>
  <inkml:trace contextRef="#ctx0" brushRef="#br0" timeOffset="926">1443 133 8216,'-11'0'-1,"4"0"285,1 0 1,-1-3-37,-4 0 1,5-4 474,-1 3 1,3-3-235,-3 4 1,5-5 92,-1 1 1,2 1-66,1-1 1,0 1-91,0-5 0,1 2-97,2 2 0,3-2-80,4 2 0,2-1-162,1 1 0,3 2 133,5 1 1,-4 3-188,0-2 0,4 6 58,3 4 1,0 2-42,-4 1 0,1 5-33,0 2 0,-1 8 37,1 2 1,-5 3 44,-2 1 1,-4 1 12,-3 2 1,-3 1 288,-4 3 1,-1-1-90,-2-3 1,-8 2-16,-6 1 1,-6 2-62,-1-4 0,-4-4-170,0-4 1,2-8 102,-1 2 1,-4-7-303,-4 0 1,2-9 10,6-5 1,-2-4-55,5-7 0,1-5-530,6-4 1,2-5 347,5-6 1,1-1-405,2-3 0,2-1 283,5-6 1,1 2-488,3 3 1,3 1 247,6 5 0,3 2 66,5 1 1,3 7-360,0 8 0,1 2 31,-1 5 979,-2-4 0,8 5 0,-4-6 0</inkml:trace>
  <inkml:trace contextRef="#ctx0" brushRef="#br0" timeOffset="1333">1793 288 7871,'-15'0'756,"3"0"1,-2-5-432,3-2 0,4 2 83,1-2 0,3 0 127,0-3 1,2-4-136,1 0 0,1-3-118,2 3 0,3-4-69,4 1 1,5 1 131,2-1 0,-1 4-121,1-1 0,1 4-14,2 3 1,0-1-149,-3 5 0,2 0 110,-2 7 0,2 3-61,-2 7 1,1 2 88,-4 4 1,0 5-1,-4 3 1,-3 3-37,0 3 0,-5-2 144,1 2 0,-1 2-21,-2-2 1,-6 2 76,-4-2 0,-2-3 196,-5 0 1,-5 0-153,-5-4 1,0-3-172,0-3 0,0-6-10,-4-9 0,0-1-271,0-5 0,5-6 95,1-4 0,5-5-334,3-5 1,-2-6-269,6-1 0,4-1-512,5-2 1,3 1 166,1-5 0,5-2 340,1 2 1,8-1-199,3 5 0,3 2 266,0 1 0,4 4-554,0-1 0,0 2 98,-3 1 944,0 5 0,-1-3 0,1 3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7:21.53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363 88 10925,'-7'7'749,"3"-3"-477,-1-4 1,4 2 116,-3 1-216,3-1 1,1 4-250,0-3 101,0 3 0,0 5 1,0 0 1,0 1 36,0 3 0,0-1-448,0 4 328,0-5 1,0 8-39,0-3 0,0 3 0,0 1 21,0 0 1,-2 0-24,-1 0 1,2-2-31,-3-1 1,3 0 0,1-4 54,0-2-216,0-1 122,0-1 1,0-3-114,0-1 0,0-3-219,0 3-388,0-5 137,0 3 654,5-5 1,-4-1 160,2-3 0,4-2 1,-1-5-1</inkml:trace>
  <inkml:trace contextRef="#ctx0" brushRef="#br0" timeOffset="610">538 34 11714,'5'6'-1290,"-4"3"1166,4-7 1,-1 7 212,-1-1 0,6 2-165,-2 0 1,-1 1 48,2 0 1,-1 2-103,4 1 1,0 0 97,0 4 1,-4-1-1,0 2-110,2 0 138,1-1 67,-4-1 1,0 4 29,-3-3 0,-1 3 0,1-1 42,-1-1 0,-2 1 103,0-1 0,-5-2 8,-3 1 0,2-3-60,-1 3 1,0-3 0,-4 2 66,0-2-7,0 5 1,0-8 308,0 3-488,0-3 9,0-1-20,0 0-128,5 0 0,-4-1 140,3-3 1,1 1-944,-2-4 5,6 0-452,-8-4 1203,9 0 1,-4-10-1,5-2 1</inkml:trace>
  <inkml:trace contextRef="#ctx0" brushRef="#br0" timeOffset="1191">165 1 11636,'-11'3'-846,"0"1"746,0 5 697,0-3-300,5 0 1,-4 2-115,3-4 0,1 4-44,-1 0 0,3 2-142,-3 1 1,3 3 0,-2 1 163,1-2 1,-2 4-229,3 1-32,-4 3-77,6 1 124,-7 0 1,8-2 4,-3 1 0,-1-1 42,1 6 0,-3-2 67,3 2 1,1-3 16,3 2 0,0-2-249,0-1 0,0 0 230,0 0 0,1 0-88,3 0-430,2-5 128,5-1 1,0-1 18,0-1 0,1 1 200,2-4 1,0-1-407,4-3 0,-1 1 197,1-4 0,3 3-270,-3-3 1,-1 0 614,2-4 0,-6 5 0,3 1 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7:30.4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33 100 8107,'-6'-5'180,"-4"3"231,9-2 1,-4 2 0,4 0 469,-3-2-169,3 1-158,-4-2 0,5 2-144,0-4 1,0 3 37,0-3 1,0 3-184,0-3 0,4 3 0,1-2-36,1 1 0,-2-2 129,3 4-452,0-6 137,-1 8 0,4-4-30,-4 5 53,5 0 1,-4 0 350,1 0-797,-1 0 310,4 0 0,-4 4-198,1-1 204,-6 6 0,7-2 0,-6 6 222,0 2 1,2 3-77,-2-3 0,1 3 197,-4-3 1,-4 4-66,1 0 1,-6-4 101,2 0 1,1 1-27,-2-1 1,2-1-121,-1-3 1,-2 0-100,6 0 1,-1-4 0,4 1 432,0 0-549,0-3 7,0 0 0,1-5-68,3 0 47,2 0 0,10 0-317,-4 0 0,5 0 197,-2 0 1,-2-1-79,5-3 1,-4 3 0,0-3-486,-1 3 0,-2-3-119,0 1-829,0-1 1158,-1 4 0,-2 0-1104,-1 0 343,-4 0-137,1 0 935,-4 0 1,0-1 494,0-3 0,0 3 0,0-9 0,0 4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7:27.9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143 143 8073,'-6'0'-982,"1"0"1187,0 0-304,4 0 165,-4 0-169,5 0 55,-5 0 195,4 0-301,-4-5 279,5 4-98,0-4 131,0 5 2731,0 0-2811,0-5 61,0 4-14,0-4-35,0 5-30,0-5-218,0-1-78,0-5 0,0 0 618,0 0 0,1 1 0,2 2-137,0 1 1,5-1-169,-5-3 1,5 4-186,-5 0 174,6 4-22,-3-7 0,5 9 34,0-2-1,0 1-46,0 2 1,0 2 60,0 1 0,-4 3 6,0 5 1,1 4 62,3 0 1,-2 4-90,-1-1 0,0-1 47,-4 2 1,0-1-51,-4 4 1,0 0 0,0 0 50,0 0 1,-2-2 7,-1-1-63,-3 1 1,-5-7 66,0 1-301,0-2 153,-5-1 1,4 0 5,-3 0 1,2-5 69,-2-2 1,3-3-132,-3-1 1,-1 0 100,2 0 0,-1-5-90,4-2 0,0-3 1,0-1 0,4-5 9,0-2 0,3 1 1,-2-1-261,1-2 144,1 5 0,4-5 105,0 5-250,0-4-16,0 7-158,5-9 257,1 9 1,4 0 45,-3 4 0,3 2-473,-3-1 1,7-2 203,0 6 1,1-1-104,-4 4 0,0 0-162,0 0 1,0-4 715,0 1 0,5-1 0,1 4 0</inkml:trace>
  <inkml:trace contextRef="#ctx0" brushRef="#br0" timeOffset="1729">121 582 8040,'-6'-11'470,"1"5"350,5-4-353,0 9-61,0-9 151,0 9-21,0-4-228,0 5 0,0 5-158,0 2 0,0 3 1,1 2 200,3 2-112,-3-1-250,4 7 47,-5-3 0,4 5 310,-1 0-425,1 0-19,-4 0 44,0 0 0,0 1 1,1 2 230,3 0 0,-3 1-209,3-4 0,-3 0 59,-1 0 0,0-4-86,0 0 0,0-3-124,0 3 207,5-5 18,-4 3-29,4-10-3,-5-1 13,0-5 400,0 0-46,0-5-364,0 4 1,0-9 67,0 3 0,0 1-242,0-1 211,0 4-15,0-7 1,-1 8-200,-3-5 206,3 4-64,-4-6 0,4 4 0,-2-4 28,0 2 1,-2 3-27,1-3 46,3 0 0,-8-4 7,6 0 1,-5 3 72,5 1 1,-6 0-1,3-4-77,0 0 0,-4 3 297,3 1-290,-3 0 105,4-4 0,-4 4-59,3-1 0,1 5 143,-1-5-159,-1 6-182,2-3 79,1 5 1,5 5 0,0 2 83,0 3 1,2 4 125,1 1-134,-2 5 183,9-8-181,-9 9-15,9-9 1,-5 7 60,2-4 1,3 3 0,-4-3-40,0-2 0,4-1 2,-3-1 1,-1 4-73,2 0 0,-5-1 78,5-3 0,-5-1-119,5-3 0,-5 3 106,5-3 1,-6-1-125,2 2 106,-3-6 183,4 3-173,-4-5 133,4 0 18,-5 0-102,0 0 94,5-5-58,-4 4-105,4-9 1,-5 4 11,0-5 1,1 4 0,2-1-38,0 0 0,2-2 11,-1-1 0,-2-1 32,6-3 1,-5 3 10,4-2-25,-4-4 0,7 6 22,-3-2-25,-2-3 0,5 3-126,-3-4 1,-1 5 0,0-2 87,-1 3 1,2 1-399,-3 0 1,1 5-493,-2 2-469,-1-2-5,3 5 524,-5-4-1696,0 5 2291,0 0 0,0 5 1,0 1-1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7:38.1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220 132 6545,'0'-6'1393,"0"0"-1061,0 2-310,0 3 0,0-5 83,0 2 1,4 2-70,-1-6 0,6 6 31,-2-2 0,6-1 59,2 2 0,1-1-60,-1 4 0,-2-4-25,5 1 1,-3-1-133,3 4 0,-3 1 103,3 3 1,-5-2 38,2 6 1,-3-1-16,-1 4 0,-1 4-38,-3-1 1,-2 6-41,-5-2 1,0 3-19,0 1 0,-1 0-82,-3 0 0,-2 3 105,-5 1 1,-3-1 193,-1-3 1,-3-1-86,3-3 1,0 2 84,4-6 0,1 2 29,-1-1-54,0-3-49,4 4 1,4-9 19,6 0 0,4-4 8,4 1 0,1-3 27,2-1 0,2 0 22,2 0 1,2-1-11,-5-3 0,3 3-302,-4-3 0,5 3-374,-5 1 1,1-1 525,-4-3 0,0-2 0,0-5 0</inkml:trace>
  <inkml:trace contextRef="#ctx0" brushRef="#br0" timeOffset="562">604 44 8612,'7'0'136,"0"0"0,-3 5-32,3 2 0,-3-1-115,3 2 0,1-1 55,3 4 1,0 4-66,-1-1 0,5 5 3,0-5 1,-1 6 31,-3-2 0,0 3-55,0 1 0,-1 0 81,-3-1 0,2 1-64,-6 0 0,1 0 51,-4 0 1,-1 0-76,-3 0 1,-2-1-18,-5-3 0,-1 2-132,-3-6 0,3 2-242,-2-1 1,1-3 194,2 2 1,0-5-98,1-2 1,-1-1 69,0 2 0,0-3 271,0-5 0,0 0 0,0 0 0</inkml:trace>
  <inkml:trace contextRef="#ctx0" brushRef="#br0" timeOffset="1179">143 0 8116,'-1'6'0,"-3"-2"-848,3 2 400,-9-5 234,9 9 455,-9-9-151,9 9 1,-7-7 64,4 4-51,-5-5-27,8 8 1,-5-5 104,2 2-54,3 3-49,-9-4 0,6 5 82,-4 0-75,-1 0 0,6 0 32,-4 0 0,3 4-6,-3-1 0,3 4-17,-3-3 1,4 5 16,0-2 1,0 3-141,0 0 1,1 1 34,-1 0 1,2 1-63,1 3 0,4-3-36,4 3 0,-2-3-211,1-1 0,4 0-191,4 0 0,-1-4 186,-3 0 1,4-4 16,0 0 0,3 2 290,-3-1 0,4-1 0,-2-3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7:40.6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154 87 8033,'-5'-6'-1269,"4"-4"1732,-4 9-52,5-9-167,0 9 105,0-9-264,0 9 0,5-8 174,2 5-160,-2-4 1,4 5-45,-1-4 0,2 5 65,0-2 1,1 2-82,0-2 1,0 3 82,0-3 0,0 4-152,0 4 0,0 2 85,0 5 0,4 3-22,-1 1 1,0 5-8,-7-2 0,2 3-85,-6 0 1,5 1-27,-5 0 0,1 0 118,-4 0 0,-1 0-140,-3 0 0,-2-1 117,-5-3 1,-5-2-91,-2-5 0,-3-1 18,-1-3 1,0 1-14,0-4 1,0 0 84,1-4 1,-5-6-2,0-5 1,1 0 158,3-4 1,4-2-111,-1-1 0,7-3 6,1-1 0,1 1-38,7 3 0,-1-1-40,4 4 0,5 0 67,2 4 1,7-2-450,0 2 1,6-1-52,-2 8 0,3 1 447,1 3 0,5-5 0,1-1 0</inkml:trace>
  <inkml:trace contextRef="#ctx0" brushRef="#br0" timeOffset="1340">187 427 7887,'-11'0'-569,"4"0"965,-2 0-72,7 0-243,-2 0 109,4 0 315,0 0-390,0 4 1,0-1-169,0 4 108,0 0 0,0 4-1,0 0 1,1 2 20,2 1 1,-1 0-9,1 4 0,0-3-116,0 3 1,-1-1 116,1 1 1,0 5-83,0-4 1,-1 4 61,1-5 1,-1 3-131,-2 1 0,3-4 61,1 0 1,-1-1-115,-3 2 1,0-4 83,0-4 0,0 0-277,0 0 235,5 0 1,-3-3-4,1-1 56,-2-5-84,-1 3 209,0-5-92,0 0 25,0-5 111,0 4-146,0-4 42,0 5 0,0-1-28,0-3 18,0 3-12,0-4 2,0 5 185,0 0-155,-4 5-27,2-4 2,-3 4 1,5-5 7,0 0 4,0 5 147,0-4-155,0 4 0,-1-5 41,-2 0 0,1 1-17,-1 3 155,2-3-63,1 4-58,-5-5 0,2 0 13,-4 0 0,3 0-34,-3 0 0,3 0 17,-3 0 0,1-1-10,-1-3 1,-3 2-41,2-5 1,-1 3 4,-2-3 0,0 0 2,0 0 1,1-3-66,3 3 0,-3 1 53,3-1-113,2-1 122,-5-3-290,9 0 253,-4 5 1,5 1 24,0 5 0,1 2 2,3 1 1,-2 3-11,6 5 0,-2 0-12,1 0 0,3 0 94,-3 0 0,2 1-79,-2 3 0,3-3 24,-3 3 1,-1-3-7,1-1 0,1 0-38,3 0 0,-4 0 14,0 0 0,-1-4-2,2 1 0,0-5-4,-4 4 18,4-4 18,-1 2 1,0-6-29,0-3 0,-4 1 129,0-4 0,2 0-113,-1-4 0,-1-1 125,-3-3 0,4 3-97,0-3 1,1 3 54,-2 1-85,-2 0 0,8 0-82,-5 0 1,3 4-178,-3 0 208,4-1 0,-5 1-352,4 0 0,-3 4-111,3 0-624,-5 1 572,8 2 1,-8 0-481,6 0 1031,-6 0 0,3-5 0,-5-1 0</inkml:trace>
  <inkml:trace contextRef="#ctx0" brushRef="#br0" timeOffset="2072">99 1304 6380,'-6'0'1014,"-4"0"-848,9 0 0,-5 0 187,2 0 0,3 0 1,-4 0 40,5-5-62,0 4-624,0-9 0,1 8-1376,3-6 3750,-3 6-1434,9-8-370,-9 9 1,9-8-189,-3 6 1,3-2 54,1 1 1,0 3-212,0-3 1,0 3 115,0 1 0,0 0-67,0 0 0,-4 1 47,0 3 1,-3-2-88,3 6 1,-4 0 67,0 7 1,-2-2-20,-1 5 48,0-4 69,-4 7-79,-3-4 0,-4 3 20,1-1 267,3 1-142,-2-7 1,3 6-71,-5-4 125,5-1-87,1-3 1,1-3-3,0-1-299,1-5 333,3 3-281,5 0 44,1-4 0,8 3-58,1-8 0,1 2 40,-2-5 1,-1 3-469,1-3 0,2-1 191,-1-3 1,0 4-431,0 0 0,-3 1-185,3-2-147,-3-1 1119,-1 2 0,0-4 0,0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7:44.1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11 779 7303,'-6'0'-417,"1"0"561,5 0 11,0 0 127,0-5-134,0 4 40,0-4-109,0 0 0,2 0-10,1-2 0,2-3-27,3 3 1,1-4-25,-1-4 0,5 2-77,2-6 0,0 2 71,0-1 1,2-6-72,5 2 1,-4-3 86,1 4 0,-1 2-82,4 1 0,-4 0-27,0-4 0,-3 5-140,3 2 1,-4 3 87,0 1 1,-2 0-100,-1 0 0,0 5 232,0 2 0,0-2 0,0 0 0</inkml:trace>
  <inkml:trace contextRef="#ctx0" brushRef="#br0" timeOffset="960">680 22 8825,'0'-6'493,"0"1"-357,0 5 135,0 0-220,-5 0 38,4 0 0,-5 0-81,2 0 0,2 0 93,-5 0 1,3 0-147,-3 0 92,-1 0 1,-3 0-106,1 0 0,2-3 117,1-1 0,3 0-82,-3 4 0,3 0 7,-3 0 0,3 0-9,-3 0 0,3 1 60,-3 3 1,5-1-20,-2 4 1,-1-4 10,1 5 1,1-1-7,3 4 0,0 0 34,0 0 1,0 0-29,0 0 1,0 1-14,0 3 8,0-3 0,0 0 23,0-5-151,5 1 138,-4-2-169,9 4 61,-4-9 1,1 4 31,0-5 1,1 0 28,3 0 0,-4 0 16,0 0 1,1 0-23,2 0 0,1-2 242,0-1-188,0 2 0,0-4 12,0 5 1,0 3 82,0 1 0,-3 3-53,-1-3 1,-1 5 88,1-2 1,2 3-102,-6 1 1,1 0 105,-4-1 0,0 1-79,0 0 0,0 0-22,0 0 0,-1 0-31,-3 0 0,-2-1 6,-5-3 1,-1 3-51,-3-3 0,3-1-141,-2 2 0,1-6-369,2 2 365,0 2 0,0-5-75,1 3-521,-1-3 173,4-1 107,-2 0-535,8 0 176,-4 0 827,5-5 0,0-1 0,0-5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7:48.5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77 66 7959,'-16'10'0,"1"-1"-186,1-2 0,0-5-550,6 2 270,3 2 352,1-5 1,5 4 5,2-5 0,4-1 108,3-3 0,1-2 0,0-5 0,0 5 0,5-4 0,1 4 0</inkml:trace>
  <inkml:trace contextRef="#ctx0" brushRef="#br0" timeOffset="608">121 55 7773,'-5'11'971,"4"-5"-576,-9-1-142,9-5 1,-5 0 79,2 0 154,3 0 166,-4 0-52,0 0-245,4 0 1,-5 0 439,2 0-350,3 0-55,-4 0-141,5 0 1,0-1-140,0-3 1,2 2 44,1-5 1,3 1 0,5-3 114,0 2 0,1 1-129,3-2-80,-3-1 1,8 6 42,-6-4-72,6 4 0,-4-2-17,2 5 1,3 0-1,-4 0 122,0 0 0,2 0-184,-4 0 1,0 4 43,-4 0 0,-4 4 88,0 0 0,-4 1-141,0 2 0,-2 0 68,-1 0 1,-4 0 0,-5 1-109,-4 3 0,-1-3 27,-4 3-52,5-3 122,-8-1 0,5 0-24,-2 0 1,-2-1 23,6-3-36,-1 3-53,4-4 77,5 0 0,7-1 129,10-5 0,1 1-72,7 3 1,-1-3-2,4 3 1,1-2 15,3 2 0,-5-2 44,1 5 1,-1-1 0,-5 3 225,1-2 0,-4 1-93,2 3 0,-8 0 86,-3 0-138,-3-1 0,-1 3-37,0 1 0,-5-2 134,-2 3-281,-3-3 58,-1-1 1,-5 0 124,-2 0 1,1-4-447,-1 1 0,0-5-60,-4 5 0,3-5-257,1 5 0,3-6 226,-3 2 1,5-3-669,-2-1-34,3 0 1,6-1-123,2-3-43,3 3 0,2-8 578,3 6 1,2-2-1098,5 1 1737,0 3 0,0-9 0,0 4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7:51.7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78 164 7602,'-11'0'-286,"5"0"704,-4-5 237,9 4-90,-4-4-359,5 5 1,0-1-1,-1-1 382,-3-2-62,3 0-373,-4-1 1,6 0 90,3-2 0,-2-3-94,5 3 59,1-3 0,6-1-90,1 0 0,0 0 0,-3 0 54,2 1 1,0-1-268,4 0 271,-5 4-297,8 3 216,-4-1 0,0 4 64,-2-3-199,2 8 50,-5 2 1,4 5-40,-5 0 1,0 4 64,0 4 1,-4-2 74,0 1 1,-4 0-51,1 4 0,-3-4 142,-1 1 1,-5-1-37,-2 4 0,-4-5-33,-4-2 0,2-3-12,-6-1 0,1-1-9,-4-3 0,0-2-14,0-5 0,0 0 0,0-1 66,0-3 1,-2-2-190,2-5-51,-2-5 0,12-1 17,-3-5 1,4 0 158,4 0-783,2 0 464,5 0 1,0 2-106,0 1-293,5-1 1,2 7 18,8-1-281,-3 2 1,7 5 304,-4 4 1,4 2-421,0 1 0,-2 0 85,1 0 907,0 0 0,4 4 0,0 3 0</inkml:trace>
  <inkml:trace contextRef="#ctx0" brushRef="#br0" timeOffset="1234">154 515 7713,'0'-6'689,"0"-4"-269,0 9-74,0-4 115,0 0-143,0 4-164,0-4 1,0 6 55,0 3 0,0-2-5,0 6 0,0-1-41,0 4-27,0 0 0,0 5 0,0 2 4,0 3 1,0 1-53,0 0 1,4 0-58,0 0 1,-1 4-27,-3 4 1,4-4 70,0 0 0,1 1-65,-2-2 1,-2 1 53,3-4 0,-3-1-34,-1-3 1,2 1 25,1-4 1,-2 0-39,3-4 8,-3 0 55,-1-5-10,0 3 2,0-7-2,0 3-78,0-5 708,0 0-789,0-5 118,0 3-19,0-2-38,0-1 0,-3 2 21,-1-4 1,-1 3 0,1-3 215,-3-2-207,2 5 1,-5-6 0,3 4 178,-3 0-3,-1-4-11,0 4-140,1-5 1,-1 1 1,0 3 0,0-3 3,0 3 1,3 1 54,1-2-290,5 6 242,-8-8 0,7 9 30,-4-3-375,5 3 69,-3 1 162,5 0 0,1 1 49,3 3 33,-3 2 0,9 5-37,-3 0 1,3 0 0,-1 0 134,-1 0 0,2 1-25,-3 3 1,3-3-29,1 2 1,-1-1 82,1-2 1,-3 1-96,-1 2 0,0-1 48,4 1 1,-3-2-39,-1-1 1,-1-3 42,1-1-34,3 0 0,-7-1 92,4-2-103,-5-3 1,8-1 14,-3 0 0,-1-5-50,2-2 1,-5-3 40,5-1 0,-5 0-99,5 0 88,-6 0-162,8 0 68,-9 1 0,9-1 100,-3 0-274,-2 0 0,4 0 79,-6 0 0,5 0-132,-5 0 120,6 0 0,-4 0-181,2 0 1,-1 4 56,-2-1 1,-3 5 72,3-5-505,-3 6 273,-1-3-562,0 5-3143,0 0 4143,0 5 0,0-4 0,0 9 0,-5-4 0,-1 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08:18.5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39 5994,'11'0'0,"-2"0"0,-9 0 0,0 0 0,8 0-237,-6 0 239,7 0-2,-9 0 3,0 0-4,0-8 0,0 6-2,0-7 2,0 9 1,0 0 0,0-8 0,0-3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7:53.9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1437 7369,'-11'0'1109,"5"0"-725,-3 0 1,7-1-114,-1-3 1,0 3 103,0-3 0,1 2 126,-1-2-265,2 3 1,2-8-77,2 6 0,0-6 76,4 2 1,-3 1-141,3-2 0,0 5 154,4-4 1,0 0-206,0 0 1,0-1 84,0 4 1,0-1-153,0 1 1,0 3-1,0-2-24,0 1 1,0 4 148,0 1 1,0 0-124,0 4 72,-5 0 1,0 8 0,-3 1-177,0 1 125,1-4 0,-4 8-31,0-3 71,-5-2-47,-1 5 0,-1-4 8,-1 5 1,1-2 44,-4-1 1,0 0-8,0-4 1,0 3 211,0-3-4,0-1 75,5-3-213,-4 0 0,9-3 32,-3-1 0,4-5-26,4 2 1,2-3-171,5-1 0,0-1-44,0-3 1,0 3-166,0-3 1,1 2-227,3-2 337,-3 3 0,4-4-882,-5 5 275,0 0 90,0-5 1,-4 4-475,0-3-96,-4 3-194,2 1 746,0 0 687,-4 0 0,4 0 0,-10 5 0,-1 1 0</inkml:trace>
  <inkml:trace contextRef="#ctx0" brushRef="#br0" timeOffset="1893">472 1316 8559,'5'-11'355,"1"0"-263,5 0 0,0 0-110,0 1 99,0-6 1,4 0-41,-1-2 1,6-4-1,-3 2-41,0-1-44,3-3 0,-6 7 35,4-5 1,-3 4-201,3 0 104,-9 4-403,5-2 177,-8 5-597,5 0-96,0 0 1024,-5 0 0,-1 5 0,-5-3 0,0 2 0</inkml:trace>
  <inkml:trace contextRef="#ctx0" brushRef="#br0" timeOffset="2832">1130 516 6728,'-6'0'3024,"-4"0"-2416,9 0-326,-9 0 0,9-1 37,-3-3-96,-2 3 111,5-4-149,-4 5 38,0 0 55,4 0-207,-4-5 242,5 4-238,-5-4 1,3 4 89,-5-3 1,3 3-159,-3-3 0,3-1 98,-3 2 0,1-2-159,-2 1 12,-2 3 1,4-8 140,-5 6 0,4-1-145,0 4 1,3-4 61,-3 1 1,3-1-203,-3 4 260,4 0-50,-6 0 1,6 5 2,-4 2 0,4 3 57,0 1-60,2 0 1,1 0-1,0 0 0,0 0-50,0 0 0,1-4 73,2 0-156,-1 1 1,6-1 38,-4 0-53,4-4 0,-1 2 111,3-5 1,-2 0-15,-1 0 1,0 0 44,4 0 0,-3 0-49,-1 0 0,0 0 36,4 0 0,-3 0-24,-1 0 0,0 3 121,4 1 1,-4 1-16,1-1 0,-5-3 185,5 2-118,-1 3 1,0 1-114,1 4 1,-6-4 133,2 0-90,-3 0 0,-1 4 34,0 0-3,0-5-150,-5 4 1,-1-5 0,-4 4-197,3-2 0,-3-5 75,3 2 0,-6-2-461,-2 2 392,0-3 0,4 4-159,0-5-57,0 0 0,0 0 50,0 0 0,0 0-247,1 0 250,3 0 0,1 0-619,3 0 628,1 0-500,-2-5-169,4 4 1046,0-4 0,4 0 0,3-1 0,4-5 0</inkml:trace>
  <inkml:trace contextRef="#ctx0" brushRef="#br0" timeOffset="3644">1327 373 8324,'0'6'950,"0"-1"-639,0-5 119,0 0-119,0-5-161,5 4-82,-4-9 67,9 4 0,-7-5 86,4 0-235,0 0 108,4 0 0,0-3 1,0-2 179,0-1-140,0-1-210,5-4 178,-4-5 0,8 4 91,-6-3-244,6 3 46,-8 6 0,4-3 143,-5 6-293,0-6 76,0 8 1,-2-4-314,-1 5 150,1 5-180,-2-3 93,-1 7-17,-1-3 144,-5 5-438,0 0 375,0 5-50,0-3-10,0 2-208,0 1 276,0-3-6,0 2 0,0-2-270,0 1 533,0-2 0,0 4 0,-5-5 0,-1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7:59.5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34 7959,'-4'-11'111,"2"5"0,-3-1 411,5 4-116,0 2 39,0-4 195,0 5-195,0 0-144,0 5 0,0-3-51,0 5 1,0 4-22,0 4 1,0 4-118,0 0 0,0 1 138,0 2 1,0 0-234,0 0 1,0 1 122,0 3 0,0-3-240,0 3 1,0-3 52,0-1 1,0-2-68,0-1 0,0 0-150,0-4 1,2-1-710,1-3-730,-1-4 641,2-3 181,1-4 1,0-1 106,2-2 774,-2-4 0,0-4 0,1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8:01.3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252 22 8772,'0'-6'2536,"0"1"-2122,0 5 0,0 2 161,0 1-298,0 3 0,0 5 56,0 0-95,0 0-71,0 0 0,0 5 34,0 2 0,0 3-97,0 1 1,0 0-85,0 0 81,0 5 1,-1-3 0,-1 5-146,-2 2 1,-1-3-13,1 1 1,3-5-133,-2 2 1,-2-3 27,1-1 0,0-5-64,4-2 0,0-7 48,0 0 1,2-6 84,1 2 1,3-3-169,5-1 0,0-5 33,0-2 1,4-3-355,-1-1 1,5 0-33,-5 0 1,5 1-196,-5 3 0,5-3 203,-5 3 0,4-2 1,-3 1 603,-2 1 0,0-1 0,-2-3 0</inkml:trace>
  <inkml:trace contextRef="#ctx0" brushRef="#br0" timeOffset="343">526 66 7781,'-4'6'-231,"1"0"868,-4-2 0,4 2-185,0 5 0,2 0-216,1 0 0,0 6 0,0 4-41,0 3 0,0 8 27,0 1 1,0 0-223,0 3 0,0 2 66,0-1 1,0-2-278,0-6 1,0 3 153,0-3 1,0-6-466,0-1 1,0-4 220,0 1 1,0-3-1181,0-5 349,0-1 624,0 1 508,0-4 0,4-7 0,2-7 0</inkml:trace>
  <inkml:trace contextRef="#ctx0" brushRef="#br0" timeOffset="819">680 11 6707,'-6'-6'2635,"1"1"-2358,5 5 1,1 2-28,3 1 1,-2 2-35,6 3 0,-1 1 6,4-1 1,0 3-41,0 3 40,0-2-55,0 4 0,0-1-119,0-1 161,0 6-119,0-3-20,4 5 0,-2 0 1,1 1 4,-2 3 92,-5-3-39,2 4 0,-6-1-67,4 4-80,-5 1 117,3 2 1,-6-4-103,-3 1 110,-2-1-27,-5 4 1,0-2-158,0-1 106,-4 1 1,1-6-387,-4 4 242,5-9 1,-5 5-1024,4-7 778,2-2 0,-4 0-767,5-5-758,0 0 1291,0-5 0,4-1 595,-1-5 0,1-10 0,-4-2 0</inkml:trace>
  <inkml:trace contextRef="#ctx0" brushRef="#br0" timeOffset="1462">154 33 7529,'-11'0'-55,"5"0"194,-4 0 1,7 0 42,-4 0-76,5 0 0,-4 0 240,2 0-210,3 5 0,-8-2 30,5 4 1,0-3-16,0 3 0,1 0 89,-4 4 0,4 4-81,-5-1 1,2 6 102,-1-2-60,-3 8-62,4-3 91,0 9-110,-4-4 0,9 5 126,-3-1-297,-2 6-40,5-4 1,-4 4 15,5-5 0,1-5 29,3-2 0,2 0-173,5 0 0,-4 0 129,1-4 0,-1-2-99,4-1 1,4 0-524,-1-4 474,1-1 0,-4-3-352,0 0 0,0 0 215,0 0 0,0-1 1,0-2 373,0 0 0,-4-5 0,0 5 0,0-1 0,4 4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8:07.1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89 144 7285,'0'-8'1185,"0"1"-60,0 4-405,0-6-403,0 3 0,0-2 254,0 1-237,0 5 151,0-8-112,0 4-94,5-5-57,-4 0-43,9 5-12,-4-4 0,5 5-23,0-2-44,-1-3 1,1 5-173,0-2 70,5 2 1,0 5 146,2 0 0,3 0-138,-3 0 1,3 5 62,1 2 1,-1 4-50,-3 4 0,3-2 31,-3 5 0,-2 1 24,-2 3 1,-3 3 17,-3 1 1,0 1-15,-4-2 1,0-2 121,-4 3 1,-3-3-96,-4-1 0,0 0 31,-8 0 1,-2-1-178,-1-3 0,0-2 128,0-5 1,-1-2 0,-6 0-30,0-2 0,-1-4 35,4 0 0,-3-3-75,-1-3 0,0-3 42,5-5 0,-1-2-153,0-1 1,1-2-301,3-2 232,2-3 76,5 4 0,5-5-217,2 0 0,3 4 81,1 0 1,0-1-354,0-3 0,1 4-122,3 0 1,6 3 355,4-3 0,6 4 1,-3 0-621,0 2 1,4 4 401,-3 1 0,2 1-312,2-1 1,-3-2 867,-1 5 0,0-4 0,4 2 0</inkml:trace>
  <inkml:trace contextRef="#ctx0" brushRef="#br0" timeOffset="712">176 758 7959,'0'-8'-70,"0"1"259,0-2 494,0 5-170,0-6 55,0 9-375,0-4 0,0 6 29,0 3 1,0 2-110,0 5 0,0 1 60,0 2 1,0 0-181,0 4 0,2 0-17,1 4 1,-2 0 105,3 0 1,-3 0-190,-1 0 0,0 1 59,0 3 1,4-3-199,0 3 0,-1-3 82,-3-1 0,0 0-180,0 0 1,0-2 158,0-1 1,0-2-1,0-4-787,0 2 193,0-1 183,0-3 269,0-5 1,0 0 326,0-2 0,0-3 0,0 4 0,5-5 0,1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8:09.3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1 154 7895,'0'-11'-308,"0"5"340,0 1 0,0 4 165,0-3 149,0 3-208,0-4 179,0 5 2055,0 0-2195,0 5 0,1-3 38,2 6 1,0-1-215,4 4 1,-3 0 90,3 0 0,0 0-115,4 0 0,-3 0 16,-1 0 0,-1 0 6,1 0 0,3-2 15,-2-1 34,-4 1 319,6-2-245,-9-1 58,4-1 1,-5-7-46,0-1 0,0-3 131,0-5 0,-3 0-49,-1 0 1,-3-1-30,3-3 0,-3 1-90,3-4 0,-5 5 59,2-2 0,2-1-148,2 2 0,-2-1 75,1 4 0,-1 0-176,2 0 0,1 0 27,-1 0-130,1 0 1,2 4 48,0 0 1,2 4 14,1 0 0,0 1 69,4 2 0,-3 0-11,3 0 0,-3 2-52,3 1 1,0-2 69,4 3 0,-3-1-5,-1 0 1,-3-2-56,3 3 172,0-3-86,4-1 13,0 0 1,-4 0-23,1 0 13,-6 0-38,3 0 24,-5 0-2117,0 0 1817,-5 0 1,4 2-168,-3 1 277,-2-2 0,4 4-119,-6-5 126,6 0 1,-4 0 112,2 0 1,3 1-289,-3 3 209,-2-3-145,5 4 99,-4-5 1,4 0-159,-3 0-50,3 0 606,-4 0-350,5 0 119,0 0 1,-1 4 618,-3 0-416,3-1 1,-4-2 676,5 3-274,0-3 31,0 9-402,0-4 1,0 5-38,0 0 0,0-4 15,0 1 0,-1-1-7,-3 4 1,3 0 60,-2 0 1,1 0-25,2 0 1,0 0 6,0 0 1,0 0-109,0 0 0,0-4 20,0 0 1,4 1-116,0 3 167,-1-5-145,-3 3 171,5-7-99,-4 3 0,8-10-7,-5-3 0,-1 1 114,-3-4 1,4 3 38,0-7 1,0-1-109,0 1 0,-3 0-50,3 0 0,1 3 51,-2-3 0,5 2-172,-5-2 1,1 3 94,-4-3 0,4 3-126,-1 1 1,2 0 89,-1 0 0,-3 4-529,3 0 151,-3-1 1,0-1-134,3 1-31,-3-1 78,4 7-196,-5-3 118,0 5-205,0 0 403,0 5 1,1-2-354,3 4 160,-3-4 537,4 6 0,-5-3 0,0 5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8:16.1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22 7928,'-5'-6'907,"4"1"-604,-4 5 0,5-1 170,0-3 378,0 3-160,0-4-331,0 5 0,0 5-82,0 3 0,0 1 14,0 2 0,0 5 51,0 2 1,0 3-122,0 1 1,0 4-105,0-1 1,0 6 59,0-2 1,0 1-250,0 0 0,0 0 120,0-4 0,0 3-623,0-4 1,0-3-247,0-3-102,0-6-1033,0 3 781,0-10-557,5-1 1234,1-5 0,1-4 497,0 1 0,1-6 0,3 3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8:12.5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 1469 7959,'-11'7'-237,"0"-3"314,0-4 957,5 0-266,-3 0-356,7 0-111,-3 0 0,5-1-79,0-2 1,2-2 109,1-3 0,0-1-63,4 1 1,0-1-29,4-2 1,0 1-76,0 3 0,0-2-86,0 5 1,0-3-52,0 3 0,0 1 122,0 3 1,-4 0-72,1 0 1,-2 5 25,1 2 1,2 4-68,-6 4 0,1-1 26,-4 8 1,0-1-105,0 8 1,-5-3 3,-2 3 0,-3 1 44,-1 7 1,0-4-57,0 0 1,-3-2 103,-1-5 0,0-1-45,4-3 1,4-1 51,0-3 249,4-2-234,-2-5 156,5-5 1,5-1 73,3-5 0,1 0-136,2 0 1,4 0-132,0 0 1,-1-3 92,-3-1 0,1-1-133,3 1 1,-3 3-69,3-3 0,-7 3-160,0 1 1,-1-3-288,4-1 49,0 0 0,-4 4-426,0 0 0,-3 0-141,3 0 25,-4 0 1,2 2-134,-5 1-726,0-2 1865,5 4 0,-4-5 0,4 0 0</inkml:trace>
  <inkml:trace contextRef="#ctx0" brushRef="#br0" timeOffset="900">472 1535 7959,'0'6'-222,"0"-1"344,0 0 148,0-4 50,0 4 109,0-5 129,0 5-125,-5-4-41,4 4-171,-4-5 1,5-1 179,0-3-244,0 3 0,4-9 27,-1 3 0,6-3-122,-2-1 1,3 0 52,1 0 0,1-4-131,3-4 0,-2-1-11,5-2 0,1 0 87,3 0 0,0-5-33,-1-2 1,5-2 52,0 2 1,0-1-4,0 4 0,-6 0-4,1 4 1,-2-2-118,-1 2 0,2 3-13,-6 8 0,1 0-1,-4 0 0,-2 0-118,-1 0 1,2 3 57,-3 1 0,-1 5-322,1-2 322,1-2 1,-1 1-306,0-2 122,-4 2-140,6 5-85,-7 0 125,2 0-258,-4 0-1009,0 0 1303,0 5 1,0-3 364,0 6 0,-4-6 0,2 3 0,-3-5 0</inkml:trace>
  <inkml:trace contextRef="#ctx0" brushRef="#br0" timeOffset="1879">1371 515 7959,'-7'0'76,"0"0"287,4 0-127,-2 0 1,4 0 344,-3 0-331,3 0 1,-5 0 140,2 0-169,3 0 1,-5 0 8,2 0 20,3 0-187,-8 0 1,6 0 255,-4 0-240,4 0 14,-6 0 1,6 0 213,-4 0-104,4 0 65,-6-4-155,3 2 0,-2-3 146,1 5-258,4-4 15,-6 2 1,6-2-190,-4 4 138,5 0 1,-5 0 151,4 0-155,2 0 97,-4 4 9,0 2-14,4 5 0,-4 0 75,5 0-125,0 0 1,0 0-3,0 0 0,0-3-91,0-1 0,0-3 113,0 3 0,1-5-73,3 2 1,-2-2 54,5 2 1,-3-3-22,3 3 0,-3-3 5,3-1 1,1 0-3,3 0 0,-4 0 12,0 0 0,1 0-6,2 0 0,1 0 140,0 0-132,0 5 0,0 0 163,0 2 1,-1 3-92,-3-3 0,3-1 94,-3 2 1,-2-1-41,-1 4 0,-3 0-21,-1 0 0,0 3-22,0 1 0,0 0 6,0-4 1,-5 1-120,-2 2 0,1-1 64,-1 1 0,-1-3-190,-3-3 0,0 1 64,0-1 0,0-2-142,0 1 1,0-5-109,1 2-87,-1-3-219,0-1-229,0-5 183,5-1 1,1-5 226,5 0 0,0 4-344,0 0 0,1 1 299,3-2 0,0-1-285,4 1 794,1 3 0,-2-4 0,4 3 0</inkml:trace>
  <inkml:trace contextRef="#ctx0" brushRef="#br0" timeOffset="2591">1645 472 7833,'-6'0'-281,"-3"0"564,7 0 0,-6 1 102,4 2 58,0-1-25,4 3 166,0-5 389,0 0-898,5-5 0,-2 2 169,4-4 0,0 0-188,4-4 1,2-4 85,1 0 1,0-4-12,4 1 0,0-3 22,4-1 1,0 0-70,0 0 1,0-3 64,0-1 0,3-5-12,1 2 0,0 2-203,-5 2 0,0 2 137,-3 1 1,2 1-257,-5 3 0,-1 3 88,-3 8 0,-4-2-289,1 6 102,-1-6-45,-1 8 242,-1-4 1,-4 5-426,3 0 58,-3 0 200,4 0-258,-5 0-590,0 0 606,0 5 113,0-4-269,0 4-246,0 0 898,0-4 0,0 4 0,0-5 0,0 0 0,0 0 0</inkml:trace>
  <inkml:trace contextRef="#ctx0" brushRef="#br0" timeOffset="4324">1448 1086 11211,'0'11'565,"0"0"0,0 0-272,0 0 1,0 1-195,0 2 1,0 0 150,0 4 1,0 0-258,0 4 1,0 0 86,0 0 1,1 4-318,3-1 1,-3 1 65,3-4 1,-3-4-42,-1 0 1,0-4-153,0 0 1,0-1-330,0-3 0,0-2-1408,0-1 1476,0-4 1,1 1-260,3-4 884,-3 0 0,4 0 0,-5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8:18.1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88 165 6556,'0'-6'1227,"0"1"-1137,0 5 0,0-1 170,0-2 29,0 1-30,0-3 0,-1 5 28,-3 0 91,3 0 0,-4-1 93,5-2 150,0 1-447,-5-3 1,3 5-32,-6 0 0,6-1 222,-2-2-249,-2 1 1,4-3-138,-5 5 0,3 0 69,-3 0-103,4-4 79,-7 2 1,8-2-217,-5 4 115,4 0 44,-2 0 91,5 0 33,0 0-42,0 4 0,5 1-24,3 3 0,-2 0 86,1-4 1,0 4-73,4 0 0,0-2 40,0 1 0,-1-3-20,-3 3 1,5-3 12,-4 3 1,4-5-20,-5 2 0,3-3 6,1-1 1,0 0 46,0 0-51,0 0 1,0-1 12,0-3 0,-2 2-13,-1-5 1,0 3-80,-4-3 0,3-1 44,-3-3 0,3 4-60,-3 0 0,3-1-9,-3-3 1,3 4-132,-3 0 1,3 0-27,-3-4 1,1 3 3,-2 1 0,0 1-72,4-1 0,-3-2-49,3 5-693,-5-4 565,8 2 1,-7-4-973,4 3 561,-5 2-177,8 5 1039,-9-5 0,9 4 0,-4-4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8:21.6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55 7959,'0'-7'0,"-1"1"617,-3 1-133,3 1-261,-4 0 649,5 2-225,0-2-80,0 4 1011,0 0-1244,0 4-112,0 2-230,0 5 1,0 0 143,0 0 86,0 0-417,0 5 1,0-4-195,0 3 269,0-3-25,0-1 242,0-5-280,0 4 210,0-4 1,0 1-82,0 1-87,0-6 127,0 8-28,5-9 35,1 4 1,1-5-171,1 0-250,-1 0 252,4 0 0,-1-5-474,-3-2 1,3 1 257,-3-2 0,3 2-169,1-1 1,0-3 154,0 3 1,-2 1-274,-1-1 0,1 3 678,-1-3 0,2-1 0,0-3 0</inkml:trace>
  <inkml:trace contextRef="#ctx0" brushRef="#br0" timeOffset="181">197 1 7959,'-6'0'-219,"-3"0"1,4 4 1559,-3 4-824,4-3 0,4 8-92,0-2 0,0 7-168,0 1 1,0 3-311,0 3 1,0 2 137,0 2 0,0 5-185,0-4 0,0 2 102,0-6 1,1 0-541,2-4 0,-1-4-94,1 0 1,3-8-416,2 1 1,-2-6 1046,1 2 0,0-5 0,4 3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8:24.5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559 88 8150,'-6'0'1158,"1"0"1,4 0-395,-2 0-469,1 0 0,-4 0-138,3 0 177,1 0-229,-2 0 0,2 0 165,-1 0 0,0 0 63,-4 0 1,4 0-209,-6 0-19,3 0 0,-5 0 31,0 0-124,0 0 0,3 0 42,1 0 1,0 0-13,-4 0 1,-4 4-22,1-1 0,-1 2-261,4-1 1,0-3-501,0 3 1,1 2 655,3 1 1,-3-1 82,3 2 0,-3-1 0,3 4 1306,0 0-954,4-5 0,-2 4-100,5-3 1,0 3-150,0 1-164,0 0 79,0 0 1,0 0 0,0 0-29,0 0 1,0-1 25,0 1 0,0-3-5,0-1 1,4 0 47,0 4-258,-1-5 95,2 4 1,-4-7 110,3 4-344,2-5 173,-5 3 127,9-5-9,-9 0 0,4 0 140,0 0-137,1 0 0,5-5 84,0-2 0,-4 2-95,1 2 18,-1-4 139,4 6 0,0-7-16,0 4-98,-5 0 165,9 0-148,-8 2 114,9-3 1,-5 5-94,0 0 1,3 0 90,1 0 0,0 5 1,-5 1-13,1 0 0,0 4 102,0-2 0,-3 1-84,-1 2 1,-5 0 22,2 0 1,-3 4 101,-1-1 1,0 1-81,0-4 1,-5 4-153,-2-1 1,-3 1 123,-1-4 1,-1 2-229,-2-2 0,0 3-61,-4-7 0,3 3-104,-3 1 0,3-4 31,-3 0 1,5-4 86,-2 0 1,-1-1-769,2-2 265,-1 0-693,4 0 906,0 0 0,5-2 84,2-1 1,4 0 87,4-4 1,-2 3 14,6-3 1,-1 3-98,4-3 334,5 5 0,-4-13 0,4 3 0</inkml:trace>
  <inkml:trace contextRef="#ctx0" brushRef="#br0" timeOffset="492">801 22 7890,'0'-6'631,"0"1"-148,0 5 17,0-5 28,0 4 192,0-4-305,0 5 0,0 2-56,0 1 0,3 3-137,1 5 1,4 1 23,0 3 0,0 1 4,0 2 1,1 4-93,-1 0 1,1 0 18,2 4 1,-3 0 27,-1 0 1,-5 4-190,2 0 0,1-2 50,-1 1 0,-1-3-138,-3 3 1,-5-1 47,-2 1 0,-3-2-33,-1-5 1,0-4 11,0 0 0,1-4-395,-1 0 1,0-1-373,0-3 0,0-2-36,0-1 75,0-4 0,0 1 256,0-4 1,3 0-374,1 0 0,5-1 484,-2-2 0,-1 0 406,2-4 0,-6-1 0,3-2 0</inkml:trace>
  <inkml:trace contextRef="#ctx0" brushRef="#br0" timeOffset="1121">88 44 8087,'-11'0'1689,"4"0"-1153,-1 0-35,6 0-211,-8 0 1,8 1-55,-6 3 1,6 3-5,-2 8 0,-1 2-45,2 5 0,-5 1-58,5 3 1,-2 5-105,1 6 1,3 4 50,-3 0 0,3-2-72,1 1 1,0-4-1,1 3 116,3-1 1,-2-1-577,6-4 0,-1-5-549,4-3 0,4-2 514,-1-1 1,1-5-520,-4-2 0,4-3 398,-1-1 0,4-1 612,-3-3 0,5 3 0,-3-4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08:22.5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134 209 6703,'-2'-19'569,"-5"0"-351,5-1 121,-6 10-207,8-7-108,0 15 0,2-5 95,4 14 0,-4-3-44,5 9 1,-3-1 49,2 8 1,-3 5-140,3 1 1,-2 1 144,3-1-115,-5-5 1,6 13-213,-8-8 272,9-1-116,-7 3 0,6-7-121,-8 5 1,3-7 69,3-7 0,-4 5-239,4-4-460,-3-4 408,-3 8 382,0-15 0,8 6 0,3-8 0</inkml:trace>
  <inkml:trace contextRef="#ctx0" brushRef="#br0" timeOffset="219">96 132 7815,'-19'0'-76,"-1"-2"-136,1-4 230,9 4 18,-7-7 193,15 9-205,-7-8 1,18 6 0,3-7 220,5 1-128,2 5 1,3-7-280,3 3 1,3 5-58,4-4 0,-2 4-98,-5 2 1,-2-7 102,9 1 0,-6 0 0,4 6 214,-3 0 0,-1 0 0,1 0 0,3 0 0</inkml:trace>
  <inkml:trace contextRef="#ctx0" brushRef="#br0" timeOffset="627">517 324 7815,'0'10'-834,"0"-1"1282,0-1-7,0-5-56,8 5-143,-6-8-165,15 0 1,-12 0-1,5-2 38,-1-4 0,-1 1-26,-1-8 0,-5 7 113,4-7-257,5 9 41,-9-13 6,6 6 16,-8-8 0,0 0-7,0 0 80,0 8-251,0 3 224,0-1 30,-8 7-47,6-6 1,-9 16-4,5 5 24,4 4-37,-7 2 1,9 0 26,0 0-155,0 1 123,9-1 1,-5 0 12,9 0-222,-9-8 29,13 6 0,-6-9-190,8 5 226,0-5 1,0-1-285,0-1 0,0 1 130,0-7 1,1 0-96,-1 0 1,0-7 376,0 1 0,9-9 0,1 4 0</inkml:trace>
  <inkml:trace contextRef="#ctx0" brushRef="#br0" timeOffset="1394">938 132 7290,'-19'0'-251,"8"0"622,3 0 245,8 0-380,0 0 1,8 9-108,5 4-24,-5-5 1,9 9-161,-4-4 0,4 4 0,2 2-51,0 0 0,0-2 155,1-4 0,-1 4-287,0-4 0,-2-3 101,-4 3 0,4-9-340,-5 3 0,-1-5-182,2-2 659,-9 0 0,13 0 0,-6 0 0</inkml:trace>
  <inkml:trace contextRef="#ctx0" brushRef="#br0" timeOffset="1583">1187 132 7815,'-13'0'96,"0"0"102,9 0 219,-13 0-308,6 0 231,-8 9-292,0 1 0,0 10 79,0-1 0,6 2-286,0 5 1,2-5 94,-1 4 1,-3-3-550,8-3 308,-7 8 0,11-5-91,-3 3 0,4-10-414,2-2 810,0-9 0,8 5 0,5-9 0,4 0 0,2 0 0</inkml:trace>
  <inkml:trace contextRef="#ctx0" brushRef="#br0" timeOffset="2036">1378 171 7815,'0'-13'517,"0"0"-313,0 9-23,0-13 1,0 13 190,0-9-162,0 9 1,0-7 208,0 5-186,0 3-235,0-5 1,-2 8 62,-5 0 0,3 0-124,-9 0 1,7 8-40,-7 5 0,7 4 135,-7 2 1,9 0-84,-2 1 0,-3-1 93,3 0 0,-1 2-222,7 5 203,0-5 1,0 7-109,0-9 0,7-7 39,-1 1 0,9-8-145,-2 1 1,-3-4 81,3-2 0,0 0 68,6 0 1,-6-2-1,-1-4 0,-5 1-18,6-8 1,-3 1 124,3-7 0,2 6-59,-9 0 0,3 2 31,-3-1 5,-4-5 1,9 12 221,-5-7-160,-4 7-42,7-3-189,-1 8 153,-5 0 0,7 0-217,-3 0 0,-3 6-194,9 1 196,-9 8 0,11-11-321,-9 9-340,9-9 345,-4 4 0,8-8 503,0 0 0,0 0 0,0 0 0,9 0 0,2 0 0</inkml:trace>
  <inkml:trace contextRef="#ctx0" brushRef="#br0" timeOffset="2364">1837 75 7815,'9'-11'68,"-7"-6"52,6 15 374,-8-15-157,0 15 0,0-9 32,0 5-271,0 4 0,0-4 215,0 12-290,-8-4 14,6 15 1,-7-6 40,9 8-45,-8 0 0,4 0-19,-9 0 0,9 0 4,-3 0 0,5 1-55,2-1 0,0-6 84,0-1-105,0 1 1,0 0 41,0 0 47,0-9 0,9 4-68,3-8 62,5 0 1,2 0 13,1 0 0,-1 7-23,0-1 1,0 3 204,0-3 0,0-2-55,0 9 1,-6-7 166,0 7 0,-2 0-14,1 6 1,3 0-51,-8 0 0,-1 0-158,-6 1 0,0-1-120,0 0 1,0 0-9,0 0 1,0 0 55,0 0 1,-6-6-582,-1 0 0,-1-7 0,1 7-1380,5-9 956,-15 5 966,15-9 0,-15 0 0,6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8:30.0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141 132 7987,'-11'-1'199,"0"-3"0,4 2 543,0-5-179,4 4 32,-2-6-327,5 2 0,0 0-46,0 0 1,0 3 6,0-3 1,5 1 20,3-2 1,-2-1-65,1 1 1,2 2-1,4-1 106,2-2 0,-1 3-116,-3-1 1,4 5-111,-1-2-129,1 3 268,1 1 23,-4 0-409,9 5 165,-9 1 1,7 10 12,-4 2 1,0 3-148,-4 0 35,5 1 55,-9 5 0,4-2 103,-8 4 133,-1-5-159,3 8 0,-10-5-2,-3 2 1,-3 1 202,-3-4 0,-2 0-3,-2-5 1,-7-3-96,3-4 1,-2-2 117,2-1 1,0-5-102,0-2 0,-3-4 12,-1-4 0,2-3-16,5-8 1,0-2-149,4-5 1,-3-3-238,3-1 1,4-3 143,4 3 0,5-3-218,-2 4 1,4-1 132,4 4 1,2 1-453,5 3 0,1 2 265,3 5 0,2 2-472,5 1 0,-1 3 1,1 5-227,0 0 1,0 0 271,0 0 806,0 0 0,0 5 0,0 1 0</inkml:trace>
  <inkml:trace contextRef="#ctx0" brushRef="#br0" timeOffset="1275">185 615 7686,'-6'0'469,"1"0"-135,5 0 19,0 0 92,-5 0-192,4 0 101,-4 0 23,5 0 1033,0 0-989,0 5-220,0 1 1,0 6 13,0 3 1,0-2-51,0 5 1,0 1-18,0 2 0,0 1 0,0 2-138,0 1 1,0 0-133,0 4 0,0-1 101,0 1 1,1 1-73,3-4 12,-3 0 1,4-3 174,-5 2-144,0-6 101,0 6-42,0-13 1,4 8 134,0-5-109,-1-1 233,-3-8-194,0 4 94,0-9 26,0 4-83,0-5 377,0 0-346,0-5-119,0 4 97,0-4-246,0 5 177,0-5-12,0 4 0,0-5 155,0 2-124,0 3 1,-1-7 0,-1 3 89,-2-1 1,-1 2-100,1-3 1,3 3 10,-3-3 1,0 3-19,0-3 0,-3-1 46,3-3-62,-5 0 0,3 0 35,-5 1 0,4-1-32,0 0 0,3 3 68,-3 1-113,4 0 20,-6-4-176,7 5 264,-2 1-65,4 5 0,1 5-89,2 2 1,0 3 65,4 1 0,0 3-92,4 1 1,-3 1 75,-1-2 1,0-2-12,4 3 0,0 1 19,0-1 1,-1-1-7,-3-3 1,3 0 148,-3 0-156,3 0 116,1 0 1,-4-4-68,1 1 356,-6-6-297,3 3 1,-1-6 133,-1-3 0,1 2-55,-4-6 0,1 1-88,3-4 0,-3 0-13,3 0 1,-2 0 34,2 0 1,-3 0-182,3 0 1,1 0 104,-2 0 0,5 4-242,-5 0 1,2 1 107,-1-2 0,-3-1 1,4 2-244,0 1 1,-4 0-392,3 3 357,-3 1 0,2-4-765,1 3 345,0 1-56,-4-2 237,0 4 184,0 0-542,0 4 372,0-2-852,0 3 382,0-1 440,0-2-399,0 3 512,0-1 513,0-2 0,0 7 0,0-3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8:32.5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11 505 7935,'-5'-6'2306,"4"1"-2108,-4 5 1,5-2 356,0-1-344,0 2 523,0-4-65,0 5-235,0-5 315,0 4-269,0-9 271,0 9-232,5-9 1,0 7 60,2-4-326,3 5 1,-4-7 61,5 6-292,-5-1 187,4 4-198,-4 0 73,0 0 0,4 1 231,-3 3-445,-2-3 159,5 9 0,-9-3 106,3 8-481,-3-3 262,-1 9 0,0-8-105,0 5 1,-1 1-64,-3 2 1,-2 3-2,-5 1 137,0-7 0,1 8 124,3-8 1,-3 3-20,3 1 0,-2-5 254,2-2 1,-1-3-97,4-1 1,0 0 337,4 0-260,0-5 1,2-1 4,1-5 1,3 0-216,5 0 0,1 0 101,3 0 1,-3-2-112,3-1 0,1-2 53,-2-2 0,2-3-450,-1 3 0,-3 0 165,3 0 0,-4 4-1041,-4-5 103,3 6-549,-4-8-374,5 9 978,-5-4-1293,-1 5 1773,-5 0 1,0 1-210,0 3 837,0-3 0,-5 4 0,-1-5 0</inkml:trace>
  <inkml:trace contextRef="#ctx0" brushRef="#br0" timeOffset="1128">483 417 8524,'-6'0'2341,"1"0"-1658,5 0-371,0 0 1,4-5 57,-1-2 0,6 1-109,-2-2 0,3-3-22,1-3 0,5-6-15,2 2 0,3-4-194,1-4 1,-1 2 124,1-5 0,0 4-211,0 0 1,0-2 67,0 2 0,-1-1-359,-3 4 1,-2 5 111,-5 2 1,0 3-298,0 1-576,-5 0 444,4 5-673,-9 1 121,4 5-190,-5 0 1175,0 0 1,-5 5 0,-1 1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8:37.3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88 7809,'0'-6'2005,"-1"-2"-719,-3 4-853,3 0 0,-4 3 340,5-3 94,0 3-213,0-4 89,0 5-105,0 0-273,0 5 1,0-2 146,0 4-300,0 0 0,0 4-114,0 0 0,0 1 69,0 3 0,0-3-85,0 3 1,0-3 91,0-1 1,0 0-300,0 0 0,4 0 102,-1 0 1,1-4-392,-4 0 0,1-1-31,3 2 1,-2-3-221,5-5 1,-3 0-519,3 0 1,1 0 544,3 0 1,-2-2-110,-1-1 0,4-3 307,-5-5 0,5 0-598,-4 0 0,1 0 572,2 0 0,-1-4 466,-3 1 0,8-6 0,-3 3 0</inkml:trace>
  <inkml:trace contextRef="#ctx0" brushRef="#br0" timeOffset="175">231 0 7809,'-6'5'905,"1"-3"-532,5 2 1,-3-2 199,-1 1 395,0 3-591,-1 5 1,4 2 12,-3 1 0,3 3 217,1 5-554,0 5-1,-5 1 1,4 5 70,-3 0 1,3-4-113,1 0 0,0-3 242,0 3-950,5-5 0,-4-2 120,3-7 469,2-3-2138,-5-6 1455,9-1 0,-7-5 791,4 0 0,-5-5 0,3-1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8:34.7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197 801 8397,'-6'0'1373,"1"-5"0,4 4-318,-2-3 152,1 3-826,-2 1 1,0-1 366,0-3-228,1 3 71,-2-4-452,-1 5 1,-2 0 301,1 0-348,0 0 1,-4 0 114,0 0 1,0 0-73,0 0 23,0 0 0,0 1-33,0 3-186,0-3 1,0 5 58,0-2 0,5-2-20,2 6 1,-1-1 55,2 4 0,-1 0-113,4 0 1,0 3 80,0 1 0,0 3-82,0-3 1,0 1 59,0-2 1,1-1 35,3 1 0,-2-2-24,6-1 1,-6-3 13,2-1 0,1-3-49,-2 3 0,2-5 40,-1 2 1,-2-3 0,6-1-4,0 0 1,-2-3-206,2-1 202,-1-5 0,4 7-18,0-5 0,-4 4 9,0 0 0,1 1 60,3 2 1,-4 0-65,0 0 1,1 0 178,3 0 0,-4 5-103,0 3 1,-4 1 136,0 2 0,2 0 28,-1 0 0,-1 4-124,-3-1 0,0 2 28,0-1-51,0-3 1,-4 8-37,-4-6 0,0 2-247,0-1 266,-1-3 0,3 4-231,-5-5-16,0-5 0,0 2-138,0-4 0,0 3-361,0-3 193,0 0 0,0-4 95,0 0-783,5 0 272,1 0 222,5 0 1,0-5-831,0-3 959,0 3 113,0-4 0,5 4-733,2-2 1182,3-3 0,6-1 0,1-6 0</inkml:trace>
  <inkml:trace contextRef="#ctx0" brushRef="#br0" timeOffset="481">494 757 7942,'-11'0'0,"0"0"940,0 0-427,5 0 445,-4 0 19,9 0-100,-4 5-110,5-4-490,0 4 0,1-6 34,3-3 1,0 2-105,4-6 1,3 1-156,0-4 0,0-4 95,3 1 0,3-4-62,2 3 0,-2-5-17,1 2 1,0-3-172,4 0 0,0-1-68,0 0 0,-1 3-188,-3 1 0,1 1-348,-4-1 1,3 2-37,-3 5-193,0 0 1,-4 4-145,0-1 423,-5 6 294,3-3 363,-7 5 0,2 0 0,-4 0 0</inkml:trace>
  <inkml:trace contextRef="#ctx0" brushRef="#br0" timeOffset="1089">1119 55 7798,'0'-11'1174,"0"0"0,0 4-319,0 0-561,0 4 0,0-3 576,0 2-182,0 3 320,0-4-536,4 5 0,-2 5-10,1 3 1,-1-2 76,-2 1 0,0 2-179,0 5 0,0 0-23,0 4 0,0 0-61,0 4 1,0 0-40,0 0 0,0-4-29,0 0 0,-2 1-190,-1 3 0,1 0 60,-1 0 0,2-4-241,1 0 1,0-5-154,0 2 0,0-3-377,0-1 0,0-3-1515,0-1 978,0-5 443,0 3 0,1-5-47,2 0 0,0-1-323,4-3 1,-4 2-202,0-5 84,3-1 1274,-4-3 0,2 0 0,-4 0 0</inkml:trace>
  <inkml:trace contextRef="#ctx0" brushRef="#br0" timeOffset="1886">219 1503 7161,'5'-6'-125,"-4"1"567,4 5 1,-1-1 362,0-3-40,-1 3 149,-3-4 304,0 5-400,0-5 19,0 4-212,0-4 388,0 5 442,0 0 1,0 5-1019,0 2 1,0 3-163,0 1 0,0 3 60,0 1 0,0 4-72,0 0 0,0 1-48,0 2 1,0 2-9,0 1 1,-3-2-94,-1 3 0,0 1 106,4-2 1,0 1-204,0-4 0,0 0 89,0 0 0,0-4 62,0 0 0,0-4-350,0 0 1,0-5-3,0-2-932,0-5 567,0 3-326,0-5-829,0 0 909,0-5 1,0 3-200,0-5-122,0 4 0,2-5 511,1 4 1,-2-1-2240,3 2 1386,-3 1 397,-1-3 1061,0 1 0,5 2 0,1-2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8:40.4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33 154 7819,'-6'0'177,"-2"-1"240,4-3 558,1 3-530,-2-4 0,3 4 357,-1-3-113,2 3-427,1-9 1,1 5 76,2-2 0,2-3-61,3 3 1,3-2 57,0 2 0,0-3-128,3 3 1,0-3 121,0-1 0,-2 0-157,3 0 0,1 4-71,-2 0 0,1 4 12,-4 0 0,4 2 54,-1 1 1,-3 0-128,-3 0 0,-5 0 93,4 0 0,-4 4-106,1 4 0,-3 1 56,-1 2 1,-1 2-63,-3 1 0,1-2 5,-4 3 1,0-3-129,-4-1 1,4 4-61,-1-1 0,1 1 77,-4-4 0,4-4-166,-1 1 136,6-1 56,-3 4 0,5-4-23,0 1 69,0-6 1,5 3 9,2-5 1,3 1 87,1 3 1,0-3 12,0 3 1,4 2-59,-1 1 0,1-1 197,-4 1 1,-4 1-59,0 3 0,-3 3 136,3 1 0,-4 1-67,0-2 0,-3 0 12,-3 4 1,-3-3-172,-5 3 0,0-5-99,0 2 1,0 1-391,0-2 1,-4-3 214,1-3 0,-5-6-590,5 2 1,-2-3 371,1-1 1,7 0-592,-3 0 0,3-1 403,1-3 0,2 2-1809,5-6 1573,0 1 1,5-3 57,2 3 1,3-3 767,1 3 0,5-3 0,1-1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8:39.5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143 33 7828,'0'-6'1578,"0"-4"-919,0 9 189,0-4 110,0 1-281,0 2 378,0-3-650,0 5 0,0 2-5,0 1 1,0 3 23,0 5 1,0 0 17,0 0 0,0 4-154,0 0 1,0 4-32,0-1 1,0 7-139,0 0 0,0 4 89,0-3 1,0 1-154,0-2 0,0 0 61,0 4 1,1-8-78,3 1 0,-3-4 103,3 0 0,-3-2-794,-1-5-739,0 0 761,0-5-859,5-1 602,-4-5 28,4 0 1,-5-1-184,0-3-196,0 3-196,0-9 413,5 4 0,-3 0 1021,6 2 0,-6-2 0,3 0 0</inkml:trace>
  <inkml:trace contextRef="#ctx0" brushRef="#br0" timeOffset="2459">99 406 7775,'-6'0'996,"0"0"-64,3 0-586,1 0 0,-3 1 440,5 3-201,0-3-217,0 9 0,0-8 371,0 6-509,0-6 0,2 3 499,1-5-188,-1 0-86,2 0-47,-4 0-59,0 0-132,-4 0 0,1-4-112,-4 1 0,3-6 24,-3 2 1,3 1 69,-3-1 0,3-1-185,-3-3 0,3 1 40,-3 3 1,4-3-87,0 3 32,-3-3 49,5-1 1,-6 2 118,4 1-322,2-1 218,-4 7-6,5-3 0,1 10-20,3 3 1,-2 1 14,5 2 1,-3 0-65,3 0 1,-1 0 53,2 0 0,1 0-9,-1 0 1,0 0-20,0 0 0,1 0 26,-1 0 0,0-4 15,-1 1 1,3-5-21,-2 5 1,-2-6 181,1 2-173,0-3 1,4-1 72,0 0 1,-4-4-61,1 1 1,-5-6 129,5 2-115,-1-3 0,4-1 1,0 0 1,-4 0-59,1 0 1,-5 0-11,5 0 1,-5 0-93,5 0 1,-5 4 82,4 0 1,-3 1-179,3-2 117,-4-1-447,7 2 109,-9 1 77,4-3 0,-4 7-786,3-1 405,-3 2-851,4 1 567,-5 0-307,0 0 500,5 0 1,-3 0-415,5 0 1,-3 0 1210,3 0 0,1 0 0,3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8:43.0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77 7857,'-6'0'2076,"-3"0"-1514,7 0-90,-7 0-64,7 0 27,-7 0-26,7 0-164,-7 0-52,3 0 1,-2 0-110,1 0 1,3 0 178,-3 0-230,0 0 0,-4 0-38,0 0 0,4 0 159,-1 0-119,1 0 75,-4 0-192,0 5 0,4-4 37,-1 3-131,6-3 214,-3-1 98,5 0-14,0 0-94,5-5 0,1 4 18,5-2 1,0-2-10,0 1 1,0-1 18,0 2 0,1 1 47,3-1 0,-3-2-55,2 1 0,-1-3 27,-2 3 0,0-1 0,0 2 0,-4 0-11,0-4 53,0 4 28,4-1-91,-4-1 1,-1 3 60,-3-1 226,-2 2-280,4 1 1,-5 4 168,0 4-153,0 2 1,0 4 43,0 1 1,0-1-31,0-3 1,0 4-52,0 0 0,0 3-15,0-3 1,4 3-2,0-4 1,1 6 7,-2-2 1,-2-2-18,3-1 0,1-3-207,-1-1 0,0-1-47,0-3-658,-3 3 331,9-9-1137,-9 4 896,9-5 0,-8-4-233,6 0 0,-6-4 461,2 1 1,-2 0-506,2 0 1084,-3 5 0,4-8 0,-5 4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8:43.8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132 176 8225,'-6'0'1609,"-3"0"-1066,7 0-288,-2 0 432,-1 0-254,3 0-91,-2 0-11,-1-4-222,3 2 1,-4-6 298,3 4-196,1 0-33,-7 0 1,6-1-83,-4-3 1,3-1 91,-3 1 1,1 2-112,-1-1 26,-3 0 0,7-3 20,-4 3 25,5-3-231,-8 4 185,9 0-24,-4-4 1,6 10-127,3 0 1,2 1 77,5 6 0,-3 0-72,3 0 0,-2 3 72,5-3 0,-1 3-126,-2 1 0,0-4 167,0 0 0,-1-1-53,1 2 0,0 0 99,0-4 14,0 4 1,0-5 162,0 4-178,-5-4 135,4 1-113,-4-4 1,2 0 22,-1 0 0,-5-4 46,2-4 4,2-2-214,0-5 0,1 0 95,1 0 0,-5 1-327,5 6 187,-6-1 0,7-2-151,-6 0 0,5 3-104,-5 1-493,6 5 1,-4-4 25,2 2 0,3 3-288,-3-3 1,-1 3-291,1 1 1,0-1 207,0-3 1139,3 3 0,-4-9 0,5 4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8:45.1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99 56 6358,'5'-7'1261,"-4"-2"-559,4 7-451,0-2 1,-4 2 449,3-1 140,-3 1-258,-1-2 142,0 4 327,0 0-838,-5 0 0,4 1-119,-3 2 6,-2-1 1,1 4-32,-2-3 0,1-1-169,2 1 0,2 2 66,-6-1 0,5 0-99,-5-4 0,5 1 57,-5 2 1,5-1 65,-5 1 1,5-2-61,-5-1-5,6 5 46,-8-3 0,8 2 8,-5-4 60,4 0-2,-2 0 162,5 0-334,0 0 1,5-1 87,2-2 0,2 0 46,-2-4 0,7 3 0,-3-3 0,2 3 0,-2-3 0,0 3 1006,0-3-466,0 4-265,0-6 1,0 8-114,0-3 1,-4 1-12,0 0 72,1 2-118,3-4 1,-2 6-5,-1 3 1,-2-2-35,-2 5 1,-3-3-37,2 3 0,-1 1-6,-2 3 0,3 0 23,1-1 0,0 1 22,-4 0 1,0 0-52,0 0 1,1 0 46,2 0 0,-1 1-96,1 3 1,-1-3 72,-2 3 0,3-5-104,1 1 0,1-7-144,-2 7 1,-1-6 97,1 3 0,2-5-274,-1 5 277,-1-6 1,-1 3-780,1-5 254,-1 0-983,2 0 1090,-4 0 1,2 0-1544,1 0 1129,-2 0 936,4-5 0,-5 4 0,0-4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8:47.4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198 44 7619,'-6'0'1450,"1"0"-768,5 0 596,0 0-551,-5 0-60,4 0-85,-4 0-342,0 0 0,3 0 81,-6 0-100,6 0-169,-8 0 141,9 0 1,-9 0-83,3 0 1,1 0 0,-2 0 52,0 0-54,-2 0 0,-1-1-224,0-3 218,0 3-41,5-4 1,-4 1 169,3 1-2,-3-1-38,4-1-3,-4 4-211,4-4 289,0 0-258,1 4 269,5-4-105,0 5 1,0 1-106,0 3 0,2-2 0,1 6 59,5 0 1,1 1-151,2-2 1,-3 3 110,-1-3 1,0 3-88,4 1 1,0-4 59,0 1 0,0-5-6,0 5 1,-4-6-179,1 2 207,-1 2 76,4-5-73,-5 4 383,4-5-143,-9 0 96,4 0-215,-5 0-84,0-5 1,-1 4-80,-3-3 192,3 3-125,-4 1 0,1 1-1,1 3 1,-2-2-125,1 5 1,3 1-7,-3 3 1,3 1 0,0 1-12,-3 2 1,3 0-225,-3-4 1,3 1 96,1 2 0,0-1-94,0 1 0,0-5-172,0-2-1105,0 0 31,0 4-918,0-5 470,0-1-530,0-5 1696,5 0-466,-4 0 1244,4-5 0,0-1 0,1-5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1:11.3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 1 7853,'-7'0'262,"0"1"82,0 1 10,3-1-124,1 2 0,1-2-37,-1 1 172,-2-1-316,4 5 1,-3-4 288,2 2-292,1-2 0,-3 3 83,2-2 0,1 0-94,-1-1 0,1 0 23,1 2 1,-1-1 39,-1 1 1,1-1-26,-1 1 43,1 1 1,1 2-34,0 0 21,0 0 0,0 0-80,0 0 0,0 0 58,0 0 1,0 0-69,0 0 0,0-2 21,0-1 1,1 1 31,1 2 1,-1 0-17,1 0 0,0-2 76,0 0-111,-1-1 1,4 3 7,-2 0 1,-1-2 1,-2 0 22,3-1 0,-2 1-184,1 0 112,2-4-13,-3 5 33,2-5 2,0 2 1,-2-2 123,1 1-115,-1-1 160,-1 2-130,0-3 92,0 0-88,0 3-27,-3-2-1,2 2 0,-3-2 52,2 1-67,1-1 1,-3 2 1,2-3 1,1 1 9,-1 1 0,0-1 8,0 2 25,1-3 0,-3 0-16,2 0 90,1 4-77,-2-4 12,0 3-2,2-3-26,-2 0-27,0 4-11,2-4-41,-2 3 65,3-3 0,-1 0-48,-1 0 48,1 0-6,-2 4 61,3-4 11,0 3-72,0-3 23,0 0 4,0 4-11,0-4 153,0 3-143,0-3 0,0 1 40,0 2 24,3-3-65,-2 3 0,3-2-75,-2 2 76,-1-3 1,3 3-103,-2-3 106,-1 4-41,2-4 20,0 4 58,-2-1-61,5-3 8,-5 7 32,2-7-35,0 4 0,-2-4 76,1 3-51,-1-3-82,2 4 6,-2-4 60,2 3-18,-3-3-1,0 4-37,0-1 31,0-3 1,0 4-16,0-1 14,0-3 61,0 4-57,0-1 0,-1-3 46,-1 3-42,1 1 1,-2-3 1,3 4 0,0-3 12,0 3 1,-2-3-11,-1 3 1,1-3-11,2 3 0,0-3 20,0 3-34,0 0 0,0 2 18,0 0 1,0-3-25,0 1 14,0 0 1,0 2 6,0 0 1,0-3 108,0 1-108,0 0 1,0 2 100,0 0 1,0-2-80,0-1-10,0 1 1,2 2-5,1 0 1,0-2-2,-1-1-89,-1 1-17,5 2-37,-2 0 1,1-2 72,-1-1 1,-1-2-75,1 0 1,-1 0 44,1 0-434,-2-1 77,4 2-432,-2-3-528,3 0 114,0 0 273,0-3 1,-1 1 93,-1-2 926,1 2 0,-2-4 0,3 2 0</inkml:trace>
  <inkml:trace contextRef="#ctx0" brushRef="#br0" timeOffset="2371">275 183 7853,'0'-7'141,"0"0"0,0 3 71,0-1 0,0 3 522,0-3-448,0 0 0,0 0-43,0 1 0,3 2-72,1 0 0,0 1 40,1 1 1,0 3-95,2 2 0,0 2 121,0 2 1,0 2-234,0 3 1,0 0 35,0 0 1,-3 1-88,1 1 1,-3-1 19,3 2 0,-3-3 7,0 1 1,-1 1-101,-1 0 1,-3 0 95,-2-4 1,-1 0-73,-1-3 1,-1 1 103,-1-3 1,0-1-5,-3-1 0,3-2 11,-3-3 1,4-3 5,-2-2 1,0-2-47,1-2 1,-1-3 35,3-4 1,0 0-39,0-3 0,4 1 35,0 0 1,2-2-98,1 4 1,0-1 82,0 0 1,4 3-270,0 0 0,0 3 53,1 4 1,-1 1-384,3 1 1,0 2-46,0 3 0,1 1-764,-1 1 1413,-4-1 0,7 8 0,-2-1 0</inkml:trace>
  <inkml:trace contextRef="#ctx0" brushRef="#br0" timeOffset="2786">422 260 7853,'0'4'-786,"0"-1"1714,0 1-361,0-4-135,0 7-268,0-4 1,0 3 164,0 1-429,0-2 91,3 6 0,-2-4 253,1 0-226,2 0 0,-2 0 122,2 0-58,-2 0 1,2-1 158,-2-1-88,-1 1 84,2-5-8,-3 5-54,0-5 1,0 1 36,0-4 102,0-2-111,0-3 0,0 0-25,0 0 1,-1-1-28,-1-2 0,1 3 1,-1-3-67,1 3-177,1-4 287,0 4-245,0-4 36,3 4-401,-2 0 1,5 1 193,-1 2 1,-1-2-659,0 4 0,1-1 392,2 0 0,0 2-527,0-1 0,0 1 462,0 1 1,0 3 551,0-1 0,3 3 0,1-1 0</inkml:trace>
  <inkml:trace contextRef="#ctx0" brushRef="#br0" timeOffset="3100">576 288 7853,'-7'3'212,"0"-1"0,3 1 202,2 0 1,1-2-60,1 4 0,0-3 95,0 3-269,0-4 44,0 6 0,3-7-197,2 3 0,-1-2 57,1-1 1,-1-1-135,3-2 0,0 2 80,0-4 0,-2 1-112,0-3 1,-2-1 50,2 1 1,1 0 88,-4-3 0,1 3 183,-1-3-187,-1 2 1,2 1 183,-3 0 1,0 3 58,-3-1-109,-1 3 0,-3-1-52,0 3 0,1 3-135,1 2 1,0 4-429,3 3 0,-3-1 240,3 1 1,-1-1-209,3 3 0,0-2 168,0 0 1,3-1-735,2 0 0,1 0 240,1-4 1,0-1 242,0-1 1,1-2 476,1 0 0,0-2 0,3 1 0,-1-8 0,3-1 0</inkml:trace>
  <inkml:trace contextRef="#ctx0" brushRef="#br0" timeOffset="3544">759 288 7853,'4'-4'0,"1"-1"0,-4 0 642,3-2-41,-1 0-189,-2 0 228,2 0-214,-3 3 33,0 1-203,0 3 0,-1 0-91,-1 0 0,-2 0-80,-3 0 0,0 3 86,0 2 1,-3 1-122,1 1 1,0 1 267,1 2-629,-2-3 153,3 7 160,0-7-341,0 7-59,7-7 153,-7 4-288,7-4 218,-4 0 150,4 0-121,4-3 313,-1-1-95,8-3 1,-3-1-99,4-1 212,0-2 1,1-6-91,-2 1-35,3-4 176,-7 3-134,7-1 1,-6-3 366,1 3-188,-4 1 1,0-1 163,-3 1 1,1 2 89,-3-1 78,0 4-293,0 2 1,-1 3-101,-1 0 1,0 3 48,-3 2 1,4 4-111,-2 0 1,2 4-9,-1-2 0,1 3 80,-2 3 0,3-2 46,0 4 1,0-1-72,0 1 1,2 2 187,0 0 1,1 0-106,-3 2 0,0-4 44,0-3 1,0-1-30,0-1 1,-3 0 86,1 0 0,-3-3-190,0-2 1,-4-3 114,0-2 1,-1-2-579,0 0 0,3-2 226,-3-2 1,3-2-922,-1-3 1,1-3 507,0-2 1,4-1-678,0-1 0,2 0 579,1 0 0,1 0 48,2 0 1,0 2 637,4 0 0,0 4 0,4-8 0,0 1 0</inkml:trace>
  <inkml:trace contextRef="#ctx0" brushRef="#br0" timeOffset="3868">878 310 7853,'0'-4'1245,"0"-3"-537,0 3-172,0 1-351,0-4 1,1 6 264,1-4-389,-1 4 233,2-6-186,0 7 1,-1-6-27,2 4 0,-1-1 216,1 3-118,1 0 0,2 0-52,0 0 0,-2 1 150,-1 2 0,1-2-85,2 4 0,-2-1 112,-1 3 1,-2 0-36,0 0 0,-1 3-4,-1-1 0,0 1-175,0-3 1,0 0 75,0 3 0,-3-5-354,-2 2 1,-1-1 141,-1 1 1,0-3-248,0-2 1,0-1-210,0-1 1,0 0-508,0 0 1,3-3 235,2-2 0,-1-2-378,0-2 1,1 0 301,2-3 0,3 3 848,2-3 0,1 1 0,1-4 0</inkml:trace>
  <inkml:trace contextRef="#ctx0" brushRef="#br0" timeOffset="4228">1018 204 7853,'0'7'716,"0"0"1,0 0-212,0 0 1,0 0-92,0 0 1,0 3-154,0-1 1,0 3-37,0-3 0,0 1-178,0 0 0,0-3-67,0 3 0,0-2-165,0-1-279,0 0 275,0 0 32,0-3 1,1-4 30,1-2 0,-1-4 43,1-1 0,2 0 48,1-3 1,-1-1 8,1 0 0,-2-2 30,2 2 0,1-3-19,-1 3 0,1 0 248,1-1 1,-2 3-75,0 0 0,-3 2 224,3 2-144,-1-1-154,3 2 0,0 1 16,-3 3 1,0 3-21,-2 4 1,-1 3 25,2-1 0,-2 3-14,1 0 0,-1-1-158,2 1 0,-3-1 68,0 0 0,0 0-414,0-1 1,3-3 187,-1 3 1,0-2-1750,-2-1-627,0-4 2599,4 4 0,-1-7 0,4 4 0</inkml:trace>
  <inkml:trace contextRef="#ctx0" brushRef="#br0" timeOffset="4542">1285 281 7853,'-1'5'1195,"-1"0"-983,1-4 288,-2 6-233,0-7 0,2 7-58,-2-3 1,2 3 31,-1 0-29,1 0-1,-2 3-649,3-3 306,-3 4-1133,2-4 886,-2 0 0,3 0 116,0 0-1532,0-3 1795,0 2 0,-3-2 0,-1 3 0</inkml:trace>
  <inkml:trace contextRef="#ctx0" brushRef="#br0" timeOffset="5325">1558 99 7853,'-7'0'0,"0"0"0,0 0 548,0 0-263,0 3 0,0 1 155,0 3 0,0 3-207,0 2 1,0 5-184,0 4 1,-1 3 134,-1 4 0,-1 0-346,-2 0 1,2 0 179,3-3 0,1-2 171,1-7 0,0 0-135,2-7 1,2-2-273,3-5 1,0-2-17,2-2 1,2-5-212,3-5 1,0-2 81,2-2 1,0-2 27,1-3 0,1-1 299,-1 1 0,-2 0 516,-1 0 1,2 0-482,-2 0 0,0 0 0,-2 0 0,0 1 0,0 1 0,0 0 0,0 2 0,-2 2 1651,0 3-828,-4 5-552,2 4 1,-3 4-57,0 4 1,0 3-57,-3 6 1,2 3 131,-1 2-540,1 4 181,1-1 0,0 5 54,0-1-163,0 1 111,0-2 1,0 4-378,0-3 334,0 0 1,0-5-551,0 0 1,0-3 287,0 1 1,0-6-1641,0-2 934,0-2 1077,0-5 0,0-1 0,0-3 0</inkml:trace>
  <inkml:trace contextRef="#ctx0" brushRef="#br0" timeOffset="5474">1474 303 7853,'-7'-4'81,"0"-2"915,0 4-61,3-4-580,1 6 1,4-4-298,1 4 1,4 0 101,4 0 1,2 0-744,0 0 1,1 3 342,1-1 0,0 0-937,0-2 0,0 0 1177,0-3 0,3-1 0,1-3 0</inkml:trace>
  <inkml:trace contextRef="#ctx0" brushRef="#br0" timeOffset="5665">1720 113 7853,'-3'-7'226,"2"0"1,-3 1 30,2 1 256,1 2 1,-2 4-201,3 1 0,0 5-101,0 5 0,-1 2-186,-2 2 0,3 1 48,-3 4 0,3-2-201,0 5 0,-3-2-77,1 2 0,0 0-118,2 1 0,0-1-328,0-5 0,0-2 284,0-3 0,0 1-172,0-1 0,0-4 538,3-5 0,1-3 0,3 1 0</inkml:trace>
  <inkml:trace contextRef="#ctx0" brushRef="#br0" timeOffset="6014">1874 281 7853,'0'-3'795,"0"-4"0,0 6 137,0-4-242,-3 4-762,-1-3 1,-3 2 125,0 0 1,2-1-304,1 3 1,-1 3 204,-2-1 0,0 4-42,0-2 1,2 2 28,1 1 0,0 0-194,-1 0 1,2 1 123,3-1 1,0 0 3,0 0 185,0 3 1,0-3-47,0 3 0,3-3 112,2-2 0,1-2-107,1 0 0,0-2 99,0 1 1,0-1-83,0-1 0,-2 0 346,-1 0-139,1 0-84,2 0-6,0 0-287,-3 0 0,0 0-1035,-2 0 538,-1 0-863,2 0 541,-3 3 385,3-2 566,-2 2 0,5 0 0,-2 1 0</inkml:trace>
  <inkml:trace contextRef="#ctx0" brushRef="#br0" timeOffset="6344">2028 260 7853,'0'-7'-319,"0"0"1973,-3 0-576,2 3-725,-5-2 1,3 6-106,-2 0 1,-1 1-226,1 4 0,-1 0 59,-1 4 1,3-1-269,-1 2 1,3-3-66,-3 0 1,1 0 214,-1 0 0,2 1-355,3-1 1,0-3 109,0 1 1,0-3 93,0 3 0,3-4 70,2 2 1,1-2 323,1-1 1,0 0-102,0 0 1,0 0 887,0 0-537,0 3 1,0-2 97,0 4 1,-2-3-162,0 3 1,-4-3 355,2 3-683,-3 0 1,0 2 230,0 0-568,0 0 0,-3 0-562,-1 0 8,-3 0 1,-1-3-528,1 1 1,-2-3-22,4 0 159,-1-1 1213,-1-4 0,3-4 0,1-4 0</inkml:trace>
  <inkml:trace contextRef="#ctx0" brushRef="#br0" timeOffset="6618">2169 71 6175,'0'-4'2472,"0"1"-1407,0 3-566,0 0 1,-3 1 186,1 1-387,0 2 0,2 6 19,0 2 0,-3 4-106,1 3 0,-1 2-106,0 2 1,3 3 118,-3 4 0,0-3-583,1 1 1,0-2 276,2-1 0,0-1-376,0-5 0,0-2 223,0-3 0,0-6-2401,3-1 2635,-3-4 0,7-6 0,-3-5 0</inkml:trace>
  <inkml:trace contextRef="#ctx0" brushRef="#br0" timeOffset="6902">2274 218 7853,'0'-7'0,"0"3"169,0-1 1,-1 3 585,-1 0 0,0 1 204,-3 1-855,1 0 1,-3 4 79,0 3 1,0 0-327,0 3 1,0 0 109,0-1 0,0 3-248,0-3 1,0 1 51,3 0 270,-2-3 0,5 4-84,-2-4 1,3-3-157,0 1 0,3-4-45,1 2 0,5-2 218,0-1 1,3 0 386,-3 0 1,4 0-153,-1 0 1,-2 0-84,2 0 0,-1 0 17,1 0 0,0 0 34,-2 3 0,-1-2 115,-2 4 1,0-3 56,0 3 0,-2-1 136,-1 0 0,-1 3 458,1-3-278,-2 0-2965,1-1 2299,-3-3 0,3 0 0,1 0 0</inkml:trace>
  <inkml:trace contextRef="#ctx0" brushRef="#br0" timeOffset="7263">2533 204 7853,'-7'0'0,"0"0"617,0 0 1,0 0-170,0 0 0,-2 3-47,0 2 1,-1 1-129,3 1 1,-2 3-253,0-1 1,-1 4-181,3-2 1,2 2 183,1-2 0,2 3-231,0-3 1,1-1 124,1 0 1,3-5-139,2 0 0,1-4 38,1 2 0,3-2-44,-1-1 1,1-4 170,-1 0 0,0-3-3,3-3 1,-4 3 48,2-3 0,0 0 118,-1 1 0,0-1 331,-2 3 1,-2 0 83,0 0-1,-1 0 1,1 1-175,0 1 1,-4 3 15,2 4 0,-3 2-217,0 3 0,-2 4-59,0 0 0,-1 2-478,0 2 1,3-1 302,-3 0 0,0-1-848,1-1 0,-1 0 452,3-3 0,0 3-779,0-3 0,-2 1 149,0-3 1111,-4 0 0,2 0 0,-3 0 0</inkml:trace>
  <inkml:trace contextRef="#ctx0" brushRef="#br0" timeOffset="7767">1860 246 7470,'-4'-4'979,"-2"1"-537,5 3-67,-2 3-135,3 1 1,0 6 77,0-1-195,3 4 62,-2-3 1,4 7-432,-2-1 215,2 1 1,-2-3-487,2 3 1,1-3 327,-1 0 1,-1-1-704,0-4 1,-1 1 84,1-3 807,-2-3 0,4 2 0,-2-2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8:48.9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230 99 6407,'-6'-5'739,"1"4"-453,5-4-167,0 5 1,-1-1 363,-2-3 384,1 3-452,-3-4 0,4 1 16,-2 1-51,1-1 110,-3 4-158,5-5 213,-4 4-245,2-4 0,-4 1 142,3 1 169,1-1-419,-7 4 1,4-1-15,-3-3 1,-1 3 13,1-3 0,-1 3-86,-2 1 1,3 0-88,1 0 0,0 0 104,-4 0 0,0 0-16,0 0 10,0 0 1,0 0-109,0 0 0,4 0-41,-1 0 132,6 0 0,-4 0-163,2 0 149,3 0 10,-4 0 0,10 0 43,2 0-26,3 0-69,1 0 0,0 0-5,0 0 11,5 0 0,-4-1-53,3-3 0,-2 3-49,2-3 115,-3 3-6,4 1-174,-5 0 163,0 0 102,-1 0-121,-3-5 1,2 4 22,-1-3 99,-3 3 1,3 0 5,-4-3 164,-1 3-98,2-4 290,-4 5-403,4 0 1,-6 0-68,-3 0 0,3 5-47,-2 2 1,1 3 73,2 1 0,-1 0-113,-3 0 0,3 4 62,-2-1 0,1 6-5,2-2 1,0-1-29,0 1 1,0-3 43,0 3 0,0-4-203,0 0 1,0-1 119,0-3 1,0 1-993,0 0 727,0-4 0,2 1-1482,1-4 908,-2-1 0,8-4 300,-5-3 1,1 2-1219,-2-5 1122,-2-1 0,8-3 690,-5 0 0,4-4 0,-2-2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8:50.6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176 1 6563,'-6'5'-277,"1"-4"1,4 4 276,-3-5 0,3 0 57,-4 0 319,5 0 115,0 0-263,-5 0 402,4 0-87,-4 0-181,5 0 1,-1 0 177,-3 0-116,3 0-134,-4 0 107,5 0-380,0 0 226,-5 0-163,4 0 73,-4 0-195,0 0 0,3 0 135,-5 0-227,4 0 87,-7 0 61,4 0 65,-5 0-40,0 0 1,0 0-54,0 0 87,5 0-151,-3 0 134,2 0-146,1 0 83,-3 0-20,7 0 292,-2 0-153,4 0 172,0 0-123,4 0-35,3 0 1,3-2-24,1-1 1,0 2 18,0-3 1,0 3-46,0 1 1,-3 0 97,-1 0-193,0 0 1,4 1 174,0 3-244,-5-3 146,4 9 0,-8-8-33,6 5 0,-6-3 45,2 3-19,-3 1 1,3 3-22,-1 0 1,1 0 65,-4-1-129,5 1 1,-3 0 68,6 0 0,-5 0-101,5 0 0,-6-3 123,2-1-441,2 0 251,0 4 0,1-3-258,1-1-487,-6-5 278,3 3-688,-5-5 464,5 5-1089,-4-4 1911,4 4 0,-10-5 0,-1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8:51.6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165 34 8301,'-6'0'798,"1"0"0,4 0-449,-2 0 0,1 0-213,-3 0 1,4 0 305,-2 0-365,1 0 0,-4 0 110,3 0 0,0 0-185,-4 0 1,3 0-112,-3 0 0,3 0 147,-3 0-127,0 0 1,-4 1 94,0 3 0,3-3 0,1 4 0,-1 0 22,-2-4 1,3 5-32,-1-2 1,5-3 37,-5 2-87,6-1 1,-3-1 186,5 3-84,0-3 39,0 4-42,0-5 0,5 0 13,2 0 1,-1 0-31,2 0 1,-1-4-11,4 0 0,-4 1 21,0 3 0,1-2-25,3-1 1,0 2 21,0-3 1,0-1-27,0 1 1,-4 0 16,0 0 1,0 1 1,4-4 1,-3 5 107,-1-2-110,0-2 1,1 4 206,-1-6-189,-5 6 0,5-3 84,-4 5-18,-2 0-158,4 0 121,-5 0 1,0 5 0,0 2 1,0 3 111,0 1 0,0 3-132,0 1 0,0 3 67,0-3 0,0 3-46,0-3 1,0 4-3,0 0 0,4-4-20,0 0 0,-1 1-119,-3-1 1,4-1-477,0-3 399,-1 0 0,1 0-826,0 0 668,-1-5 1,-2-1-1092,3-5 470,-3 0-557,4 0 513,-5 0 129,5-5 833,-4-1 0,4-5 0,-5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8:53.1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187 22 8106,'-5'-6'1267,"4"1"-1010,-4 5 1,4-1 207,-3-3-22,3 3-195,-4-4-50,0 5 0,3 0-125,-5 0 0,3 0 84,-3 0 0,3 0-119,-3 0 0,-1 0 20,-3 0 1,2 2 60,1 1 0,-1-2-129,1 3 1,-1-3 66,-2-1 1,1 1-200,3 3 195,-3-3-144,4 4 0,-2-5-15,1 0-75,5 0 168,-3 0-10,5 0 159,0 0-136,5 0 0,-3 0 138,5 0 0,-3 0-76,3 0 1,-3 0 78,3 0 0,1 0-28,3 0 0,-4 0 89,0 0-80,1-5 1,3 4-36,0-3 0,-4 3 37,0 1 0,-3 0-44,3 0 0,-3 0 83,3 0 3,-4 0-163,6 0 1,-6 0 122,4 0-163,-5 0 89,3 0-14,-5 0 69,5 0-31,-4 0 135,4 0-169,-5 0 0,0 1 149,0 3 0,0-1 62,0 4-185,0 0 0,4 4-110,0 0 1,-1 0 125,-3 0 0,0 0-156,0 0 0,0 0 125,0 0 0,0 0-75,0 0 1,0 0 37,0 0 1,4 0-196,0 0 70,-1 0-281,-3 0 159,0 0-61,0-5 1,1 2-614,3-4 580,-3 0 0,5-4-1067,-2 0 939,-3 0 0,5-4-731,-2 0-164,-3 1 26,4-2 1322,-5 3 0,5-2 0,1 4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9:30.4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110 151 8242,'-9'0'0,"1"0"452,0 0 0,2 0 667,0 0 335,1 0-409,0 0-154,1 0-474,4 0 1130,0 0-1325,0-4 1,0 2 0,1-3 34,2-2 1,-2 2-74,2 0 0,2 0-22,0 0 1,0-3 72,0 3 0,1-3 97,2 0-274,1-1 1,-1 1-44,4 0 5,-3-4 1,4 5 132,-1-1 1,-3 1-186,2-1 0,2 0 98,1 3 1,-1 1-19,1 4 0,-3 0 1,3 0 102,1 0 0,-3 4-24,-1 1 201,-1 3-250,-2 0 1,1 3 77,2 1 1,-4 2-1,1-2-2,0 1 0,-2-2 13,0 3 0,0-1-21,-3 1 0,1 2-145,-1-3 0,-2 3 226,1 1-248,-1 0 34,-1-4 0,-1 3 48,-1-2 5,-3 1 1,-3-1 0,1 0 101,-1 1 0,1 0-90,-4-1 0,-2 2 82,-1-2 1,-2 1-135,-1-1 1,1-1-4,-1-2 1,-1-3 67,-1 0 1,-2 0 9,-1-5-39,-2-1 0,6-2-23,-1-3 22,-3-2 1,5-6-28,-3 0 1,6-4-91,3 1 1,2-5-4,0 0 1,5-4 125,1 0-523,2-1 283,1-1 1,4 1 100,1 1 0,3-1-236,0 2 0,4 2-80,2 0 0,-1 3 111,1 3 0,-1 0-255,1 6 1,-1-1 0,-3 6-1590,1 1 1531,1 1 0,-4 5-81,0 1-1713,-3 3 1528,2 0 1,-3 2-1914,2 1 2769,1-2 0,-6 3 0,3-4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9:34.3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75 7558,'-8'0'1533,"2"-3"-462,0 0-422,5 1 0,-3 1 6,4-2-276,0 2-1,0-3 66,0 0 281,0 4-394,4-8 32,0 3-183,5 1 0,0-3 356,2 4-389,-2-3 1,6 4-1,-3-3 156,1 2 1,1-1-83,3 1 0,1 2-81,1-1 0,-1 2 75,1 2 0,1 0-28,-3 4 0,1 2-69,-4 3 0,-2 4 105,0-1 1,-1 2-215,-3 1 1,1 2 0,-6 2 156,-1 0-333,-1 1 119,-5 3 46,0 1 1,-5-4 5,1 0-19,-4-3 1,2 2-85,-4-1 1,2-5-22,-2 1 0,4-5 108,-1 1 0,2-3 1,0-1 330,1 1 0,2-2 113,1-1-95,3 1 0,-1-5-71,6 4 1,3-5 6,5 2 0,-1 1-70,4-1 1,3 0-33,2-3 0,4 2-369,-4 1 0,2 0 199,-2-3 1,-1 1 0,1 1-1092,-1 0 797,-5 1 1,2-3 0,-4 0-1760,-1 0 1072,-4 0-1588,1 4 1668,-6-3 1,3 4-8,-4-3 0,1 0 907,2 4 0,-2-4 0,2 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9:37.1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17 7986,'-3'-4'2096,"2"-4"-1177,-3 7 1,6-3-408,3 4 0,2 0 79,7 0 1,1 0-201,4 0 1,0 0-42,3 0 1,1 1-118,2 2 1,0-1-31,0 4 0,0-4-46,0 4 0,-4-1-13,-1 0 0,-2 3 10,-2-3 1,-3 2-116,-1-2 1,-4 3-31,-2-3 1,-3 0 22,-3 1 1,-2-1-42,-3 3 0,-2 1-23,-7-1 0,3 3-113,-3 1 1,0-1 92,-2-3 1,0 3-97,2 0 0,-1 1 88,4-4 0,0 0 36,2 1 0,2-4 114,1 1 1,2-1-73,4 4 0,1-4 191,2 1 1,3-1-63,5 0 0,2 3 95,4-3 0,0 0 9,3 0 1,-2 1-34,1 2 1,-2 1 57,-3-1 1,1 0 44,-4 1-68,0-1 0,-6 1-29,-3-1 0,-2 3-203,-2 0 0,-4 0 88,-5-2 0,-2-1-89,-4 1 1,-2-1-171,-1 0 1,0 0-295,0-3 0,0 2-536,-3-4 1,0-1 454,4-2 0,-1 0-634,3 0 0,1 0 514,2 0 1,2 0-836,4 0 1,3-1 193,3-1 1286,1 1 0,4-10 0,2 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9:35.7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17 8058,'-4'-5'922,"3"1"-77,-2 1-177,3 2 66,0-3-176,0 4 448,0 0 1,0 4-449,0 1 1,2 3-92,1 0 0,0 2-78,-3 1 1,0-1-167,0 4 0,3-3-14,-1 3 1,1-1-49,-3 1 1,0 2-111,0-2 0,0 1-126,0 2 1,1-1 130,2-2 1,-1 1-256,3-4 1,-2 1-194,3-1 134,-1-1 0,4 2-109,-1-4 1,3-3 172,0-3 1,1-1-215,-4-1 1,3 0 118,0 0 1,3 0-780,-3 0 0,3 0 40,-3 0 0,2-2-168,-2-1 0,-2-4 1196,2 2 0,-2-3 0,0 0 0</inkml:trace>
  <inkml:trace contextRef="#ctx0" brushRef="#br0" timeOffset="199">260 8 7946,'-6'9'1889,"1"-1"-1220,3 1 1,-2 4-57,4 3 0,0 3 49,0 6 0,4 0-18,2 9-605,1-3 182,1 6-604,-3-3 374,2-1 0,-2 1 142,3-1-1083,1-3 750,-5-5 0,4-2 239,-3-7-1899,-1 3 412,0-6 578,0 0-418,-3-1 1288,6-7 0,-6-2 0,3-3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9:38.0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67 0 7711,'-5'0'0,"-2"0"0,1 0 484,-1 0-229,2 4 1,-2-2 162,1 3 339,3 1-434,-5 6 0,7 2 184,-2 5-146,-1-1-106,3 10 0,-3-2-15,4 8-92,0-5 0,0 4 62,0-2 0,0 1 0,0 2 1,1-5-14,2-1 1,-2-2 12,1-1 0,-1 0 0,-1-3 1,3-2-14,0-3 1,1-1-2722,-1-2 0,-2-2 2524,5-4 0,0 1 0,2-1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9:39.6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18 7711,'-4'-5'351,"3"1"0,-4 4 511,2 0 5,2-4-218,-2 4-15,3-4-167,-4 4 285,3 0-221,-3 0-163,1 0 1,1 0-44,-4 0 1,3 0 59,-2 0 1,2 0-187,-2 0 1,2 0 12,-3 0 0,1 0 88,-4 0-151,1 0 1,-1 0-72,1 0 1,0 0 316,-1 0-370,1 0 0,0 0-20,-1 0-52,1 4 0,-1 0 53,1 5 1,3 0 88,-1 2 0,1-1-6,0 4 1,-2-1-15,4 1 0,0 2 86,0-2 1,2 2-76,-2 0 1,2 0 0,1-2 1,0 1-118,0-4 125,0 0-301,4-2 160,1-5 1,3 0-159,0-4 168,1 0 0,-1 0 3,0 0 0,4-3 25,-1 1 0,0-1-2,-3 3 1,3 0 178,1 0 1,2 0-106,-3 0 1,1 4 127,-1 1 0,-2 3-36,2 4 1,-1-2 57,-2 4 1,1-3-78,-1 3 1,-3 0 51,-3 3 1,-1-3-60,-1-1 1,0 1 166,0-1 1,-3 2 39,-3-3 0,-2 1-125,-4-1 1,2 2-233,-4-3 0,0 0 74,-2-3 0,2-2-438,0-1 0,1-3 247,-1 1 0,-2-2-560,2-1 1,2 0 183,1 0 1,2-1-45,4-2 0,0 1-1741,2-3 1701,2-1 0,-1-1-852,4 1 0,0 0-47,4 3 1496,-1-4 0,7 3 0,1-5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07:18.2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 38 8007,'-19'-8'257,"0"6"-26,8-7 1,3 18-34,8 4 0,0 12 31,0 7 0,0 4-154,0 2 0,0 3 92,0 3 0,6-1-193,0 8 0,9-8 85,-2 1 1,-2-1-208,1 1 0,-5-10-318,6 5 0,-7-14 262,7 1 0,-7-5-344,7-2 0,-7-2 231,7-4 1,-7-5-422,7-8 738,0 0 0,6-17 0,0-4 0</inkml:trace>
  <inkml:trace contextRef="#ctx0" brushRef="#br0" timeOffset="841">364 0 7859,'-10'11'-96,"1"-1"241,9-3 1,0 3 25,0 10 0,0 1-24,0 4-118,0-3 91,0 14 0,9 0 0,3 11-131,5 2-16,3-7 0,-3 7 63,-5-4 1,5-11-73,-4 4 1,2-6 0,0 2-609,-2-2 205,-9-9 0,4-1-608,-8-10 1047,9-7 0,-7 12 0,7-7 0</inkml:trace>
  <inkml:trace contextRef="#ctx0" brushRef="#br0" timeOffset="1049">269 402 7924,'-20'-11'0,"1"3"-31,0-1 0,6 7 442,1-4 106,7 4-282,-3-7-43,8 7 0,2-6-196,4 8 0,5 0-290,8 0 1,2 0 221,5 0 1,-5 0-289,5 0 0,1 2 177,-1 4 1,2-4-281,-3 5 0,-4-5-110,5-2 573,4 0 0,-9 0 0,15 8 0,-6 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1:21.5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92 316 7853,'-5'0'838,"1"0"-513,2 0 1,-2 0-67,2 0 0,0 0-144,-2 0 0,1 3 123,-1 1 0,1 6-248,-1 1 0,1 0 89,-1 1 0,-1 1-407,-2 3 1,2-1 225,0 1 0,3-2-547,-3-2 1,3-1-318,-3-2 1,4-3 965,-1 1 0,-2-5 0,0 1 0</inkml:trace>
  <inkml:trace contextRef="#ctx0" brushRef="#br0" timeOffset="256">169 35 7929,'0'-4'521,"0"1"0,0 4-267,0 1 1,0 5-27,0 5 0,0 2-35,0 2-104,0 5 1,0 4-151,0 3 1,0 0 86,0 0 1,1 0-496,1 1 1,0-5 292,2 0 0,-1-5-644,2-3 0,-3-4 103,3-3 717,-4-4 0,2-2 0,-3-3 0</inkml:trace>
  <inkml:trace contextRef="#ctx0" brushRef="#br0" timeOffset="535">64 77 7853,'-7'-7'0,"2"-2"0,1-1-139,2 1 240,-1 2 1,1 0 86,-1 0 0,1 2 169,2 1 1,1 2-85,1 0-49,-1-2-95,5 3 0,-4-1 278,2 4-177,1-1 0,3 4 38,1-2 1,-1 2-77,1 0 0,1-1-22,0 0 0,2 0 44,0 1 1,1 0-301,1-2 0,0-1 121,0-2 1,1 0-534,1 0 1,-1 0-28,2 0 0,-3 0-262,0 0 1,0-1-112,0-1 0,0 0 488,-3-2 0,0 2 410,-4 0 0,-4 1 0,4 1 0,-3 0 0</inkml:trace>
  <inkml:trace contextRef="#ctx0" brushRef="#br0" timeOffset="877">295 267 7853,'-7'3'0,"3"3"245,-1-4 125,3 4 1,-1-2-58,3 3 1,1-3-69,1-2 1,2-1-110,3-1 1,1 0 41,2 0 0,-2-3-78,4-2 1,-3-1 82,3-1 1,-3-3-354,3 1 1,-4-3 53,2 3 0,-2-4-88,-1 2 1,-3-2 57,-2 1 0,-1 0 100,-1 3 1,-1-3 208,-1 3 1,-2 0-103,-3 4 1,-3 2 109,1 3 0,-1 3-72,0 2 1,3 2 95,-3 2 0,5 2-98,0 3 0,4 1 16,-2 2 0,2-3-291,1 3 0,4-2 93,0-1 1,3-1-360,3-1 1,-2-1 213,4-4 0,0 2-510,2-5 0,0 0 296,0-2 0,-1-1-132,-1-1 1,0-4 575,-3-3 0,4 0 0,-2-10 0,3 3 0</inkml:trace>
  <inkml:trace contextRef="#ctx0" brushRef="#br0" timeOffset="1056">520 154 7853,'-4'0'0,"-2"0"385,2 0 132,0 0-172,-2 3 125,5 1-182,-2 3 1,3 3 29,0 2-325,3 1 64,-2 1 0,5 0 193,-1 1-596,4-1 338,-1 0 1,3 0-393,-2 0 324,-1-3 1,3-1-747,-2-3 1,0-3 374,2 1 1,-2-3-516,0 0 962,-1-4 0,2-5 0,1-4 0</inkml:trace>
  <inkml:trace contextRef="#ctx0" brushRef="#br0" timeOffset="1214">660 154 7853,'-3'-4'-335,"-1"1"279,-3 3 1,0 0 568,0 0 1,0 0-149,0 0 1,-2 4-250,-1 3 1,-1 1-86,1 4 0,-1 0-225,1 5 0,1-3-313,2 3 0,1 0 284,1-1 0,0 0-145,2-4 0,2-2-37,3-3 405,2-3 0,3-1 0,0-3 0</inkml:trace>
  <inkml:trace contextRef="#ctx0" brushRef="#br0" timeOffset="1627">779 168 7853,'0'-7'0,"0"3"359,0-1 0,-2 3 315,0-3-278,-4 3 0,2-1-110,-3 3 1,3 0-179,-1 0 0,0 1 103,-2 1 1,0 2-245,0 3 1,-2 3-62,0-1 0,-1 3 25,3 0 1,3-1-100,-1 1 0,3-1 51,-3 4 0,3-2-84,0-2 0,2 0 52,2-1 0,2-5-27,3 2 1,1-4 82,1-1 0,2-1 1,3-1 1,-2-3 10,0-2 0,-1-2-8,3-3 1,0 2 115,-3-4 1,2 3-104,-4-3 1,1 1 247,-3 0 1,0-2-69,0 4 0,-4-1 242,0 3 0,0 3 85,-1-1-187,1 3 1,-4 0 23,-1 4 1,-2 2 81,0 3 0,-2 3-310,4-1 0,-3 4 25,3-2 0,0 0-483,2 1 1,-1-1 267,-2 0 1,3 2-592,-3-4 1,3 1 340,0 0 0,2-5-589,0 2 1,4-2 988,-2 0 0,3-2 0,0-3 0</inkml:trace>
  <inkml:trace contextRef="#ctx0" brushRef="#br0" timeOffset="1971">1039 154 7853,'0'-7'-480,"-3"1"1434,-2 1 0,1 2-358,0 3 1,-1 0-172,-2 0 0,0 3-109,0-1 0,-1 3-301,-1 0 0,1 4-103,-1 0 0,2 0-82,2-2 0,-1 0-171,4 0 266,0 0-795,2 0 571,0 0 1,3 0 75,2-3 0,1-1 38,1-3 0,2 1 342,1 2 0,-1-3 75,-2 3 0,0 0 94,0-1 0,0 4-46,0-2 0,0 0-84,0 1 0,-2-1 236,-1 0 0,-2 3-101,0-3 1,-1 3-115,-1 0 0,-1-1 9,-1-1 1,-2 1-435,-3-2 1,0 0-534,0 1 0,-2-3 449,-1 0 1,1-1-758,2-1 1,0 0-111,0 0 435,0 0 1,1-3 723,1-2 0,-1-1 0,2-1 0</inkml:trace>
  <inkml:trace contextRef="#ctx0" brushRef="#br0" timeOffset="2233">1172 260 7853,'-4'0'1281,"-1"0"-1036,3 0 1,-2 0 231,2 0 288,1 0-507,-5 3 0,5 1-76,-1 3 1,0 0-235,0 0 1,1 0 105,-1 0 0,0 2-303,0 0 0,1 1 173,-1 0 0,1-2-665,1 1 0,0-4-332,0 0-100,0 0 352,0-1 821,0-1 0,0-3 0,0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9:43.8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277 202 7675,'0'-9'1305,"0"5"-887,0-4-83,0 7 1,-1-3 0,-1 4 402,-1-3-261,1 2 93,2-3-248,0 4 1,0 0-88,0 4 1,0 1-55,0 7 0,0-2 1,0 4 103,0 1 1,1 3-137,1 2 1,-1 0-121,2 0 0,-2-3 267,-1 3-306,0-2 65,0-2 0,0 1-435,0 0 1,0-1 223,0-2 0,1-2-748,2-4 1,-2 0-836,1 1-268,-1-5 1382,-1 0 164,4-4-503,-3 0 964,3-7 0,-1 1 0,2-6 0</inkml:trace>
  <inkml:trace contextRef="#ctx0" brushRef="#br0" timeOffset="441">444 34 10167,'0'9'434,"0"-1"1,4 0-77,2 1-210,-3-1 1,5 4 32,-3 2 1,3-1 0,0 1 124,1 1 0,-1 1-142,0 0 1,1 1 0,-1 0 156,0 0-173,1-1 1,-5 1-58,-1 0 0,-1 0 77,1-1 1,-2 1-44,2 0 1,-3 0 42,-3-1 0,1 1-160,-4 0 1,1 0 0,-4-1-196,1 1 141,0 0 1,0-3 67,3 0-374,-3-4 0,4 2-76,-5-4 0,4 0-775,-1-3 824,0 3-166,2-7 0,-1 2-1537,2-3 644,2 0 764,-2 0 674,3 0 0,-4-3 0,-1-2 0</inkml:trace>
  <inkml:trace contextRef="#ctx0" brushRef="#br0" timeOffset="1030">126 1 6871,'0'4'1861,"0"0"-1403,0-4 0,-1 1 87,-1 2-55,1-2 50,-3 2-343,0 1 1,2 1 76,-3 3 0,2 1-26,-3-1 0,1 4-84,-4 2 1,4 2 0,-1 1 280,0 3-247,-2 1-51,0 4 0,0 2 0,-1-1 249,1 2-149,-1 4-292,5-2 243,-4 0-409,7-2 194,-2-3 0,3 0 211,0-3-68,0 2-904,0-10 397,3 6 1,2-10-73,3 4 1,2-4 273,1 1 1,-2-2-1037,2-4 1,2 2 232,1-5 0,-2 4 982,0-3 0,-3 3 0,-1-1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9:53.7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 1019 8390,'-8'0'-353,"-1"2"515,1 1 0,0 1 0,2-2 186,0 1 1,3 2-186,-2-2 1,2 1 367,-3-1-318,4-3 1,-2 7-20,1-4 291,2 0 86,-3-3-277,4 0 16,4 0-135,1-4 0,3-1 116,1-3 0,-1-1-73,0 1 0,4-4 48,3-2 0,0 1 0,2-1 57,0-1 1,1-5-59,1-2 0,3 0-62,3 0 1,4-4 41,2-5 1,4 1-101,2-1 1,2 1 64,-2-1 1,2 0 0,-2 3-102,2 0 1,-4 2-136,1 1 82,-1 4-44,-1-4-62,-1 4 64,-3-1 0,0-1-91,-2 3 1,-1 1 42,4 2 1,-7 0-119,2 0 0,-4 3 129,0 0 1,2 3 0,-5-2-49,0 1 0,-2 0 112,-3 4 0,-2 0 11,-3-1 0,-1 2 54,0 1 0,0-1-96,-3 1 0,2 1 1,-3 1 209,0 0-78,-2 1 1,3 0-54,-2 1-38,-2-1 49,2 3-256,-3 0 201,0-4 0,1 3 49,2-2-294,-2 2 274,3 1-184,-4 0 83,0 0-61,0-3 77,4 2-6,-4-3 45,8 4 1,-6-1 4,3-2 0,-2 2 126,3-2-153,-1-1 0,1 3 166,0-2-143,-4-2 2,5 4 1,-3-3 40,1 1-84,3 2 1,-3-5 43,3 3 0,-2-1-47,-1 1 0,-2 2 13,3-2-19,-1-1 19,4 3-13,-5-3 68,4 0-44,-7 3 196,2-2-198,-3 3-31,0 0-11,-3 0 46,2 0 0,-4 0 63,2 0-77,2 0 1,-3 0 111,1 0-68,2 0 0,-4 0-3,2 0 0,2 0 96,-5 0-104,4 0 0,-5 0 33,1 0-30,-1-4 1,-2 2-42,1-4 35,-1 5-14,-3-7 6,3 7 0,-4-6-6,1 1 0,0 0-7,-2 0 1,-2-2-12,2 3 1,1 0-4,-1 0 0,1 0-59,-1-1 73,2-1 1,4 6-46,-1-2 48,1-2-4,-1 5-41,5-8 30,0 7 0,5-3-95,2 4 1,-1-2 107,3-1 0,1 0-42,2 3 51,1 0 0,-1 0-30,0 0 0,1 0 36,-1 0 0,1 0-31,-1 0 1,1 0 44,3 0 1,-3 0-24,2 0 0,-1 0-7,-2 0 0,1 0-9,3 0 1,-2 0 7,4 0 1,-3 1 25,3 2 1,-4-2-1,2 1 14,-3-1 1,2-1 1,0 0 1,1 3 22,-4 0-50,0 0 0,1-2 41,-1 2-22,-3-3 2,-1 4 36,-1-4-33,-2 4 55,3-3-52,-4 6 7,0-6-41,-4 3 10,3 0 0,-3-2 91,1 3-86,2-3 0,-3 3 31,4-2 112,-4-3-111,4 4 2,-4 0 182,4 1 0,0 3 125,0-3-309,0 2 0,0-2 54,0 3 299,0 1-330,0 3 0,0-3 110,0 2 4,0 2-95,0-3 0,3 6 46,-1-2 0,1-1-176,-3 1 1,0-3 121,0 3 0,3-1-11,0 1 1,0 1-163,-3-4 1,0 1 97,0-4 1,0 0-176,0 1 120,0-1-182,0 1 1,0-4-99,0 1-118,0-4 128,0 1 146,0-3-5158,0 0 4352,0-3-80,0 2-153,0-3 91,0 4-366,0 0 1,3-4 0,2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49:56.2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228 59 7905,'-5'4'142,"-3"-3"351,7 2 154,-6-3-51,6 4-71,-6-3-27,6 3-251,-3-1 123,4-2 14,0 3-76,0-4 206,0 0-21,0 4 96,0-3-178,0 3-173,0-4-120,4 0 1,0 0 54,5 0 0,-1-1 0,1-1-50,-1-1 0,3 0 17,0 3 0,1-3-187,0 1 173,-3-1-128,3 3 118,0 0 1,-2 0 59,1 0-210,-2 3 123,0-2 1,-4 7-28,1-3 0,-4 4-25,1 2 0,-3-1-62,0 4 1,-3 0 120,-3 3 0,-1 3-178,-2-1 1,-2 1 75,0-3 0,-1 0-75,0 0 0,3-3 116,-2 0 1,2-5-1,1 0-18,2-2 1,0-4 139,3 2-130,0-3 86,3 2-88,0-4 1,1 0-12,2 0 1,-1 0 19,4 0 1,0-1 0,4-1-134,2-1 0,0 0-46,-1 3 1,-2 0-155,2 0 0,0 0-308,0 0 0,-2 0 259,3 0 1,-6 0-637,0 0 1,-1 3 280,4 0 0,-1 3-587,1-4 605,-5 5 1,1-6-917,-2 2 1601,-2-2 0,6-1 0,-2 0 0</inkml:trace>
  <inkml:trace contextRef="#ctx0" brushRef="#br0" timeOffset="478">530 0 7162,'-8'0'-50,"-1"0"376,5 0 312,0 0-351,4 0-96,0 0 467,0 4-161,0-3-181,0 6 31,0-6 0,4 7-283,0-4 156,5 5 1,-1 0-43,1 2 1,-1-1-184,0 1 1,1-1 114,-1 1-93,1 2 1,-1 1 4,1 0 0,-2 0 0,0 3 122,-2 0 1,-2 0-182,3 0 1,-5-1 35,2 1 0,-2 0 42,-1 0 0,-1 0-114,-2 0 0,-1-2 130,-5-1 1,1 1-319,0-3 0,-2 2 144,-1-3 1,2 0-1,-3-2-678,3-1 356,1-3-723,-4 2 724,6-6 0,-5 3-235,5-4-36,-1 0 178,2 0 531,-3 0 0,4 0 0,-1-4 0,1-1 0</inkml:trace>
  <inkml:trace contextRef="#ctx0" brushRef="#br0" timeOffset="1142">101 17 7262,'-4'0'443,"-4"-4"-190,7 3 140,-2-3-32,-1 4-134,3 0 1,-4 3 0,3 1 75,0 1 0,-2-3-59,1 4 1,1 0-92,-3 2 1,2 1 78,-3 3 1,3-2-125,-2 4 0,3-3 92,-1 3 0,-2 0-75,0 3 1,0 3 0,0-1-40,2 0 35,0 2 0,0-3 154,0 2-345,0 1 63,3-3 0,0 2-151,0-6 123,4 2 0,0-3-172,2 3 1,1-2 0,-1-3 131,1-2 0,2 0-325,3 3 1,-3-6 71,2 3 0,-1-3-57,2 3 0,-3-1 96,2 0 1,1 0 50,0-3 1,-1 3 237,-3-2 0,4 1 0,1 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0:04.2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84 193 8200,'-6'-3'393,"1"1"0,0-2 115,-1 1-107,3 2 88,-1-3 1,3 3 605,-2-1-264,2 1-29,1-7-555,0 4 0,0-5 86,0 1 0,0 2 0,1 1 7,2-2 0,-1 0 72,3-2-261,1 1 1,3-1 90,-1 1-57,0-1 0,1-2-44,-1 0 0,3 0-13,1 2 1,2 2-1,-2 0 99,1 2 0,1 2-98,3-3 1,-1 5 40,-2-2 1,1 3-149,-1 3 0,1 4 73,-1 4 1,1 4-122,-3-1 0,-1 3 1,-3 2-75,1 0 1,-5 5 113,-1-2 0,-2 2-228,-1 2 243,0-1 0,-4 0 2,-1 0 98,-7 1-139,3-5 72,-7 3-48,3-6 0,-4 2 10,1-6 0,-4 1-34,0-4 1,-2-4 43,2-4 1,0-2-69,0-1 1,-1-1-51,-1-2 1,2-5 93,3-6 0,3-2 1,1-2-275,0-1 0,5-3 74,2-3 1,5 1-72,-2 1-30,6-1-365,-3 6 351,8-2 1,0 3-97,6 0-1005,-1 4 809,2 1 1,-1 3-271,6 1 0,-2 3-417,1 2 0,-1 3-545,-1 0 1829,0 0 0,-4-4 0,-1-1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0:08.6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 0 8077,'-4'0'1803,"0"0"-986,0 0-445,3 0 1,-3 4 71,4 2 1,0 5-148,0 3 1,0 2 72,0 0 0,0 4-95,0 0 0,0 3-256,0-1 107,0 3-58,0 4-198,0-3 1,0 0-131,0-4 311,0-3-1386,0 5 901,0-2 1,0-1-761,0-1 812,0-6 0,-2 2-144,-1-2-1123,0 2 1031,-1-3 1,3-1 617,-2-3 0,-1 3 0,-1 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0:09.8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85 7878,'0'-5'1876,"0"-3"-1438,0 8 0,1-7-3,2 4 0,-2-1 66,5 2 0,-3 0-136,2-4 0,1 3 48,3-2 1,-1 2-120,0-3 1,1 4-36,-1-4 1,1 3-46,3-2 1,-3 3-161,2-1 0,-1-1 116,-2 1 0,0 1-138,1 2 1,-4 0-8,1 0 28,-4 3 1,4 2-59,-3 3 1,-1 2 110,-5 1 1,1-1-92,-3 4 0,-1-3 35,-2 3 1,-1 0 7,1 0 1,0 1 0,-1-1 0,2-1 20,1-2 0,0-2 50,3 0 0,-3-1-58,3 0 1,1-2-60,2 0 0,0-5 71,3 2 1,0-2-116,6-1 0,-3 0 120,5 0 0,1 0 4,0 0 0,2 0 33,-3 0 0,0 0 125,-3 0 0,1 1 162,-1 2-34,1 2 1,-2 3 23,-1 0 0,-2 4-50,-4-1 0,-1 1-333,-2-1 0,-2-1 135,-3 1 0,-2 1-96,-1-1 0,1 0 23,-4-2 1,1-1-622,-1 1 1,-2-4-30,2 1 1,-1-4-303,1 0 1,-1-1-179,4-1 0,0-1 444,2-1 0,2 0-403,1-4 1,2 3 454,4-2 0,0 2-803,0-3 0,0 4 1356,0-4 0,0 0 0,0-2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0:10.7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8 7946,'-5'-3'1336,"2"2"-910,3-3 290,-4 4-14,3 0 99,-3 0-304,4 0-40,0 0-267,0 4 1,0 0 0,0 5-2,0-1 0,3 2-112,0 1 0,0-1 110,-3 4 0,0-3-162,0 3 0,0-1 14,0 1 0,0 2-125,0-2 0,0 2-21,3 1 0,-2-3 67,2 0 0,-1-4-57,1 2 1,-1-3-1,3-1 41,2 1 1,0-2-106,2-1 168,-1-2-221,0-4 93,5 3 1,-3-2 86,4 2-554,0-2 370,3-5 1,-3 2-519,0-3 513,0-1 1,-1 1 0,-1-1-849,0-1 1,-3 3 478,3-2 1,-4 0 591,-2-2 0,1-4 0,-2-1 0</inkml:trace>
  <inkml:trace contextRef="#ctx0" brushRef="#br0" timeOffset="185">261 34 7946,'-5'8'0,"-2"4"644,6-2-292,-3 5 1,4 1 85,0 4-77,0 3-125,0-1 0,1 7-105,2 2 16,-2 1 1,5 2-1,-2-1-238,1-3 0,-3-3 141,4-5 0,-1-3-736,0 0 0,0-5 429,-2-2 1,-2-3-1467,2-1 1723,1-3 0,-3-1 0,3-4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0:05.8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1271 8294,'-6'-3'0,"2"-1"621,0 0-127,-3 2 1007,6-2-305,-6 0-412,6 3-166,-3-6 118,4 6-391,0-7 1,1 5 131,2-3 97,-2-1-251,6 2 1,-2-1 253,4 1-392,3-1 0,-3 0-113,2 1 0,0 2 101,0-3 1,-2 5 0,3-2-58,0 2 0,-2 1 10,1 0 1,-2 4-136,0 1 0,-2 3-71,-1 0 1,0 4 96,-3 2 0,0 3-27,-3 3 0,-1-2 37,-2 5 1,-1-4-83,-5 4 0,1-1 105,-1 3 1,1 0 166,-1-3 1,1-1 138,0-4 0,0 1-193,3-1 0,-2-2 0,4-7 91,1 1 1,1-1-98,1 1 1,1-5-139,2-1-75,2-2-112,3-1 294,1 0 0,2-1-187,0-2 1,1 1-573,-1-3 516,-1 3-81,6-5-796,-7 6 632,3-3 1,-3 3-1200,-1-2 1013,0 2 1,1-3-1426,-1 4 0,-2 0 1342,-1 0-1202,-3 0 1001,6 4 832,-7-3 0,2 7 0,-3-4 0</inkml:trace>
  <inkml:trace contextRef="#ctx0" brushRef="#br0" timeOffset="1874">2036 1 7054,'-9'0'1374,"1"4"-434,3-3-243,-2 2-3,6-3 1,-4 3 122,2 0 148,2 0-577,-6 0 1,5-2-90,-4 2 1,3-2-112,-2-1 0,2 0 269,-3 0-461,1 0 251,-4 4-47,5-3 1,-4 2 199,3-3-384,-3 0 1,0 0-117,-1 0 146,1 0-22,3 0 0,-2 0 59,1 0 1,2 0-142,-2 0-88,0 0 215,-2 0 0,2 0-74,1 0 0,2 1 181,-3 2-257,4 2 106,-1 3 42,3 4-32,0-2 1,0 3 11,0-2 1,0 2 1,0 1 11,0 0-23,0 0 1,0 0-84,0 0 0,0-3-97,0 3 1,0-3 83,0 0-65,3-2 1,-1-1 101,4-3 1,-3-1-31,2-4 0,-2 0-23,3 0-15,-1-4 1,4 3-53,-1-5 1,1 4-26,-1-1 0,0 0-29,1 0 1,2 0-71,0 3 1,3 0 205,-3 0 1,3 1 683,-2 2 1,2 1 285,-3 5 1,0-1-470,-2 1 0,-1 2-135,0 0 1,-3 4-114,-2-1 1,-2-1 0,-1 1-42,0 1 1,-7 0-150,-1-1 13,-2 2 1,-2-6-255,1 4 161,-4-4 0,3 0-211,-2-5 206,-2 1 1,3-1-129,-4-3 0,3-1-238,0-1 1,3-1 23,-3-1 1,4-3-265,-2-3 0,6-1-319,0 1 0,4 2 392,0 1 1,2-1-456,2-2 0,1 2 291,6 0 1,-2 2 31,7-2 0,-3-1 747,3 1 0,0-2 0,3 0 0</inkml:trace>
  <inkml:trace contextRef="#ctx0" brushRef="#br0" timeOffset="6915">648 1203 7946,'-11'1'378,"-1"2"0,-2-1-24,3 4 0,0-4 263,3 0 1,2 0 475,0 1 65,5-2-226,-3 3-573,4-4 0,1 0 53,2 0 0,1-1-85,5-2 1,0 1 152,2-4 0,2 1-98,4-4 1,-3 1 16,0 0 0,3-2 48,3-1 1,0-1-181,0-2 1,-2-2 52,5 2 1,-4-3-72,4-2 0,-1-2-62,4-1 1,-1-3-15,0 3 0,0-2 0,1-3-10,2-1 1,-2 2-13,-1-2-67,0 2 1,-3 4 0,3-1-34,0 0 1,-3 5 27,-3 1 1,-1 2 0,-2 2-57,-2 2 0,1-1 151,-4 1-198,0-1 137,-2 0-169,3 3 142,-3-3 1,3 4 55,-3 3-206,-5-3 47,4 4 0,-3-2 82,3 0 31,-3 4-54,2-5 1,-5 6 73,4-2-41,-5-1 22,3 3 2,-4-3 5,0 4 228,0 0-223,0-4 11,0 3-167,0-3 179,0 4 82,0 0-75,0-3-60,-4 2 163,3-3-218,-6 0 0,5 3 91,-3-1-62,3 1-6,-6-3-43,4 3 1,-4-4 0,1 3-16,2 0 47,-1-1-10,-2 3 8,-1 0 0,3 0 4,-2 0 1,1-1-26,-4-2 1,0 2 1,0-2 13,2 2-43,-3 1 1,2 0-25,-1 0 1,2 0-56,-2 0 118,1 0-236,2 0-8,-1 4 93,5-3-250,0 3 305,4-4 266,0 0-210,4 0 188,0 0 1,5 0-140,-1 0 0,1 0 86,-1 0 1,3 0-64,1 0 1,2 0 18,-3 0 0,3-3-37,-3 0 0,3-2-7,-3 2 0,1-3-109,0 3 1,-2-2 95,4 2 1,-4-4-124,1 2 0,-1 0 100,-2 0-31,1 3 45,-1-6 9,0 7-12,-3-2 5,-1 3 30,-4 0 0,0 1-31,0 1 1,0 0 281,0 4-166,0-1 1,0 4 96,0-1 1,0 3 43,0 1-21,0-1-182,0 1 1,0-2 73,0 4-8,4 0-36,-4 3 35,4 0 46,-4 0-93,0-4 1,1 3 27,2-2 0,-2 4-106,2-2 0,-2 3-4,-1-5 0,0-2 0,0 3-111,0-4 1,0 1-51,0-4-560,0 0 297,0-3-479,0-1 114,0-4-805,0 0 46,0-4 1018,0-1 1,2 0-678,1-1 1,0 3-1114,-3-2-731,0 3-1293,0-2 2565,0 0 1779,0 3 0,4-6 0,0 2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0:14.9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25 842 7997,'0'4'21,"-3"0"304,-3 0-152,2-3 0,0 2 747,1-3-159,2 0-17,-3 0-200,4 0 116,0 0 0,4 0-391,2 0 1,1-2-30,1-1 1,2-4 72,1 2 1,-1-2 72,4 1 0,0-1-93,3 1 1,0-4 91,0-1 1,0-1-112,-1 1 1,4-3 65,0-2 0,4-2-53,1-2 0,0 2-14,3-1 0,-4-2-55,-2 2 0,1-1 22,2 3 1,-1 0-25,-1 1 0,0 0 24,-3 2 1,-1-2-192,-2 2 1,-1 2 106,-2 0 1,2 3-247,-2 1 1,-1-4 102,1 1 0,-3 0-129,3 3 1,-4-1 132,2 1 1,-3 2-69,-1 1 0,1-1 61,-1-2 1,1 2 23,-1 0 1,0 1 17,1-4 1,-1 4-36,1-1 0,-2 3 5,-1-2 1,1 0 23,-1-1 1,1 0-15,2 3 1,-4-1 54,1 2-11,0 1-111,2-7 1,-1 6 107,-1-3-69,2 3 1,-7-2 46,5 4-91,-4-4 1,3 3 29,-3-1-15,-1 1 8,3-3 25,0 3 136,-3-3 1,3 1-17,-1 1 70,-2-1-140,3 3 155,-4-4-176,4 3 3,-3-3-152,2 4 194,-3 0-197,0 0 151,0-3-103,4 2 69,-3-3 1,3 3 29,-4-2 13,3 2 1,-1-2 7,4 3 0,-4-1 24,1-2-40,1 2-24,1-7 0,1 8 2,-1-3 0,-2-1-10,3 1 41,-5 0 13,7 0 0,-4 1-24,1-4 181,3 4-128,-4-5 0,4 5-49,-3-4 0,0 4-69,-2 0 1,-2 0 119,2-1-186,1 2 95,-3-3 0,6 3-21,-4-1 24,-1 1 8,-2-3 40,0 4 29,0 0-87,-3 0-6,2 0 7,-7 0 1,6-1 4,-3-2-17,3 2 14,-6-2 1,5 2-18,-3-2 18,-1 2 6,2-7 92,-3 4 1,2-5-91,0 1 1,2-1 27,-2 1 0,0 2-19,3 1 1,-3-1 54,3-2 0,0-1-41,0 1 0,1 1 14,-4 1 0,3-1-11,-2 5 1,2-4-76,-3 3 52,5-3 1,-4 5 3,2-2-66,2-2 73,-3 4-277,4-2 140,0 3 178,0 0-13,0 3 13,4-2-50,1 3-14,3 0 0,-2-3 19,-1 1 1,0 0 10,1 1 105,1-2-115,-2 3 1,2-3 112,-1 2-99,1-3 6,-2 4 1,4-1-21,-1 0 1,-2 1 9,-1-2 0,-2-1-24,3 2 1,-4 1 23,4-1 0,-3 0 20,2 0 0,-2-1-28,3 4 1,-4-4 293,0 4-280,3 0 0,-4 2 141,2 0 1,-1 0-117,1-2 0,-2 1 106,1-1-112,-1 1 1,-1 2 25,0-1 1,0-2-49,0-1 1,0-2 100,0 3-49,0-1 1,0 1 31,0-1-49,0-3 25,0 2 11,0 0-37,0-3 42,0 2 22,0 1-20,0-3-45,0 7 0,0-7 17,0 5 0,0-3 32,0 2-21,0 1 1,0 2-28,0 1 0,0-1 72,0 1 0,0 2-67,0 0 1,0 0 59,0-2 0,0 3-43,0 2 0,0-1 106,0 1 0,0-4-135,0 1 0,0 2-55,0-2 0,-3 0 0,1-3-81,-1 1 1,3-1-718,0 1 401,0-5-88,0 0 61,0-4-2505,0 0 2309,0-4-946,0 3 560,0-2-1495,0 3 1202,0 0-700,0-4 836,0 3 1163,0-3 0,-4 4 0,-1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0:19.8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210 177 7860,'-8'0'-131,"-1"0"595,5 0 34,0 0 384,0 0-301,3 0 307,-2 0-65,3 0 1618,0 0-2336,3 0 0,-1-3 130,4 0 1,-1-1-189,4 1 0,2 2 1,1-4 137,1 1 1,-1-1-182,2 2 0,0-3-35,2 3 0,0-2 112,-2 2 1,2 0 14,-2 3 1,1-3-7,-1 1 0,-2-1 63,-3 3 1,-1 0 80,1 0 0,-5 3-127,-1 3 0,-2 2-124,-1 0 154,-4 0-29,0 1-67,-5-1 0,0 3-73,-2 1 0,0-1 101,-3-3 1,4 3-25,-1 1-210,-2-1 208,3-6 1,-1 2 7,6-1 0,-2-2-247,4 2 135,0-4-10,3 5 1,1-6-23,2 2 0,5-2 89,3-1 1,1 3-37,-1 0 1,-1 2 21,1-2 1,1 3-1,-1-3 87,-1 2 1,-1 1 448,-4 2-234,3 0-1,-7 1-225,3-1 500,-4 1-293,-4 3 1,1-2 77,-5 4-103,1-4-221,-5 6 1,0-5 23,-2 3 1,-1-4 129,1 1 1,-2-2-198,2 0 0,-2-2 107,-1-1 0,3-2-558,0-4 1,4 0-497,-1 0 0,1 0 493,2 0 0,3-4-639,2-2 1,2-1 484,1-2 0,4 1-260,2 0 0,4-1 0,2 1-200,1-1 42,-2 5 359,5-8 691,-3 7 0,3-11 0,1 3 0</inkml:trace>
  <inkml:trace contextRef="#ctx0" brushRef="#br0" timeOffset="517">564 76 7267,'-4'-5'50,"3"-2"567,-3 2 1,3-1-183,-2 1 0,2 2 490,-1-3-377,1 4 45,1-1-46,0 3-56,0 0-237,3 0 0,-1 2-5,4 1 0,-4 5-122,1 0 0,1 1 0,1 3 316,0 0-402,2-3 3,-6 7 0,6-3 35,-5 4-55,5 0 1,-6 0 274,2-1-309,1 1 114,-3 0 0,3 3 33,-4-1-53,0 1 1,0 0 0,-1-1 33,-2 0 0,1 0-2,-3 0 0,0-4-144,-1 2 1,-1-2 83,1 2 0,-1-4-306,-1-2 0,2-2-198,0 0-834,1-1-174,-4-3 584,5-1-1658,0-4 1868,4 0 0,0-1 662,0-2 0,0-2 0,0-3 0</inkml:trace>
  <inkml:trace contextRef="#ctx0" brushRef="#br0" timeOffset="1093">135 0 7821,'-8'1'0,"2"1"0,0 1-207,-1-2 539,4 0 0,-5 3-170,7-3 31,-6 3 1,5-1 167,-4-1-154,4 5 1,-1-2 41,3 3 1,-3-2-32,0-1 0,-1 2 62,2 4 0,0-1-44,-4 4 1,3 0-85,-2 3 1,2 0 0,-3 1 150,0 1-113,2 3 1,-3 3 140,1 0-419,2 1 124,-3 3 1,6-3 223,-2 2-474,2-2 184,1-1-367,0 0 285,0-3 0,0 1 122,0-3 0,4-1-365,1-2 0,0-3 147,1 0 0,-4-3-137,4 4 1,0-6-437,2-1 0,0 1 311,-3-4 1,3 0-99,-3 1-438,3-5 485,0 3 521,1-4 0,-1 0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1:25.8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64 7853,'-5'5'0,"1"-1"0,0 1 82,0-1 1,1 5 86,-2-2 0,-1 4-13,4 1 0,0 4-144,2 0 1,-3 3 127,1 0 0,0-2-628,2 0 1,1-3 271,1 1 0,-1-5-747,4 0 963,-3-6 0,4 0 0,-2-4 0</inkml:trace>
  <inkml:trace contextRef="#ctx0" brushRef="#br0" timeOffset="214">148 8 7853,'-4'3'213,"1"-2"0,3 7-15,0-1 160,0 8-157,0 0 0,0 6 61,0 0-711,0 3 353,3 1 1,-1 1-772,2 0 597,-2-7 1,2 4-150,-2-7 0,-1-2 419,1-2 0,-1-4 0,-1 3 0</inkml:trace>
  <inkml:trace contextRef="#ctx0" brushRef="#br0" timeOffset="739">36 176 7853,'-7'-4'0,"2"-1"673,0 3-131,4-1-244,-2 3 0,4 0-86,1 0 0,2 1-471,3 1 0,2 0 234,0 3 1,4-3-767,-1 3 1,1-1 460,1 0 1,0 0-84,0-2 1,0-1 171,0 2 1,-2-3 240,-1 0 0,1 0 0,2 0 0,-1 0 0,-1 0 0,1 0 0,-4 0 0,1 0 0,-1-3 562,-1 2-367,2-5 0,-6 5 384,-1-4 701,-3 3-472,0-1-535,-3 0 1,-1 2-62,-3-1 0,3 1-167,-1 1 1,0 0 71,-2 0 1,0 0 94,0 0 0,0 0-40,0 0 1,0 3-120,0-1 0,0 3-106,0 0 1,1-1-32,1 1 0,0-1 28,2 3 0,1-2-128,2 0 220,0-1 0,0 3-482,0 0 0,3-3 352,2-1 1,2-3 93,2 0 0,-1 0 0,1 0 0,0 0 0,0-3 0,-1 2-477,2-4 517,-3 0-25,0 2 4,0-4 392,-3 7-64,2-7-175,-5 7 79,2-4-73,-3 8-97,0-1-295,0 4 169,0 0 0,0 0 106,0 0-598,0 0 0,0 1-560,0-1 462,0 0-325,0 0-176,0-4 1136,0 1 0,3-4 0,1 0 0</inkml:trace>
  <inkml:trace contextRef="#ctx0" brushRef="#br0" timeOffset="1162">366 190 7853,'-4'-4'1898,"4"1"-1544,-4 3 1,4 1-108,0 1 1,0 2-231,0 3 1,0 0-287,0 0 0,0 0 239,0 0 1,1 0-31,2 0 0,-2 0 38,4-3 0,-3 2-306,3-4 1,-3 3-81,3-3 81,0 1 1,2-3 18,0 0 0,-3-4 135,1 0 1,-1-2 249,1-2 1,0 1-74,-3 0 1,4 1 349,-2 2 1,0-3-169,-2 3 1,-1 1 241,2 0 42,-2-1-182,2 3 1,-1 1 33,0 5-230,1 1 0,-3 1-79,0 0 1,0 0 115,3 0 1,-2 0-150,1 1 1,-1-4 169,2 1-203,-2-4 0,4 3 70,-3-1 0,2-3-43,-2 3 1,-1-6 25,4-1 0,-1-2-107,1-1 1,0-1-22,-3 1 1,3 0 73,-3 0 0,3 0-203,-2 0 0,0 0-125,-1 0-104,-1 0 0,3 1-172,-2 1-244,-1 2 38,2 3 864,-3 3 0,0 4 0,0 4 0</inkml:trace>
  <inkml:trace contextRef="#ctx0" brushRef="#br0" timeOffset="1536">611 218 7853,'0'-7'237,"0"3"185,0-1 0,0 0-78,0-2 270,0 0-305,0 3 1,-2-2 109,-1 2 15,1 0-191,2-2 1,-1 5 74,-1-1-410,1 1 209,-2 1-94,0 0 13,-1 3 0,0 0-196,2 4 0,-1-2 73,0 5 0,-1 0-269,1-1 1,1 0 142,2-2 1,0 3-70,0-1 0,0 0 56,0-1 0,0-4 52,0 1 65,0-4 0,3 3 167,2-4 1,-1 0 19,0 0 0,1-4-140,2 0 0,-2-2 524,-1-2-296,1 1 1,1 0 519,-1 0-452,1 0 0,-4 1 387,2 2-248,-2 0-310,1 4-283,-3 0 1,0 4 170,0 0 0,0 2-164,0 1 0,0 0 104,0 0 1,0 0-674,0 1 0,0-4 77,0 1 0,0 0-165,0 2 1,1-4 233,1 0 636,-1-2 0,5-1 0,-2 0 0,3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0:23.0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51 194 6448,'-4'5'1044,"3"-1"0,-5-3-707,3 1 0,-1-1 106,1 2-28,3-2 0,-5-1 262,2 0-345,2 0-65,-3 0 1,3 0-1,-1 0 1,1-4 204,-2-1-246,2 1 0,1-4 30,0 3 0,1-5 0,1-2 20,1 2 1,3-3-40,0-1 0,-2-2-2,2-1 0,1 3-131,4 0 0,-2 1-286,2-1 1,-1 2 347,-2 4 0,3 0 0,0 2-104,0 4 0,1 1 30,-1 1 1,4 7-86,-1 4-76,-2 4 105,0 6-82,-3 0-62,-1 8 181,-3 1-164,2 0 0,-6 3 149,2-2-24,-6-2 0,-1 2 25,-5-2 0,-2-2 86,0-5 0,-3-2-101,3-6 1,-4 0 191,1-6 0,-2-1-113,-1-7 1,0-1 19,0-2 0,3-3 1,1-5-150,1-3 82,1-2 0,3-1 140,3 1-723,-3-5 378,7 3 0,-2-2 17,3 3-551,3 0 0,2 0 81,3 0-13,1 1 0,0 2 151,2 3 1,1 5-820,3 0 0,0 1 240,-1 0 1,2 1-970,1 4 1992,-4 0 0,3 4 0,-3 1 0</inkml:trace>
  <inkml:trace contextRef="#ctx0" brushRef="#br0" timeOffset="1493">76 2128 8099,'-5'0'0,"-1"0"716,-1 0 88,4 0-275,-5 0 1,7 0-63,-1-3 1,1 1-172,1-4 0,0 1 102,0-4 1,1 4-119,1-1 1,3-1-65,3-4 1,1 2-1,-1-2 48,1 1 0,-1 3 8,0 1-146,5-1 1,-4 3-137,2-2 247,2 3-1,-3 3-244,2 0 47,-4 0 0,1 1 236,-1 1-387,-3 7 217,2 0 1,-6 7 30,2-2-23,-2 2 1,-1 5-37,0 1 1,-4-1 40,-2-2 0,-4 3 1,-1 0 72,1 2 0,0-2 0,2-3 1,0-1 13,-1-1 0,1-3 178,-1 0 193,5-4-521,0 3 1,5-9 3,2-1 0,1-2-193,5-1 1,0 0 220,2 0 1,0-1-316,3-2 1,-3 1-720,3-3 1,-4 2 572,1-3 1,-1 3-1,-2-1-832,0 0 0,1 1-53,-1 3-1308,1 0 2567,-1 0 0,0 0 0,1 0 0</inkml:trace>
  <inkml:trace contextRef="#ctx0" brushRef="#br0" timeOffset="3022">1523 1010 7960,'-9'0'649,"4"0"301,-1 0-500,4 0 0,-2 0 143,1 0 298,2 0 95,-3 0 142,4 0-75,-4 0-302,3 0 446,-2 0-779,-1 0 0,2 0 576,-4 0-235,5 0-176,-7-4-361,3 3 1,-3-3-163,0 1 0,2 2 56,0-2 0,1 2 45,-4 1 0,2-1-114,1-2 0,-1 2-6,1-1 0,-1 1-72,-2 1 1,4 0 72,-1 0 0,1 1-72,0 1 0,-2 0 47,5 4 0,-4 0 12,3 2 0,0 3-59,3 0 1,0 3 88,0-2 1,0 3-56,0-1 0,0 0 33,0 1 1,0-1-136,0-2 1,1-1 84,2-3 0,-1 1-164,4-1 1,-4-3-26,4-2 141,0-2 0,2-1 33,0 0 0,1-4-12,-1-2 0,1 2 22,-1-2-29,4 0 0,-2 1 113,1-1 1,-2 4-51,-1-1 0,1 2 98,-1 1 0,0 1 97,-3 2 1,2 2-61,-4 3 0,2 1 128,-2-1 0,0 3-63,-3 1 1,0 3 28,0-1 1,-3 1-71,0 2 0,-4-3-75,-2 0 1,1-3 105,-3 3 0,1-3-314,-2 0 0,3-2-438,-2 0 1,0-4 330,0 1 1,2-4-513,-2 1 0,1-2 338,2-1 1,0-1-609,-1-2 0,4 1-142,3-4 497,-3 1 0,4-4-80,-2 1 1,5 2-263,1 1 1,3 0-530,0-1 0,2-1 740,0 1 1,0 2 772,1-2 0,3 0 0,1-2 0</inkml:trace>
  <inkml:trace contextRef="#ctx0" brushRef="#br0" timeOffset="3967">2406 245 7794,'-4'-9'935,"3"5"-436,-3-4 1,3 7 103,-1-2-118,1 2-128,-3 1 1,4 4-9,0 2 1,0 2-40,0 3 0,1 0-22,2 3 0,-2 0-31,1 2 0,-1 4-68,-1 0 0,0 2 39,0-2 0,0 3-153,0 0 0,0 0-57,0-1 1,0 2-157,0-5 0,0 3-57,0-5 0,0 3-741,0-6-895,0 0 844,0-5 287,0-5 0,4 0-63,2-4 763,-3-4 0,5 0 0,-3-5 0</inkml:trace>
  <inkml:trace contextRef="#ctx0" brushRef="#br0" timeOffset="5282">1565 2070 7883,'-9'0'1465,"5"0"-929,0-4 7,4 3-16,-4-3-239,3 4 1,-2 1 247,3 2-187,0 2-143,0 3 1,0 0 102,0 1-135,0-1 1,0 1 6,0-1 1,2 3 46,1 0-13,0 1 0,-3 0-246,0-3 64,0 7 1,0-7 165,0 3-340,0 1 0,0-4-40,0 2 144,0-1 1,3-2-4,0 0-151,-1 1 36,2-1 198,-3-3-178,7-1 58,-4-4 0,2 0 61,-1 0-277,1 0 136,2 0 1,1-1 101,-1-2-700,4-2 471,-2-3 0,2 2-96,-4 1 0,-2 0-350,0-1-721,-1-1 876,0 2 1,1 0 574,-3-1 0,4 0 0,-3-2 0</inkml:trace>
  <inkml:trace contextRef="#ctx0" brushRef="#br0" timeOffset="5534">1708 2095 7883,'-4'4'787,"-1"4"1,0-6-543,-1 3 0,4 1 83,-1 2 534,3 5-499,0 0 1,0 4 255,0 3-365,0 2 0,0 3 69,3 0-108,-2 0-240,7 0 0,-6 1 136,3-1-633,1 0 453,-2 0 0,3-3-720,-4-3 1,2-1 96,-2-1 165,4-4 1,-6-4-201,1-3 727,3-4 0,-4-2 0,3-5 0</inkml:trace>
  <inkml:trace contextRef="#ctx0" brushRef="#br0" timeOffset="6475">2355 2036 7819,'-8'0'-415,"2"0"166,1 0 1460,-1 0-772,-2 0 1,2 0 449,0 0-189,5 0-291,-3 0 1,5 0-81,2 0 0,-2-3 19,5 0 0,0 1 83,2 2 1,1-3-162,3 0 0,-3 0 88,2 3 0,1-1-109,0-2 1,2 2 14,-3-1 0,0 1-38,-3 1 0,4 0-26,-1 0 0,-1 1-9,-4 1 0,1-1 0,-2 3 278,0 0-333,-2 1 1,-3 3 71,0 0 1,0-2-156,0 0 0,-3 2 19,-3 3 0,-2 0-123,0-2 0,0-1 75,-1 1 0,1-1-101,-1 0 0,4 0-16,-1-2-113,4 1 3,-1-2 209,3 3 1,3-3 1,3-2 1,1 0-6,2 0 1,-1 1 79,1-1 1,0-1-71,2 3 1,-2 1 251,-1 2 0,0 1 5,-6-1 0,1 0-5,-3 1 0,-1 0-82,-2 2 0,-2-1-14,-6 1 0,0 1-338,-3-1 1,0 3 116,-3-3 1,-2 1-843,-1-4 1,1-2 455,2-1 0,0-3-944,0 1 0,4-2-310,2-1 0,1 0 136,2 0 1556,3 0 0,-2-4 0,2 0 0</inkml:trace>
  <inkml:trace contextRef="#ctx0" brushRef="#br0" timeOffset="8466">539 1893 7982,'-9'0'93,"1"0"1,0 0 1038,-1 4-227,1-3 96,3 2-323,1-3-54,4 0-119,0 0-23,4 0 1,-2 0 42,4 0 1,-1-2-123,4-1 0,-4-3-112,1 3 1,-1-2-62,4 2 0,-1-4-18,1 2 1,0-3 12,2 0 0,-1 2-58,1 1 0,2-1 86,1-2 0,-1-4-159,1 1 0,0-1 112,3 1 0,0-1-132,-1-2 0,4-2-28,0 2 1,2-2 110,-2-1 1,-1 3 12,-2 0 0,2 1-19,-2-1 0,0-1 11,-5 4 0,-1 0 10,-3 2 0,3 1-41,1-1 0,-4 1 33,-2 0 1,-1 2-167,4 0 0,-2 1 8,-1-4 0,1 4-83,-1-1 1,-1 3-54,0-2 0,-2 2 124,3-3 1,-4 4-108,4 0 1,-3-2 76,2 1 1,-3-1-1,1 2 1,-1 1 76,1-2-17,-2 2 0,2 0 126,-3-2 0,1 2-20,2-2 69,-2 2-115,3 1-57,-4 0 88,0 0-117,4 0 0,-4 0 108,3-3-254,-2 2 110,-1-3 58,0 4 91,4 0-97,-3 0 0,3-1 275,-4-2-225,3 2 101,-2-2 1,4 3-66,-2 0 131,-2-4-145,2 3 1,0-4 84,0 3-17,0 1 3,-3-3 109,4 0-104,-3 3-52,2-3 1,-3 3-21,0-1 1,1 1 70,2-2-60,-2 2 9,3 1-238,-4 0 153,0 0-137,-4 0 90,3 0-74,-6 0 0,2 0 9,-4 0 1,4 0 66,-1 0 1,1 0 8,-4 0 1,1 0-10,-1 0 1,1 0-13,0 0 0,-1-1 12,1-2 0,-1 2 14,1-1 0,0-2-14,-1 1 0,4-3-92,-1 4 0,3-4 24,-3 3 41,5-3 0,-6 1 44,4-3 1,0 2-40,3 0 0,0 4 142,0-4 0,3 3-127,0-2 0,1 3 183,-1-1 1,-2 1-28,1-1 123,3 2-162,0-2 0,3 3 36,1 3 1,-4-2-41,1 2 1,-1 1-22,4-1 0,-4 3-17,1 0 0,0-2 17,2 2 0,-2-3-26,-1 2 0,1 0 13,2 1 1,1 1 0,-1-1 0,-2-2 6,-1 2 0,1-1-5,2 0 0,-2 0-46,-1-2 1,-2-1 97,3 3-78,-1-3 0,1 2 19,0-4 0,-3 1-108,2 2 126,-3-2-48,2 2 113,-4-3 300,0 0-335,0 4 0,0-2-47,0 3 0,0 1 100,0 2 1,1-1-84,1 1 0,-1-1 44,2 4 0,1 1-10,-1 0 1,0 2-19,-3-3 1,2 3-124,1-3 1,0 3 114,-3-3 0,1 3-113,2-3 0,-2 1 88,1-4 0,-1-2-431,-1-1 0,0-2-72,0 3-802,0-4 407,0 1 0,0-4 353,0-1 1,0 0-613,0-4 1,1 1 478,2 0 0,-2-3-1032,2 3 669,-2-3 0,-1 0-481,0-1 0,0 4 594,0-1 880,0 1 0,4-4 0,0 1 0</inkml:trace>
  <inkml:trace contextRef="#ctx0" brushRef="#br0" timeOffset="10120">1733 1010 8027,'-8'0'0,"-1"0"0,1 0 545,-1 0 1,4 3-102,-1 0 1,3 0 60,-2 0-151,3-2 58,-2 3 179,4-1-133,0-2-88,0 3 0,1-4 89,2 0 284,2 0-438,3 0 0,0-3 40,1 1 0,-2-5-115,-1 1 0,1 2-11,-1-2 1,1 1-151,2 0 1,-1-3 106,1 3 0,0-4-4,2-2 0,-1 2 24,4-2 1,-2-2-150,2 2 1,-1-3 137,1 3 0,5-4-27,-3 1 1,0 1-80,-2-1 0,0 0 20,3-3 0,-1 1-114,-2 2 1,1 1 94,-4 2 1,1 2-55,-1-3 0,-1 3 74,1 1 0,-4-1-25,-2 1 0,1-1-13,2 1 0,-2 0-16,-1 3 0,-2-2-45,3 5 1,-3-4 73,2 3 0,-3-1 11,1 2-16,2 1 0,-4-4 278,5 2-283,-4 2 0,3-3 151,-3 1-61,-1 2-34,3-3 0,-3 4-3,2 0 74,-2-4-172,2 3 151,-3-2-54,0 3-422,0 0 292,-3 0 1,2 0-11,-3 0 44,0 0-45,3-4 39,-6 3 0,3-4-20,-1 3 1,-2 0 11,4-4-6,-3 4 0,2-5 0,-2 1 1,0 1-3,3 0 1,-3 2 0,4-3 2,-5 1-3,2-4-1,0 2-34,-1 1 34,4-1 0,-2 3 2,1-2 1,2 2 96,-2 1-45,2 2 1,1-4 78,0 3-119,0 1 1,1-3 99,2 4 0,-1 0-77,3 0 0,-2 0-7,3 0 0,-3 0 17,2 0 0,-2 0-28,3 0 0,-4 0 29,4 0 1,-3 0-11,2 0 1,-2 0-13,3 0 0,-1 1 4,0 2 1,0-2-3,-2 1 36,1 3-60,5 0 1,-4 2 16,1-1 0,-3-2-1,2-1 1,-2-1 32,3 4 1,-3-3 55,2 2 276,-3-3-290,5 6 1,-3-7 217,2 5-237,-2-4 0,-4 3 213,0-3-165,3-1 0,-2 4-161,2-2 39,-2-2 25,-1 2 0,0-2 76,0 2-2,0-2 6,0 7 1,0-7-59,0 5 0,0-3 369,0 2-278,4 1 0,-3 2 96,1 1 0,-1-1-88,-1 1 0,1-1 19,2 1 1,-2 0 2,2 2 0,-2-2-37,-1 3 1,3-3-155,-1-1 1,1 2 166,-3 1-157,4-2 1,-3 3 69,2-3 1,-2-4-753,-1 1-47,3-4-363,-2 5-315,3-6 563,-4 3-709,0-4-650,0 0 1332,0-4-1455,0 3 13,0-2-697,0 3 3023,0 0 0,0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0:36.3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101 9 6388,'-4'0'3350,"0"0"-2598,4 0 94,0-4-174,-4 3 107,3-3-11,-3 4-319,4 0 67,0 0-264,0 4 1,0-2-25,0 4 1,1-2-5,2 2 0,-2 1 8,2-1 1,-2 1-14,-1 2 0,3-1 0,-1 1 0,1 2-120,-3 0 1,3 3 58,0-3 0,0 4-204,-3-1 0,2 2 93,1 1 1,1 0-46,-1 0 0,-2-1 1,2 1 1,-3-3-92,0 0 0,3-1 66,0 1 0,0 1-80,-3-3 0,0-1 3,0-3 117,0 1-65,0-1 64,0-3 21,0-2-34,0-3 333,0 0-320,0-3-31,0 2-21,0-3 54,0 4-41,0 0 28,-4 0 1,3-1 10,-2-2 0,2 2-15,-2-1 0,2 0 48,-2-1-40,-2 2-4,1-7 0,-4 4 3,3-5 1,-2 4 53,4-1 0,-2 1-39,2-4 0,-3 4-7,3-1 1,-3 0 13,0-2 1,2 0-12,-2-1 1,1 1 134,0-1-128,-3 1 0,4-1 49,-1 1 0,-2 2-10,5 1-24,-1 3 1,2-5 74,-2 5-35,2-1-103,-3 3 1,4 4 60,0 1 0,1 3 30,2 0 0,-2 0-37,2 1 1,1 2 84,-2 0 0,4 1-44,-3 0 1,2-3-24,-2 2 0,4 1 61,-2 0 1,0-1-38,1-3 1,-2 1-6,2-1 1,1 0-16,-1 1 0,-1-2-129,0-1 0,-2 0 131,3-3 0,-4 3-167,4-3 258,-4 0 21,5-3 0,-5 0-17,4 0 0,-4-1 16,1-2 220,-3 2-297,0-7 0,1 6 43,2-3 113,-2 3-299,3-5 1,-3 5 49,2-4 0,-2 3-86,1-2 102,3-1 1,-1-2-15,1-1 1,3 1-50,-3-1 0,3 1 60,0 0 1,0-4 0,-3 1 1,3-1 1,-3 1 0,3 1-176,0-4 1,1 3-233,-1 0 15,1 2 0,-2 0 125,-1 1 1,-2 2-534,-1 1-872,-2 3 641,3-2-417,0 4 475,-4-4 254,4 3 0,-3-2-205,2 3-778,-2-4-181,3 3 1870,-4-3 0,3 0 0,2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0:37.8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261 185 7836,'0'-5'-439,"-1"1"346,-1 1 302,1 2 0,-3-4 115,4 3 179,0 1-329,0-7 0,0 6 258,0-3-220,0 3 1,0-3 501,0 2 107,0 2-146,0-6-144,0 6-66,0-3-172,0 4 171,0 0-330,-4 0 1,3 4 32,-2 2 1,3 1-107,0 2 1,-1 0-15,-2 2 1,2 2 60,-2 4 1,1-1-156,-1-2 1,2 2 103,-1-2 0,1 2-178,1 0 0,0-1 19,0-1 0,0-4-32,0 1 0,3-2 78,-1 0 0,5-2-199,-2-1 1,3 0-98,0-3 0,1 0 97,-1-3 0,1 0-270,-1 0 1,3 0 179,0 0 1,1 0-326,-4 0 1,0-3 209,1 0 0,-1 0-210,1 0 0,-1 1 258,1-4 0,-1 4 412,0-4 0,1-3 0,-1-4 0</inkml:trace>
  <inkml:trace contextRef="#ctx0" brushRef="#br0" timeOffset="259">446 135 7921,'-8'0'0,"3"0"0,1 0 0,1 0 0,1 1 0,-4 1 0,4 0 0,0 4 0,1 0 910,1 6 1,0 1-369,0 4 0,0 2-289,0 1 0,1 3-7,1 0 0,0 1-27,4 1 0,-4-1 13,1-1 0,-2 0 0,2-3 1,-2-1-15,2-2 1,-2 0 13,-1 0 1,3-3 156,0 0-400,-1-4 11,2 2 0,-3-3 0,3-1 0</inkml:trace>
  <inkml:trace contextRef="#ctx0" brushRef="#br0" timeOffset="757">547 51 7870,'0'-5'932,"0"-3"-225,0 8-416,0-4 0,1 5 86,2 2 1,-1-2-107,4 5 1,-1 0 110,4 2 0,-2 1-164,-1 3 1,1-3 184,-1 2 0,1 2 7,2 1 1,-1-1-29,0 1 1,0 0-187,-3 3 1,3 0 20,-2 0 1,-2 0 0,2-1 1,-4 1 0,1 0 0,-3 0-296,0 0 1,0 2 53,0 1 0,0-1-104,-3-5 0,1 2 25,-4-2 1,1 1-12,-4 2 1,1 0-2,-1 0 1,1-3 96,0 0 0,-1-1-317,1 1 0,-1-2 147,1-3 0,0-1-175,3 0 0,-2 1-635,5-1-609,-5-3 32,6 2-372,-3-6 1946,4 3 0,0-8 0,0 0 0</inkml:trace>
  <inkml:trace contextRef="#ctx0" brushRef="#br0" timeOffset="1313">93 0 7921,'-8'0'0,"-1"0"308,5 0-153,-4 0 0,6 3 264,-3 0 1,3 3-152,-1 0 1,-1 1-64,2 2 0,-1 0-21,3 2 1,-3 3 29,0 6 0,-1-1-70,2 3 1,0 1 99,-4 5 1,3 0-218,-2 2 1,2 0 75,-3 1 1,4 2-193,0-2 1,1 0 42,1 0 0,1 0-329,1-6 1,3 2 40,3-8 0,4 3-130,-1-6 0,3 2-6,-3-7 1,4 2 144,-1-2 1,-2-2-974,-1 2 1298,-1-5 0,-2 1 0,1-2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0:42.4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9 177 7921,'0'-4'-21,"-3"-1"291,1 2 102,-1 2-44,3-2 0,0-1 86,0 3 55,0-7-92,0 8-32,0-8 277,0 7-185,0-6 166,0 2-357,4-3 0,-3-1 59,5 1 0,-3 2-53,2 1 1,-2-1-1,3-2 1,-2 2-30,2 0 0,2 1 14,-3-4 0,3 2-47,0 1 0,0-1-14,1 1 0,0 1-82,2 0 0,-1 2 71,1-3 1,-1 5-135,1-2 1,-1 2 56,1 1 0,-1 1 35,2 2 1,-3 1 20,2 5 1,-2-1 16,0 0 1,-1 5-27,1 1 1,-1 1 2,1-1 1,-2 4-200,-1-1 1,0 3 127,-3-1 1,3 3-110,-4 3 0,1-2 33,-3-1 1,0-2-63,0 2 0,-1-3 70,-2 0 0,2-2 19,-5-3 1,0 1-32,-2-4 1,0 1 24,-1-4 0,0-1-117,-2-1 1,1 1 78,-1-5 1,-1 1-184,1-3 0,-2 0 8,2 0 1,1-1 9,-4-2 1,3-2 110,-3-6 1,3-2-23,0-1 0,1-2 72,-1-1 0,2-1-69,1-4 0,0 2 136,6-2 0,-4 0-99,3 0 0,0-2-133,3 5 1,1-4 15,2 4 0,2-4-184,3 4 1,1-1-308,-1 3 0,3 3 232,0 0 1,2 4-191,-2-1 0,-2 4 224,2 1 1,-1 5-746,-2-2 1,1 2 1148,-1 1 0,0 4 0,1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0:52.8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8 8088,'0'-4'1698,"0"0"-1127,0 4 1644,0 0-2061,0 4 1,0-2 44,0 3 7,0 1 52,0-1-222,0 2 34,0-2 0,0 0 239,0 1-471,0 0 208,0 2 0,0-2 10,0-1-352,0 1 248,0-2 1,0 4-83,0-2 77,0 1 1,-3-1-24,0-1-67,0 1 48,3-2 1,0 4 31,0-2 1,0-2 31,0 2 25,0-4 14,0 5-17,0-6 1,1 6 33,2-5-9,-2 5 1,6-5-25,-5 3 76,5-3-77,-6 2 1,6-4 3,-1 0 1,-1 3 13,0 0-215,1-1 98,2-2 1,1 0 89,-1 0-514,-3 0 343,2 0 1,-2-2-97,3-1-687,1 0 587,-5-1 1,4 2-988,-3-3 922,-1 3 0,3-3-213,-4 3 663,3 1 0,-1-7 0,3 3 0</inkml:trace>
  <inkml:trace contextRef="#ctx0" brushRef="#br0" timeOffset="223">194 34 7794,'0'8'77,"-3"3"510,0 1-336,-3 2 1,5 1 789,-2 4-652,2 3 0,1 3-25,0 0 1,0 3-126,0 0 1,3 0-70,0-3 1,3 0-148,0-3 1,-2-1 4,2-4 0,-1-2-203,0-1 1,3-1-1177,-3-5 710,-1 0 169,4-3 472,-8-1 0,8 0 0,-3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0:45.9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17 976 7920,'-4'0'917,"0"0"0,3 0-444,-2 0 144,2 0 10,-3 0 75,4 0 3308,0 0-2891,4 0-730,1 0 0,3 0-15,1 0 1,-1-1-91,1-2 0,2 2-22,0-2 0,1 2-43,-1-2 0,0 1 13,3-4 0,-3 4-56,3 0 0,-4 0-127,1-1 1,1 2-27,0-2 1,-1 2 181,-3 1-154,1 0 1,-2 1 79,-1 2 1,-2-1 33,-4 4 1,2-1-44,1 4 0,-1 0 3,-5 2 0,1-2 3,-3 3 0,-1 1-7,-2 1 1,-1-1-20,1 1 1,0 0 38,-1 3 1,-2-1-39,0-2 1,-1 1 24,4-4 0,0 4-215,-1-1 0,1 1 61,-1-1 0,4 1 443,-1-4 0,4 0-44,0-3 0,1-2 318,1 0-468,0-4 0,3 1-27,3-3 1,1 0-54,2 0 0,0 0 83,2 0 1,-1 0-250,1 0 0,1-3 76,-1 1 1,1-4-274,0 3 1,-3-2-25,2 2 0,-1-1-136,-2 1 0,0 2-359,1-1 500,-1 1 1,-2-2-1382,-1 0 564,-3 0-1123,2 3 986,-4 0-1265,0 0 0,-4 0 1,0 0-1</inkml:trace>
  <inkml:trace contextRef="#ctx0" brushRef="#br0" timeOffset="1419">1565 42 7921,'0'-4'1179,"0"0"-424,0 4-24,-4 0-92,3 0-461,-3 0 0,3 0 590,-1 0-229,1 0-194,-3 0 0,3-1 119,-2-2-319,2 2 0,-3-2 183,1 3-236,2 0 54,-3 0-59,0 0 87,3 0-111,-6 0 0,3-1 172,-1-2-242,-3 2 108,3-3-34,-3 0-89,0 4 1,-1-5 97,1 2 1,2 2-46,1-2 0,2 2 43,-3 1 0,3 0-22,-2 0 0,2 0-1,-3 0 0,4 0 125,-4 0 1,3 4-85,-2 2 19,3-3 0,-3 5 156,2-2 1,2 4 125,-2 1-304,-1 0 0,3 0-85,-2 1 97,2-1 1,0 1 120,-2 2-350,2-2 91,-2 0 0,3-3 187,0-1-181,0 1-27,0-1 102,0 0-346,3-3 175,-2 3 0,4-8-143,-2 3 82,2-2 122,-1-1 29,4 0 3,-4 0 0,5 0-53,-1 0 170,1 0-115,-1 0 1,0 0 14,1 0 0,-1 1 11,1 2 0,-1-1 79,0 3-84,1-3 1,-1 6 62,1-3 0,-1 3-57,0 0 0,1 2 305,-1 1-177,1-2 0,-4 4 5,1-2 0,-3-1 99,2 1 1,-3 1-121,1-1 0,-2 1 20,-1-4 1,-1-1 117,-2-1-203,-1 2 0,-5-7-39,1 5 1,-2-3-194,-1 2 1,2-3-272,-2 1 0,-2-2 206,-1-1 1,0 0-401,0 0 1,3-1 285,-3-2 1,3 1-596,-3-3 1,4 2 269,-2-3 1,6 4 36,0-4 0,4 3-647,-4-2 0,4 2 156,-1-3 1148,2 4 0,5-5 0,1 2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0:49.5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2229 17 7921,'-4'0'466,"-4"0"-138,7 0 0,-2 0-275,3 0 2119,0 0-2053,0 4-5,0-3 84,0 3-79,0-4 4,0 3 146,0-2 48,0 3-12,0 0-124,0-3-98,0 6 0,0-2-18,0 3 1,0 1 23,0-1 0,0 0 35,0 1 0,0 0-112,0 2 1,0-1 79,0 1 0,0 1-62,0-1 0,0 3 11,0-2 0,0-1-81,0-3 0,0 2 65,0 1 0,0-2-170,0 2 63,0-1 0,0-2 60,0 0 0,0-2-120,0 0-15,0-4 83,0 1-16,0 1-1,0-3 40,0 3-35,0-4-241,0 0 269,0-4 120,0 3-108,0-3 0,0 4-207,0 0 246,0-3 0,0 1 15,0-4 0,0 3-21,0-2 35,0-1-25,0-2 1,0-1-2,0 1 30,0-1-26,0-3 0,0 3 15,0-2 1,0-1 2,0 0 0,0-2 64,0 3-76,0-4 0,0 5 82,0-4 1,0 4-71,0-2 1,0 0 4,0 1 1,0 0 4,0 2 0,0 1-52,0 0 1,0 2-8,0 0 0,0 4-50,0-4 94,0 4-199,0-2-9,0 4-1416,0 0 607,0 4 645,0-3 0,0 4-643,0-2 312,0-3 1,0 5 689,0-2 0,3 2 0,2 3 0</inkml:trace>
  <inkml:trace contextRef="#ctx0" brushRef="#br0" timeOffset="1799">2305 1808 7864,'-5'0'2291,"2"0"-1863,-1 0-1,3 0 137,-3 0-253,4 0 0,0 0 79,0-3 44,0 2 100,0-3-266,0 4 0,1 0-25,2 0 1,-1 0 182,3 0-201,1 0 1,2-3 7,1 0 0,-4 1-13,1 2 1,2 0-60,4 0-56,-1 0 1,-3 0 194,1 0-359,-1 0 109,1 0 1,-1 0 167,0 0-383,1 0 139,-1 0 1,1 0-61,-1 0 151,-3 3 1,1-1-131,-3 4 0,3-3 64,-4 2 0,1-2-85,-3 3 63,0-1 66,0 4-174,-4-1 68,4 1 1,-8-2 90,2-1-251,-1 1 219,2-2 0,-2 0-41,1 1 1,2-1-8,-2 0 0,3 0-92,-2-2 89,3-2-90,-2 2 90,4-3-3,0 4 188,0-3-74,0 3 0,1-4-102,2 0 253,1 0-100,1 0 0,2 1 66,-1 2-72,2-3 1,0 7-24,0-4 1,-2 3 89,0 0 1,-2 1 91,2 2 1,0-1-99,-3 1 1,0-1 73,-3 1 1,0-1 81,0 0-201,-4 1-48,3-1 34,-10 1 1,6-1-194,-7 0 86,-1-3 0,3 3 12,-4-3 1,4-1-91,-2-1 0,0 0-449,1 0 1,0 0 249,2-3 0,1 0-636,0 0 1,2 0-733,0 0 43,5-4 571,-3 0-866,4-1 1131,0-3 285,0 8 485,0-8 0,4 3 0,0-3 0</inkml:trace>
  <inkml:trace contextRef="#ctx0" brushRef="#br0" timeOffset="13917">102 1523 7765,'-6'0'-182,"0"0"-455,0 3 737,-2-2 0,3 3 64,-1-4 129,1 4 1,-4-3-46,1 1 1,2-1 32,1-1 1,2 3 151,-3 0 46,4 0-182,-5-3 0,5 3 151,-4-1 71,4 1 135,-1-3-43,3 0 762,0 0-1032,3 0 0,-1 0 182,4 0-261,0 0 0,2-1 24,0-2 1,0 2-26,-3-5 1,3 3-29,-2-2 1,1 0-6,1-1 1,2-1-72,1 1 0,-2 2 0,3-2 1,-3 0 25,-1-2 0,4 0-35,2-1 1,0 1-125,0-1 0,0 0-25,2-2 0,4 1 77,0-1 1,-1 1-97,-2-1 1,3 1 87,-1-1 0,4 2-112,-4 0 0,0 2 71,-5 1 1,2-1-41,-2 1 1,1 0 32,-1 0 1,1-1-98,-4 1 0,3 1 63,-3 0 1,1 2-4,0-3 1,-3 3 2,2-2 0,-1 2 17,-2-3 1,3 4 5,0-4 0,1 4-2,-4-1 1,0 2-3,1-2 0,-4 2 6,1-2 0,-3 1 0,2-1 1,-2 2 31,3-1 1,-4 1 160,1 1-172,-3 0 86,0 0 0,3-1-60,0-2 11,0 2-4,-3-3-158,0 4-49,0 0 86,4 0-29,-3 0 66,2 0 12,-3 0 32,0 0-21,4 0 11,-3 0 8,3 0-7,-4 0-29,0 0 16,3 0 0,-2-1-201,2-2 114,-2 3 41,3-4 1,-2 4 28,3 0 0,-3-1-21,1-2 82,2 2-69,-1-3 0,2 3 38,0-1 0,-4 1-27,4-2 1,0-1-103,2 1 1,-2 0 82,-1 0 0,0 1-8,0-4 1,3 4 33,-2 0 0,-2-2-1,2 1 0,-3 0 65,2 3-112,-3-3 167,6 2-120,-7-3 1,5 3 70,-3-2-45,0 2-7,-3-2 62,0 3 105,0 0-260,-4 0 72,3 0-113,-3 0 95,1 0-11,2 0 0,-4 0 6,2 0-73,2 0 53,-3 0 7,1 0 1,2-1 34,-2-2-47,-2 2 73,4-3 1,-3 3-25,1-2 0,2 2 55,-2-5-58,-2 4 1,4-5 66,-5 5 0,3-5-54,-2 2 1,2 0 70,-3-1-96,1 1 0,-1-4-1,0 1 0,4 0-139,-4 3 0,3-3 94,-2 3 0,3 0-43,-1-1 1,2 4 64,1-4 0,-1 4-114,-2-1 13,2-1 207,-2 3-32,3-3 117,0 4 71,0 0-164,3 0-40,-2 0 0,6 1 0,-4 2-12,3-2 0,-4 5-4,4-3 0,-5 1 0,2-1 1,2-2-5,1 5 0,-3-3 19,0 2 0,2-2 0,0 3 1,0-3 42,1 2 0,-4-2-47,4 3 1,-1-4 11,0 4 1,3-3-2,-3 2 1,2-2-21,-1 3 0,1-4 1,-1 1 1,-2 0-3,2 0 1,-1 1-17,0-1 0,0-2 22,-2 1 0,-1-1-29,3-1 24,-3 0-6,2 0 6,-1 0 1,-2 0 53,3 0 8,-4 0 606,0 0-768,0-3 140,0 2 21,0-3-45,0 4 259,0 0-253,0 4 0,0-3 118,0 5 1,0-3-57,0 3 0,0-1 74,0 4 0,0-1-30,0 0 0,-3 4-35,1-1 1,-1 3-96,3-3 0,-3 1 93,0-1 0,0 2-135,3 1 0,-2-2 65,-1-4 1,0 3-104,3 1 0,0-1 59,0-3 1,-1-2-255,-2-1 157,2 1 0,-2 0-46,3-1-68,0-3-236,0 2-131,0-4-3461,0 0 3194,0-4-173,0 3-1254,3-3 2296,-2 1 0,3-2 0,-4-3 0</inkml:trace>
  <inkml:trace contextRef="#ctx0" brushRef="#br0" timeOffset="16280">1380 816 7734,'-5'0'-972,"-2"0"1462,6 0 77,-3 0 44,0 0-411,3 0-50,-6 0 0,6 1 118,-2 2-68,2-2 0,-2 3-247,2-4 346,-3 0 49,4 0-87,0 0-90,4-4 107,0 3-132,1-3 1,2 1 280,-1 1-260,5-5-19,-1 2 1,3-3 72,-2-1 0,-1 1 67,4 0-112,0-1-18,-1 1 1,4-3-4,0-1 0,0 0-22,2 1 0,-1 2 138,-1-3-207,0-1 67,3 4 1,-2-4-55,2 2-87,1 1 109,-3-2 0,3 3-146,-1-2-76,2 1 210,-1-2-243,3 4 116,-6-1 0,4 1 83,-3 0-267,-1-1 144,3 1 0,-7-1 22,0 1 0,0 0-81,2-1 1,-3 2-56,-1 1 83,-3-1 1,-1 3 32,1-2 0,-4-1-40,1 1 69,0 2 210,-2 1-242,0-1-2,0 3 275,-3-6-234,6 6 146,-6-3-125,3 4 26,-4 0 0,1-3 15,2 0-10,-2 0-2,2 3 0,-2 0-5,2 0-44,-2 0 40,3 0-1,-4 0 522,0 0-480,-4 0-181,3 0 143,-3 0 1,3 0-43,-1 0 35,1 0 0,-3 1-3,4 2 5,-4-2 0,2 3 11,-3-4-10,3 0 0,-3 0 2,2 0 1,1 0 0,-3 0 1,2 0-38,-3 0 35,5 0 0,-7 0 0,6 0-4,-3 0 2,3 0-7,-6 0 1,6 0-2,-3 0 0,3-1 6,-1-2 0,-1 1-5,2-3 0,-2 0-11,1-1 9,2-1 0,-5 2 0,3-3 1,-1 0 32,1 3-58,2-3 1,-5 4-30,3-5 0,-3 4 178,4-1 0,-2 4-35,1-1-77,2-1 0,-4 2 0,3-4 0,1 4 0,-7-1 0,7 3 0,-2 0 440,-1 0-218,3 0-2,-3 0-227,4 0 143,0 0-119,4 0 84,-3 3-90,6-2 1,-5 3 65,4-4-60,-4 0 0,5 3-37,-1 0 41,1-1 1,2-1-32,-1 2 24,0-2 1,1 3 6,-1-4-95,1 3 79,-1-2 1,0 4-4,1-2-59,-1-2 56,1 3 1,-1-3-160,0 1 155,1-1 0,-1 3-43,1-4 0,-1 0 33,1 0 1,-1 3 10,0 0 0,-2-1-14,0-2 0,-4 0 18,4 0 78,-4 0 24,2 0 85,-4 0 459,0 0-585,-4 0-16,3 4 14,-3-3 76,4 3-85,0 0 18,0-4 1,0 8 215,0-2-231,0-3 27,0 5 145,0-4-92,0 5 1,0-1-17,0 1 75,0-1-108,0 4 1,0-1 15,0 3 19,0-4-37,0 6 1,0-6-46,0 4-91,0-4 72,0 6 1,0-7-93,0 3 0,0-3 183,0-1-363,0 1 70,0-1 138,0 1-521,0-5 171,0 4-171,0-7 98,0 3 108,0-4-775,0 0 200,4 0-270,-3-4 1,5 2 150,-3-4 1055,4 1 0,-6-4 0,2 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1:07.2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118 26 7741,'-5'-4'-55,"2"3"1,2-5 54,-2 3 757,2 0-285,-3-1-143,4 3 176,0-2 75,-3 3-203,2 0-145,-3 0 94,4 0 0,0 0-172,0 3-4,0-2 1,0 7 53,0-3-29,0 3 1,0 1 31,0 2 1,0-1-7,0 1 0,0 1-72,0-1-92,0 4 0,0-3 232,0 2-448,4 2 163,-3-6 1,2 5 153,-3-1-358,0-1 177,4 3 1,-3-7-45,2 2 52,-2 2 0,-1-4-23,0 3 0,0-3-51,0-1 50,0 1 52,3-1-79,-2 1 84,3-5-151,-4 0 102,0-4 5,0 0 3,0-4 244,0 3-223,0-2 98,0 3-138,0 0 14,0-4 28,0 3 16,0-3-3,0 4-19,0 0 22,0-3 6,-4 2-14,3-7 59,-2 7-48,-1-6 0,2 6 0,-4-2 89,5-2-74,-7 4 1,6-5 4,-3 3 0,0-4-7,-1 2-16,-1-3 11,2 4 1,0-4 8,-1 3-45,0-3 37,-2 4 0,2-4 7,1 2-11,3 3 0,-6-5 1,7 6 47,-5-3-47,4 3-1,-2-2 1,4 3-8,0-2 11,0 2 29,0-2-21,0 3-7,0 0 209,0 3-203,0-2 1,0 7 13,0-3 144,4 3-151,-3-3 0,6 2 63,-5-1-28,1 1-47,1 2 0,0-1 33,1 0 1,2 1-18,-4-1 1,3-2 10,0-1 1,-2 0-51,2 1 0,-3 1 56,2-1 9,-3-2 24,6 3-57,-4-6 1,2 4 63,0-3-39,-4-1-22,5 3 1,-5-4 14,3 0 0,-2 0 10,3 0 5,-4 0 36,1 0-3,1 0-39,-3-4-43,3 3 47,0-6-85,-3 6 56,2-6 1,0 5-45,0-4 1,1 3 47,-2-2 0,0 0-93,4-1 78,-4-1 0,2 3-17,-1-1 0,1-3-3,2 2 1,1-1 5,-1-1-145,1-1 66,2 1 0,-1-1-302,0 1 178,1 0-35,-5 3-515,4-3 460,-3 4 0,3-2-202,0 1-605,-3 3 660,3-2 0,-5 3-210,3-2-66,1 2 285,-2-3 435,0 4 0,2-3 0,-2-2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1:10.8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177 943 7762,'-9'4'119,"5"0"352,-4-4 154,7 0-162,-2 4-57,3-3 143,0 2-14,0-3 185,0 0-449,0-3 1,0 1 110,0-4 0,0 3-125,0-2 1,0 2 12,0-3 0,0 4-73,0-4 0,2 3 6,1-2 0,0-1 47,-3-2-113,0-1 0,0 1 34,0-1 0,3-2 7,0 0 0,-1 0-54,-2 2 0,3-2 67,0 0 0,0-3 165,-3 3-245,0-4 0,0 2 43,0-4 0,3 0 39,-1 0 0,1-3-3,-3 1 0,0-4 39,0 4 0,0-4 76,0 4 1,0-5-24,0 2 1,0-1-48,0 0 0,0 2-637,0 1 1,0 2-707,0-1 1,0 1 1107,0 1 0,0 0 0,0 0 0,0 3 0,0 0 0,0 0 0,0-2 341,0 3 0,0-1-32,0 3-151,0 2-150,0-3 16,0 3 0,0 4-63,0-1 82,0 4-198,0-5 179,0 2-259,0-3 225,0-1-123,0 1 96,0-1-3,0 1 29,0 0 21,0-1 21,0 1 1,1 0-40,2 3 1,-2 0 30,2 2 0,-2 1-21,-1-3 1,0 2 10,0-3-13,3 5 0,-2-7 1,6 6-1,-4-3 0,-1 3 0,-2-3 6,0 2-5,0 2-1,4-2 1,-3 3-19,3 0 18,-4 0 36,0 0-96,-4 0 60,3 3 0,-5-1-93,3 4 0,-3-3 84,3 2 1,-3-2-83,0 3 0,2-1 64,-2 4 0,-1-1-35,-4 0 1,2 1 9,-2-1 1,-2 1 3,2-1 1,-4 3 49,1 0 0,1 3-38,-1-2 0,4-1 7,-1-3 1,1 1-28,2-1 3,0 1-257,3-5 231,1 0 47,4-4 1,1-1-22,2-2 1,2-1 73,3-5 0,0 1-69,1-1 0,-1 1 109,1 0 0,-1-1-92,0 1 0,1-2 91,-1-1 0,1 2-50,-1-2 0,0 1 12,1 2 0,-1-3 3,1-1 1,-1 1-23,1 3 1,-1-1 26,0 1 1,-2 0-7,0-1 0,-1 2 4,4 1 1,-2-1-9,-1 1 1,0 1 26,-3 0-22,4 3 7,-3-6-50,5 7 0,-4-2 48,1 3-38,-4 0 24,1 0 30,-3 0 0,3 1 95,0 1 259,0-1-170,1 7 0,-3-4-55,5 5 0,-1-3 58,0-1 0,3 1-60,-3 2 0,2 1-43,-1-1 1,1 0-35,-1 1 1,1 0-67,2 2 0,-1-1 25,0 1 1,1-2-134,-1 0 0,1-1-32,-1 0 1,0 1 56,1-1 0,-4 1-148,1-1 0,-3-2 59,2-1 1,-2-2-162,3 3 24,-4-4-276,1 1-441,-3-3-2269,0 0 1780,4 0 0,-3-1 13,2-1 1472,-2 1 0,3-7 0,0 4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1:15.3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429 143 7762,'-8'0'546,"3"-3"1,1 2 283,1-2-461,2 2 0,-3 0 364,4-2-277,0 2 226,-4-2-339,3 3 1,-3 0-129,1 0 1,2-1 376,-2-2-377,-1 2 1,2-3 79,-4 4-1,0 0-246,-2 0 0,0 0-30,-1 0 0,4 0 63,-1 0-71,0 0 0,-2 0 86,0 0 0,2 0-36,0 0 0,1 3-16,-4 0 1,4 2 8,-1-2-35,1 4 1,-3-3 17,2 5 0,-1-2 20,1-1 1,3 1-15,0-1 1,-1 2-186,1 0 1,1 3-194,2 0 1,0 1 335,0-4 0,0 0 0,0 1 0,2-1 0,1 1 0,3-1 401,-3 0 1,2-2-60,-2 0-204,0-4-237,0 1 86,-2-3-24,7 0 57,-7 0-47,3 0-2,-1-3 34,2-2-24,0-4 3,-2 1 48,1 0-33,-3-1 1,6 4 215,-5-1-206,1 4 130,1-5 0,0 5-118,1-4 0,3 4 28,-3-1 1,3 3-15,0 0 0,1 0-19,-1 3 0,3 2 29,1 3 0,0 1-16,-1-1 0,-2 3 110,2 1 0,-1 3-95,-2-1 0,0 1 100,-3 2 0,0 0-59,-2 0 1,-2 0 94,1 0 1,-4-1-102,-4 1 1,-4 0-123,-1 0 1,-3 0 92,2 0 1,-4-4-91,2-2 1,-4 0-28,4-3 1,-2 2-196,-1-7 0,0 2-167,0-2 1,4-1 164,2-5 0,2 1-271,0-3 1,4 0 182,-1-1 1,4-1-422,-1 1 1,3 2 275,0-2 1,0 1-62,3 0 1,2-2-100,3 4 0,1-2-188,-1 2 1,3-4-442,1 2 1286,-1-3 0,1 0 0,1-1 0</inkml:trace>
  <inkml:trace contextRef="#ctx0" brushRef="#br0" timeOffset="537">547 51 8293,'0'-5'1619,"0"2"-792,0 3 270,0 0 1,4 0-859,1 0 0,0 0-89,1 3 1,-1 2 77,4 3 1,0 4-67,2-1 1,-1 4 40,1-1 0,-1 4-62,1 2 0,-1 3 30,1 0 0,-3 1-5,-2 1 1,0 1-3,-3-1 0,0 0-90,-3 0 0,-1 1-99,-2-1 1,1-3 76,-7 1 0,3-1-97,-6 3 1,3-3 38,1-3 0,-2-1-397,-1-1 0,2-1-37,-3-2 0,6-2-210,0-4 1,1-2 222,-4 0 0,4-4-1177,-1 0 557,4-1 1,-2-1 479,1 0 1,2-1-566,-2-1 1132,2 1 0,-3-11 0,0 3 0</inkml:trace>
  <inkml:trace contextRef="#ctx0" brushRef="#br0" timeOffset="1062">110 0 8305,'-6'0'763,"1"0"-123,-1 0-122,-2 0 0,0 1-124,2 2 0,2 2-155,1 3 0,2 2 50,-2 1 0,0 1-44,0 2 1,-3 5-67,3-2 1,-2 5 32,2 0 0,-3 6 45,3 3 0,-3 2-116,0 1 1,2-1-91,-2 1 0,4 2 69,-1 1 1,2-4-111,1-2 0,0-4 103,0 1 0,4 1-191,2-1 0,1-2 110,2-4 1,0-3-312,2 0 1,-1-1 21,1-1 0,1-4-93,-1-2 0,3-1-724,-3-2 1,3 0 461,-2 1 1,0-4-1475,-1 1 2086,-2-4 0,7 5 0,-3-2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1:29.8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28 176 8270,'-4'5'842,"2"0"-319,1-1-221,1 3 1,0 0 92,0 0-506,0 3 149,0-2 0,0 5-597,0-1 443,0-2 1,0 3-231,0-4 0,0 0 263,0-1 0,3-1-1818,-1 0 1901,0 0 0,1-4 0,1 1 0</inkml:trace>
  <inkml:trace contextRef="#ctx0" brushRef="#br0" timeOffset="184">21 22 7853,'-3'-4'-129,"2"1"129,-4 3 0,3-2 0,-3-1 0,3 1 196,-1 2-93,3 0 1,0 1-41,0 1-1074,3-1 457,1 5 554,0-2 0,2 3 0,-2 0 0</inkml:trace>
  <inkml:trace contextRef="#ctx0" brushRef="#br0" timeOffset="496">127 218 8513,'-4'0'1291,"1"3"-821,3-2-415,0 5 1,0-2 67,0 3 1,0 0-253,0 0 1,0 0 140,0 0 1,0 0-374,0 0 0,0 0-56,0 0-895,0 1 277,3-1 183,-3 0 852,4-4 0,-1 1 0,1-4 0</inkml:trace>
  <inkml:trace contextRef="#ctx0" brushRef="#br0" timeOffset="685">141 1 7853,'-4'4'284,"-2"0"34,4-2-73,0-1 73,2 5 0,0-2-1186,0 3 653,0 0 1,0 0 30,0 0-898,0-3 1082,0 2 0,3-2 0,1 3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1:19.3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93 245 7467,'-3'-6'0,"-1"1"0,0 1 788,1-1-302,0 3-16,3-5-262,0 6 1,0-7 148,0 3-271,0 1 271,0-4-152,0 4-35,0-5 1,0 1-58,0 0 0,4-2 114,1-1 1,0 2-44,0-3 0,0 0 12,1 1 0,1 0-85,-1 2 1,1-2 73,2 0 0,-1 0-131,0 2 1,1 1-3,-1 0 1,-2 2 30,-1 0 0,1 5 7,3-2 0,-1 2 0,0 1 1,1 0-95,-1 0 1,3 4 105,1 1 0,-1 3-41,-3 0 0,2 4 30,1 2 0,-2 2-132,2 1 1,0 1 71,0 1 0,-2 0-93,2 3 0,-4 0-88,-1 0 0,-4 3 113,4-3 1,-4 2-168,1 2 0,-3-2 58,-3-2 1,0 3-39,-5-3 1,1 1 109,-4 0 0,1-3-202,-2-3 0,-1 0-37,-4 0 0,1-1 15,-1-2 1,0-2 144,0-4 1,-1-3-17,-1-2 1,-3-2 238,-3-1 1,3-1-145,-1-2 1,5-6 46,-2-5 0,2-5-89,1-4 1,5-1 121,4-1 0,3 0-103,5-1 1,0-2 8,0 0 0,4-2-212,1 2 1,7-3 121,2 3 1,4-2-488,2 5 1,0-2 226,-4 8 1,1-1 437,0 3 0,0-3 0,0-2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1:26.2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0 8006,'-6'0'979,"1"0"-657,3 0 58,-2 0-144,0 4 0,3-2 0,-1 3 1,1-2-27,1 3 0,0-3 17,0 2 0,0 1-169,0 2 1,0 1 68,0-1 1,1 0-194,1 1 0,-1-1 61,2 1 0,-2-1-88,-1 0 0,3 1-168,0-1 122,3 1 0,-4-1 67,4 1 64,-1-5 1,1 3-168,0-4 159,-1-1 0,3-1-164,-3 2 1,3-2 95,-3 2 1,0-2-620,1-1 19,-1 0 0,4-3 279,-1 0 1,-2-1-202,-1 2 0,0 0 606,1-4 0,-3 4 0,1-5 0,1 2 0</inkml:trace>
  <inkml:trace contextRef="#ctx0" brushRef="#br0" timeOffset="188">177 51 8006,'0'8'-127,"0"0"229,0 1 1,0 0 201,0 2 1,0 0-134,0 3 1,1 0-147,2 3 1,-1 3-64,4 3 0,-1 2 106,4 3 0,-4-2-280,1 2 0,-1-2 114,4-1 1,-2-3-152,-1-3 1,1-4 38,-1-4 0,-1-2-799,0-1 1009,-3-3 0,6-1 0,-4-4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1:20.8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1212 7699,'-5'0'1613,"1"0"-1127,0 0-101,4 0-27,-4 0 298,4 0-180,0 0-324,4 0 1,0-3 115,5 0 0,-1 0-181,0 3 1,1 0 83,-1 0 1,2-3-69,1 1 0,-2-1 44,2 3 0,0 0 21,0 0 1,-2 0-295,2 0 0,-1 3 77,-2-1 1,1 5 74,-1-2 1,0 1 64,1 2 0,-4-3-141,1 6 0,-4-3 137,1 3 1,-2-1-153,-1 2 1,-4-2 36,-2 4 0,-1-4 42,-2 1 0,1 0-91,0 0 1,-2-2 86,-1 2 1,2-1 46,-3-2 0,3-2-51,1-1 0,2-2 165,1 3-124,3-4 96,-2 1 0,5 0-50,2 0 1,1 0-26,5-3 0,2 0-32,0 0 0,3 3 26,-3-1 1,1 5 66,-4-1 0,1 1-62,3 1 1,-4 2 97,0 1 0,0 1-95,-5 2 0,-1 2 116,-2-2 1,0 2-178,0 1 0,-3 0 8,-3-1 1,-2 0-55,-3-2 0,1 1 79,-1-4 0,-2 1-281,-1-4 0,1 0 84,-1-3 1,1 2-236,-1-5 1,-2 1 106,2-3 1,2 3-159,0 0 0,3 0-36,1-3 1,2 0-199,0 0 1,4 0-556,-4 0 354,4 0-723,-2 0 1599,4 0 0,4-4 0,1-1 0</inkml:trace>
  <inkml:trace contextRef="#ctx0" brushRef="#br0" timeOffset="1620">2086 26 8116,'-6'0'151,"1"0"476,-2 0 283,4 0-503,-5 0 1,6 0 472,-3 0-510,3 0 1,-3 0-84,2 0 1,1 0-59,-3 0 0,2 0 247,-3 0-311,5 0 0,-7 0 73,2 0 0,2-3-173,-2 0 1,1 0 101,-4 3 1,2-1-83,1-1 1,-1 1 29,1-2 0,-1 2-135,-2 1 1,1-3-116,-1 0 176,1 0 1,-1 3-118,1 0 1,2 0 84,1 0 1,2 0-221,-3 0 198,5 0 1,-4 4-26,2 2 0,2 1 35,-2 2 1,2-1-44,1 1 1,0 0 35,0 2 1,0-2 0,0 3 0,0 0-7,0-1 1,0 3 10,0-3 0,0 0-82,0-2 0,3-1 20,0 1 0,0-4-84,-3 1 124,0-4 1,1 2 11,2-4 0,-2 0 94,5 0 1,-3 0-66,2 0 0,-2-4 143,3-2 1,-1 2-98,4 2 0,-1-2 112,1 1 0,-1-1-60,1 2 0,0 1-27,2-2 1,-2 3 27,3 3 1,1 1 5,1 5 0,-2-1-44,-1 1 1,-1 2 9,2 0 0,-6 4 39,3-1 0,-4-1-43,1 1 0,-3-1 17,-3 1 1,0 1-9,0-4 0,-3 3-199,-3-3 1,-2 1 44,-3-4 1,0 0-75,-3-3 1,3 2-225,-3-4 0,1-1 156,-1-2 0,-2 0-320,2 0 1,1 0 172,-1 0 0,4-1-311,-2-1 0,3 0 179,1-4 1,2 3-774,0-2 568,5 3 1,-3-3-866,4 2 848,4 2 707,0-2 0,5-1 0,-1-1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1:31.3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26 850 8006,'-5'0'183,"-2"-4"186,6 3 0,-3-3-97,4 4 69,-4-4 0,3 3 169,-2-2-169,3-1 0,0 3-158,0-6 0,0 5 70,0-4-83,3 4 1,-1-2-90,4 1 0,-1 1 95,4-4 1,-1 4-129,1-4 0,0 0 78,2-2 0,-1 0-53,4 3 0,0-5 60,3 1 1,1-1-6,2 1 1,-2-3-7,5-2 1,-1 1 7,3-1 1,1 1-84,-1-1 0,0-2 85,0 2 0,1-1-124,-1 1 0,0-1 110,0 4 0,1-3-145,-1 3 1,-4-3 95,-1 3 1,0-1-45,0 4 0,1-1 33,-2-3 1,-1 3 1,2-2 0,-5 1-61,-1-2 0,0 3 58,2-2 1,1-1-10,0 0 0,-3 1 10,0 3 0,0-2-189,3-1 1,-3 2 96,0-2 1,-3 1 22,3 2 1,-3 0 14,3-1 1,-3 4 0,0-1 1,-2 0 87,0-2 0,-1 2-78,0 1 1,4 0 43,-1-1 1,0-1-31,-2 1 1,0 2-48,2-2 1,-2 1 46,3 0 1,-3-3-66,-1 3 1,2 0 9,1-1 1,-2 2 38,2-2 0,-2 1-22,-3 3 0,1 0 7,-1-4 0,1 3 88,1-2 1,0 2-81,-2-3 0,1 4 281,-1 0-215,1-3 0,2 3 45,-1-3 0,-2 2-32,-1-3-77,1 4 1,1-2-2,-1 1 99,1 2-171,-2-7 0,1 7 122,-1-1-118,-3 1 63,6 1 9,-8 0-3,4 0 10,-4 0 374,0 0-337,0-4-92,-4 3 0,0-3 44,-5 4 0,4 0-22,-1 0 0,1-3-3,-4 1 0,0-1 19,-2 3 1,1-3-32,-1 0 1,2-2 3,0 2 0,-2-1 31,0 1 1,0 1-12,2-3 0,1 2 12,-1-3 0,-1 4-15,2-4 1,-3 3-5,6-2 0,0 2 4,0-3 0,2 4-59,-3 0 53,4 1-48,-1-3-1,3 3 32,0-3 145,0 4-141,0 0 134,3 0 0,2 0-65,3 0 1,-2 0 4,0 0 1,-1 0-3,4 0 0,0 3 8,2 0 1,-1 0-41,1-3 1,-2 0 25,-1 0 1,2 0-45,1 0 0,-2 0 32,3 0 1,-3 0-57,-1 0 1,4 0 46,-1 0 1,0 0-45,-3 0 1,1 0 35,-1 0 1,1 0-5,-1 0 1,-2 0 22,-1 0-22,-3 0 0,3 0 161,-2 0-144,-2 3 107,2-2 1,-3 4-72,0-2 10,0-2 1,-1 5 65,-1-3 13,1 4 0,-3-3 1,3 5-20,-2-1-5,2 0 1,-3 1-55,4-1 0,0 3 99,0 1 1,0-1-84,0-3 0,0 4-68,0-1 1,0 1 34,0-1 0,0-2-22,0 3 1,0-3-8,0-1 0,0 1-103,0-1 1,0 1-229,0-1 92,0 0-391,0 1 140,0-4-350,0 2-87,0-6-240,0 3-65,0-4-1637,0 0 1729,0-4-1222,0 3 2338,0-3 0,-3 4 0,-2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1:34.6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18 808 7635,'-4'5'161,"3"-2"56,-3 1-138,4-3 8,-3 3 223,2 0-114,-3-3 100,4 2-72,0-3 195,0 0-144,4 0-149,0-3 0,5-2 39,-1-4 1,0 4-34,1-1 1,-1 1-26,1-4 1,-1 1 26,1-1 0,2 1 3,0 0 1,4-4-12,-1 1 0,2-3-1,1 3 0,-1-3 37,1 3 0,1-4-8,2 1 1,-3-1 13,3 1 1,1-2-36,-2 2 1,4-1-145,-4 1 1,4-2 154,-4 2 0,4 1-131,-4-1 0,4 1 100,-4-1 0,4 1-136,-4 2 0,1 0-74,-3-3 0,0 4 108,0-1 1,-3 1 37,0 2 0,-4 0-14,1-1 1,-2 1 60,0-1 1,-1 4-51,1-1 1,-1 1-19,0-4 0,1 4 19,-1-1 0,1 3-98,-1-2 1,1 0 96,-1-1 0,-2-1-112,3 1 0,-4 1 22,6 0 0,-5 2 54,3-3 1,-1 2-38,-2-2 1,1 2 25,2 1 0,-4 2 51,1-2-47,-4-2 92,5 4 1,-6-3-79,2 1 0,-1 2 25,1-2 6,-2 2 0,3 1 0,-1 0-71,-2-4 0,4 4 70,-3-3-103,-1 2 77,7-3-33,-4 3 4,5-6-8,-1 6 108,1-7-87,-1 7 119,1-6 1,-2 5-108,-1-4 0,-2 4 92,-1 0-92,-2 1 1,6 0 4,-5-2 0,2 2-91,-1-2 100,-2 2 1,4 0-112,-3-1 91,-1 1 0,4-3-63,-2 4 41,-2 0-52,2-4 60,1 3 2,-3-2 0,3 3 1,-3-1-8,2-2 35,-3 2-33,4-3 105,-4 4-92,0 0 104,4 0-99,-3 0 1,3-1-13,-4-2 0,1 2-70,1-1 98,-1 1-271,3 1 193,-4 0 0,3-1-7,0-2-3,-1 2 259,-2-3-251,0 4 143,4 0 1,-3-1-86,2-1 30,-2 1-78,-1-3 84,0 4-175,0 0 138,0-4-32,0 3 1,-1-3-10,-2 4 41,2 0 0,-6 0-5,1 0 0,1 0 3,0 0 0,-1 0 0,-2 0 1,2 0-4,1 0 1,-1 0-46,-2 0 0,-1 0 41,1 0 0,-1 1-45,1 2 1,0-2 34,-1 2 0,1-2 3,-1-1-6,1 0 0,-1 0 106,1 0-33,3 0-42,-2 0-6,6 0 0,-3-1 5,4-2 80,0 2 0,1-6-72,2 1 0,1 1 94,1 0 1,3 2-69,-3-3 1,3 4-8,0-4 0,1 3-26,-1-2 0,1 0 23,-1-1 1,0 0-31,1 3 1,-1-3 61,1 4-96,-1-5 0,0 3 43,1-1 0,-1-2-51,1 4 0,-4 0 45,1 0 1,-3 2-36,2-2 1,-2-1 105,3 2-74,-4-1 1,2 3 61,-1 0-47,-2 0 12,3 0 1,-4 0 60,0 0-64,0 3 0,0-1 1,0 4 1,0-3 75,0 2 0,0-2-79,0 3 1,0-1 125,0 4 0,0-1-70,0 1 0,0-1-1,0 0 0,0 1-14,0-1 1,0 3 7,0 1 0,0 2-2,0-3 1,0 4 1,0-1 1,-1-1-56,-2 1 1,2-3 47,-2 3 0,2-4-141,1 2 1,0 0 71,0-1 1,0 0-111,0-2 0,0-4 54,0 1-782,-3-1-228,2 0-597,-3 3-1267,4-7 1369,0 2 1559,0-3 0,0 0 0,0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1:36.6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186 17 7995,'-5'-4'110,"1"3"1,3-2 239,-1 3-123,1 0 57,-3 0-153,4-4 210,0 3-1,0-3-240,0 4 638,0 0-573,0 4 5,0-3 1,0 6 226,0-1-332,0 1 0,0 6-46,0 1 177,0-2-24,0 4 66,0 0-263,0 2 53,0 3 0,3-2 223,0 1-315,-1 3 0,-2-4 32,0 3 164,0-3-255,0 2 0,0-5 106,0 1 103,0 0-150,0-4 1,0 2 33,0-4-34,0 1 97,0-4-65,0 0 1,0-2 61,0 0 22,0-5-17,0 7 86,0-7-61,-3 3 1,2-4-44,-3 0 46,4 0 16,0 3-21,0-2 85,0 3-114,0-4 0,0 1-36,0 2 7,0-2-12,0 2 6,-4 1-7,3-3-6,-2 7 22,3-7 1,0 3-46,0-1 37,0-2 73,0 3 1,0-3 85,0 1 21,0-1-204,0 3 97,0-4-10,0 0-32,-4-4 0,3 2-32,-2-3 0,1 2-19,-1-3 0,2 4 40,-1-4-31,-3 0 1,1-2 24,-1 0 0,-2-1-25,4 1 0,-3-1 19,0 1 0,-1 0-8,-2-1 0,1-2 0,-1 0 1,1 0 2,0 2 1,-1 1 2,1-1 1,-1 2-3,1 1 0,2 0 26,1 3 1,2-3-24,-3 3 31,5 1-23,-3 2-7,4 0 11,0 0 292,0 3-243,4 2 1,-1 3 82,3 1-112,1-1 1,-3 1 7,2-1 1,0 1 20,-3-1 1,3-2-14,-4-1 0,4 1 27,-3 2 1,3 0-32,0-3 1,-1 3-6,0-3 1,-2 3-62,3 0 0,-4-2 63,4-1 0,-3 0-75,2 1 0,-2 1 68,3-1 1,-3 0-88,2 0 1,-2 0 71,3-3 0,-3 1-22,2-1 16,-3-2 97,5 3 56,-6-1-128,7-2 60,-7 3-69,6-4 0,-6-1-58,2-2 0,-1 2 98,1-2-149,-2 3 84,2 0 1,-2-1-6,2-2 6,-2 2 2,3-3-18,-4 4 0,1 0 15,2 0 59,-3 0 1,4-1-54,-4-2 0,1 2 81,2-1 1,-1-2-52,3 1 32,-3-3 1,6 1-74,-3-4 1,0 2 33,1 1 1,-1-1-252,4 1 0,-1-4 80,0-1 1,4 0-291,-1 2 0,0 1 144,-2-1 0,-1-1-421,0 2 0,1-3 133,-1 6 0,-2 1-365,-1 1 0,-2 0-739,3 0 1674,-4 0 0,5-1 0,-2-1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1:40.9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143 1069 8344,'-4'0'1071,"0"0"-844,4 0 24,0-4-24,0 3 23,0-3 119,0 1 0,0 2-93,0-7 1,0 6 64,0-3-114,0 3 288,0-5-174,0 2-114,0-4-78,0 1 0,0 0 220,0-1-271,0-3 72,0 3 0,0-6 9,0 4 0,0-4 62,0 1 0,1-3-135,2-3 1,-2 2 96,2-1 0,-3-3-80,0 0 1,0-2 54,0 2 0,3-2-113,0 1 1,0-2 45,-3-3 1,0 2-19,0-2 0,3 2-46,-1 0 1,1 0 95,-3-2 1,0 2-228,0-2 1,0 3 53,0 2 1,0-1 23,0 2 1,0 0 14,0 0 1,0 3 2,0-1 0,0 6-17,0 0 0,0 0-4,0 0 1,1-1-35,2 4 0,-2-3 71,2 3 0,-2-3-34,-1 3 0,2 0 25,1 2 1,0 1 41,-3-1 1,1 4-22,2-1 24,-2 4-138,3-1 112,-4 3-603,0 0 541,0 3 33,0-2 166,0 3 20,0 0-156,0-3 0,-3 3 58,0-1-67,0-2 0,0 4-51,0-3 1,1 0 52,2 4 1,-3-3-95,0 2 0,-3-2 20,4 3 1,-5-1-137,2 4 1,0-4 114,-1 1 1,1 1 27,-4 4 0,1-2 36,-1 2 0,0 0-41,-2 0 0,2-2 49,-3 2 0,3 2-46,1-2 0,-1 0 51,1-3 1,0 1-27,3-1 1,0-3-19,2-2 2,2 1 7,-3-3 1,5 2 147,2-6 0,-1-1-134,4-5 1,-1 0 118,4-2 1,-1 1-62,1-1 0,-1-2 82,0-1 0,-2 2-90,0 1 0,-1-2 19,4 2 0,-1-3-24,0 3 0,1-3 17,-1 3 0,-2-1-37,-1 0 0,1 3 27,2-2 1,-2 2-11,0 0 0,-2 1 6,2-1 1,1 1-96,-1-1 1,-2 4 67,-1-1 0,0 3 7,0-2-134,4 3 142,-6-5-83,6 6 55,-6-3 77,3 4 1,-3 0-73,1 0 154,-1 0-69,3 0 13,-4 0 42,4 0-68,-3 0 23,3 0 1,-2 4-56,1 1 1,1 2 130,-1-2 1,-1 6-114,3-3 1,0 5 74,0-2 0,3 4-55,-2-1 0,-2 2-95,2 1 0,-1 0 39,4 0 0,-4-3-103,1 0 1,0 0-303,2 2 1,-2-2 164,-1-3 1,-2-2-595,3 0 0,-4-4-127,4 1-1826,-4-4 144,5 1-200,-6-6 2815,7-2 0,-7-3 0,3-1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1:23.5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110 9 8014,'-8'0'-616,"3"-1"1762,2-2-164,-1 2-762,3-3 1,-3 5 32,4 2 0,0-1 36,0 4 0,0-1-51,0 4 0,0 2-86,0 0 0,1 4 30,2-1 0,-2 3-21,1 2 0,-1 0-213,-1 4 0,1 0 62,2 5 0,-2-2-309,2 2 0,-2-1 168,-1 1 0,-3-1-498,0 4 0,-1-5 297,2 0 1,1-2-541,-2-4 1,2 0 223,1 0 1,0-5 647,0 2 0,-4-6 0,-1 1 0</inkml:trace>
  <inkml:trace contextRef="#ctx0" brushRef="#br0" timeOffset="1343">379 2305 8451,'0'4'1234,"0"1"-459,0-2-62,0-2-319,0 3 1,0-4 145,0 3 53,0-2-161,0 3-223,4-4 0,1 0-80,3 0 1,0 0 79,1 0 0,-1 0-131,1 0 0,2 0 83,0 0 1,3-1-140,-3-2 0,1 2-57,-4-2 1,1 3 109,2 0 1,-4 0 31,1 0 1,-2 0-6,0 3 1,-2-1 3,-1 4-8,-2-1 0,3 4-110,-4-1 1,-1 1 71,-2-1 0,1 3-109,-3 0 0,0 1 108,-1-4 0,-1 0-8,1 1 0,2-1 49,-2 1 1,4-4 10,-1 1-38,2 0-9,1 2 1,1-3-21,2-3 0,-1 2 214,4-1-129,-1 0 0,4-3 405,-1 0-222,0 3-76,1 2 1,-2 1-61,-1-1 0,-2 1 80,-4 2-92,0 1 1,0 2-118,0 0 0,-3 0 69,0-2 1,-4-1-201,2 1 1,-4 2-150,-2 0 1,2 0-176,-2-2 1,-1-2-209,0-1 1,0 0 279,1-3 0,2 3-153,-3-3 1,3 2-231,1-2-951,-1 0-894,1-3 1305,3 0 1259,1 0 0,1-4 0,-2-1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1:47.8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0 7831,'-5'0'139,"1"0"308,1 0-42,2 0 53,-3 0 75,4 0 471,0 0-585,0 4-112,0 1 0,0 3-71,0 0 0,1 4 6,2-1 0,-1 4-33,3-1 1,-2 2 13,3 1 0,-1 2-185,4 1 0,-4 3 114,1 0 0,0 1-192,2 1 1,0 2 41,1-2 1,-1 3-109,1-6 1,-4 2 40,1 2 1,-2-2 4,2-2 1,1 2 55,-5-5 1,2 5-116,-1-2 0,-1-1 85,3-2 1,-3-1 29,1-1 1,-1 2 50,1 1 0,-2 0-41,2-4 0,-2 1-9,2 0 1,-2 3 11,2-1 0,1 1-32,-2-3 1,4 0 29,-3-1 0,1-2-11,-2 0 1,0 0 36,4 0 1,-4-1-32,1-2 1,-2-2 106,2 2 0,-2 0-96,2 0 0,-2-2 6,-1 2 0,1 0 7,2 0 0,-2-2-47,1 3 0,-1-2 47,-1 1 0,0-2-56,0 3 0,3-3 33,0-1 1,0 2-7,-3 1 1,1-2-19,1 2 0,-1-1 16,2-2 0,-2 1-54,-1-1 0,3 1 53,0 3 1,0-3-30,0 2 1,-2-2 47,2 0 1,-1-1 2,1 1 0,-2-1-28,1 1 1,-1-4 77,-1 1 0,0-3-71,0 2 19,4 1 46,-3 2-11,3 1 1,-4-4 120,0 1-73,0-4 1,1 4 224,2-3-699,-3 0 135,4 1 249,-4-4-27,0 4 15,0-4-75,0 0 77,-4 0 1,4-1 24,-3-2 1,1 3 0,-1-3 1,2 1-20,-2-1 0,0 1-7,0-3 1,-1 2-4,1-3 1,1 3 5,-3-2 0,0-1 0,-1-2 0,-1 2 0,1 1 0,-1-2 0,-2-4 270,1 1 0,0-2 53,-1 4-315,1-4 0,-1 2 4,1-1 107,0 2-112,-1 0 0,1 1 58,-1 0 1,4 0 285,-1 3-324,4-3 30,-1 7-101,3-3 129,0 4-111,0 0 86,3 4 0,-1-2-20,4 4 1,-1-2 123,4 2 1,-1 1-83,1-1 0,-4 1 46,1 2 1,-1-1-66,4 1 0,-1-1 92,1 0 0,-2 1-100,-1-1 0,1 1 30,-1-1 1,1 0-66,2-3 0,-4 3 63,1-3 0,0 3-117,2 0 1,-2 0 82,-1-3-33,1 3 55,2-4-207,1 5 189,-5-5 1,1 0 41,-2-4 376,-2 0-132,2 0-90,-3 0 0,0-1-35,0-2 0,0 2-18,0-5-62,4 0 1,-3-2-36,2 0 1,-1-1 2,1 1 1,-3-1-115,3 1 0,1 0 30,-1-1 0,2 1-182,-2-1 0,4 1-315,-2-1 1,0 2 229,1 1 0,-4-1-555,4 1 0,-1-1 357,0-2 1,2 4-252,-4-1 0,0 2 231,0-2 1,-2-2-689,2 3 0,1 0-1855,-1 0 3010,-1 3 0,-2-10 0,0 3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3:16.008"/>
    </inkml:context>
    <inkml:brush xml:id="br0">
      <inkml:brushProperty name="width" value="0.45714" units="cm"/>
      <inkml:brushProperty name="height" value="0.45714" units="cm"/>
    </inkml:brush>
  </inkml:definitions>
  <inkml:trace contextRef="#ctx0" brushRef="#br0">16 3746 6722,'-9'-8'187,"2"-6"-22,7 5-92,0 0 0,2-4 52,3 2 147,-3-3-180,5 6 1,0-6 135,-5-2-139,12-1 0,-11-11-9,7 7 43,-6 0-115,10 6 0,-6-13 43,8-3 1,-6-2-97,1 7 78,-1 3 1,1 3-27,-1-1 7,-6-7 12,9 11 117,-11-13-127,12 6 0,-10-2 3,6 0 0,-5 2 94,6-2 1,-6-2-106,5 7 1,-6-7 21,1 2 0,2 2-111,-2-2 175,7 7-11,-3-18-54,6 11 0,-1-12 0,-2 9-29,-1 3 1,-6 3-21,5 8 0,-4-1-57,4 0 79,0 1 0,1-1-27,-1 1 1,-5-3-1,6-3 37,-1 4-55,-1-6 21,5 1 0,-6-1 22,8-3 1,-5 4 1,-1 6 0,-5 1 3,6-1 0,-6 0-1,5 1 209,-6-1 0,9-5-130,-2 1 1,-2-1-102,1 5 1,-5 1 21,6-1 1,-1-5-28,6 0 25,-8 0-27,6 6 33,-12-1 1,12 1-22,-4-1 0,-1-1 8,1-4 0,-5 4-8,6-4 6,-8 3-13,11 3 25,-5-8 1,1 4-5,1-7-25,-1 14 1,0-14 31,1 10 0,-6-3-12,6 4 1,-6-1-58,5 0 0,-5 1 50,6-1 0,-6 1-9,5-1 1,-4-1-25,4-4 95,-7 4-66,11-6 1,-10 7-40,6 1 120,-6-1-98,10-6 58,-13 4-60,13-4 45,-12-1-12,12 6 0,-11-11-19,8 7 46,-8 0-46,11-1 30,-5-2 1,1-6-20,0 4 1,-4-2 16,4 8 1,-5-1-10,6 5 1,-6-1-10,5-4 18,-6 4 0,10-13-12,-4 4 1,-1 4 17,1 1-14,-6 3-34,9 3 27,-11-1-15,12 1 16,-12-8-21,12 6-22,-6-13 36,1 13 4,5-13 15,-5 6-8,6-14 0,-4 5 3,-1-3 1,-5 8-63,6 2 1,-6 5 58,5-5 1,-5 7-4,6-2 0,-8 2 1,4 0-28,0-2 55,-5 0-75,12-1 34,-13 4-17,6-11 105,0-2-79,-5 5 0,7-4 27,-4 15-20,-3-1 6,12-7 0,-11 1 0,7-4-24,-6 3-12,10 8 2,-12-8-13,11 6 37,-11-6 1,7 8 11,-4-1-4,-3 0-19,5 1 5,-7 6-29,0-5-2,7 6 63,-6-8-122,6 0 80,-7 8-99,0-6 91,0 5-40,0-6-5,7-1 74,-5 0 6,5 8-24,-7-6-102,0 5-2,0 0-64,0 3-110,0-1 118,0 5 0,7-5 0,2 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1:31.4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21 303 7443,'0'7'750,"0"0"-324,0 0 1,-2-3-179,-1 1 1,1 0-24,2 2 1,0 2-142,0 0 0,-2 1 81,-1-3 0,1 0-532,2 0 0,0 0-104,0 0 0,0-3-978,0 1 1449,0-3 0,-3 4 0,-1-2 0</inkml:trace>
  <inkml:trace contextRef="#ctx0" brushRef="#br0" timeOffset="1917">203 120 7853,'-2'-7'0,"-1"0"0,0 0 396,0 0 0,0 2 391,3 1-101,0 2-402,0-1-73,0 9 1,0 2-70,0 6 1,4 3 82,0 2 0,0 2-250,1 2 1,-1-1 107,0 2 0,3-3-256,-3 0 0,0 0 36,1-3 0,-1-1-43,0-5 0,3 0 131,-3-3-27,3-2 0,-1-5 109,-2-4 0,2-5 20,-4-5 0,4-2 14,-2-3 1,0-1-42,1-6 0,-3 2 131,3-4 0,-3 3-49,3-3 0,-3 3-26,0 0 0,1 1-158,-1 1 0,1 5 84,-3 2 1,0 7-746,0 0 534,0 5 0,0 0-267,0 4 0,0 3 187,0 4 1,0 2-1403,0 3 1685,-3 0 0,2 0 0,-2 0 0</inkml:trace>
  <inkml:trace contextRef="#ctx0" brushRef="#br0" timeOffset="2436">386 253 10492,'0'-4'216,"0"-1"1,3 3-115,2-3 0,-1 0-119,0-2 1,-1 1 19,1 1 1,-1-1-165,1 2 101,-2-6 1,1 2 65,-3-1-65,0 1 1,-1 4 105,-1 2-88,-2 1 0,-3 4 70,0 2 0,1 4-145,1 3 0,0 2 22,2 2 0,1-1-98,2 2 0,0 0-230,0-1 0,3 0 142,2-5 0,1 2-270,1-4 0,1 0 184,1-4 0,-1-2 29,1-3 1,1-1 336,0-1 0,-1-2 0,-2-3 0,0-1 0,0-2 0,-1 3 0,-1-3 0,0 3 0,-2 0 0,0 0 0,-1 3 0,-1 0 998,1 1-649,-1 3 0,-1-3 413,0 6 1,0 0-243,0 4 0,0-1-126,0 1 0,0-2-167,0 5 1,0-5-49,0 0 0,0 0 25,0 2 246,0-4-281,0 1-30,3-4 0,-2-1-129,1-2 1,-1-1 15,-1-6 1,0 2-84,0-4 0,0 1-116,0-4 0,0 1-106,0 0 1,0 0-250,0 0 0,1 3 237,1-1 1,0 3-582,2 0 563,-2 1 0,4 4-541,-1 2 0,-1 1 23,1 1 827,-4 0 0,5 3 0,-2 1 0</inkml:trace>
  <inkml:trace contextRef="#ctx0" brushRef="#br0" timeOffset="2954">617 218 7853,'-4'0'1586,"-2"3"1,5 1-1310,-1 3 1,1 0-131,1 0 0,0 3 65,0-1 0,0 3-235,0-3 1,3 1 120,-1 0 0,1-3-190,-1 3 1,-1-5-315,2 0-369,0-4 511,1 3 0,3-8-125,-3 0 1,3-6 144,-3-1 1,0-2 91,1-2 0,-1 1 138,3 0 0,-2 1-134,0 1 0,-1-1 416,0 2 1,2 0 5,-4 2 0,1 2 554,0 2-521,-3-1 1,4 6 25,-4 0 1,0 3-194,0 4 1,0 1 23,0 1 1,0 2-98,0 0 1,0 2 101,0-1 1,-3-1-172,1 1 1,0-4-112,2 2 0,0-2 64,0-1-465,0 0 177,0-4 29,3 1 1,1-8 113,3 0 0,0-3-5,0-3 0,0 0 63,0-1 0,0-3 132,0 3 0,-1 0-72,-1 2 0,1-1 225,-2 1 1,0 0 636,1 4-365,-3 2-66,1 3 0,-3 1-113,0 1 0,0 5-218,0 2 0,0 3-29,0 0 0,0 1-150,0-2 0,0 2-68,0-4 0,0 3 98,0-3 1,0 1-719,0-3 1,0 0 338,0 0 0,0-3-621,0 1 1,0-4 1124,3 2 0,1-6 0,3 0 0</inkml:trace>
  <inkml:trace contextRef="#ctx0" brushRef="#br0" timeOffset="3259">877 211 7853,'-3'-4'-152,"2"-2"1,-4 5 1719,2-4-880,1 3-238,2-4-269,0 5 270,3-2-428,1 3 1,3 1 56,0 1 1,-2 2-41,-1 3 63,1 0 1,1 0-63,-1 0 1,0 0 90,-2 0 0,-1 3 115,-2-1 1,2 0-36,1-2 0,-1 0-45,-2 0 1,-2 3 54,-1-1 1,-2 0-48,0-5 0,0 3-216,0-3 0,-1-1-160,1 0 0,-1-2-171,-1-1 0,2-1-485,1-2 0,0-3 418,-1-3 1,2-3-554,3 3 1,0-3 395,0 3 1,0-3 242,0 3 1,2-3 352,1 3 0,2-1 0,-1 3 0</inkml:trace>
  <inkml:trace contextRef="#ctx0" brushRef="#br0" timeOffset="3634">926 190 11238,'3'4'420,"-2"2"0,2-2-182,-3 3 1,1 0-143,1 0 0,-1 0 90,1 0 1,-1-2-72,-1 0-222,3-1-192,-2 3 1,3-2-777,-2 0 840,-1-4 0,4 2-163,-2-6 1,1 2 85,-1-4 0,1 0 263,-1-2 0,1 0-126,-1 0 0,2 0 324,0 0 0,-1 0-69,0 0 0,-1 0 47,2 0 0,-3 3 829,3-1-370,-4 3 360,5-1-286,-5 3-348,2 3 1,0 2-85,-1 4 1,0-1-133,-2 2 0,0 0 10,0-1 1,0 0-91,0-2 0,0 3-383,0-1 1,0 0 184,0-1 1,0-4-1916,0 1 979,0 0-1608,0 2 2726,0-4 0,3 1 0,1-4 0</inkml:trace>
  <inkml:trace contextRef="#ctx0" brushRef="#br0" timeOffset="3916">1193 1 7853,'-5'1'747,"0"1"0,4 0-68,-2 2 1,3 1-251,0 2 0,0 3-116,0 2 0,0 2 37,0 2 0,2 0-139,0 2 1,1 0-37,0 1 1,-3 1 8,3-1 1,-2-2-314,-1 0 1,0-3-115,0 0 1,0-3-704,0-1-1323,0 1 1085,0-4 80,0 0 1,0-4 1103,0-6 0,-4 0 0,1-5 0</inkml:trace>
  <inkml:trace contextRef="#ctx0" brushRef="#br0" timeOffset="4131">1136 134 7853,'-7'0'553,"3"0"163,-1 0 0,3 0-9,-3 0 430,4 3-241,-3-2-545,4 2 0,4 0-216,0-1 0,6 0 14,1-2 1,2 0-127,2 0 1,-1-2 347,0 0-1516,3-4 657,-2 5-1729,2-2 1521,-3 0 0,0 2-41,0-1 0,-1-1 737,-1 0 0,1-2 0,-2 1 0</inkml:trace>
  <inkml:trace contextRef="#ctx0" brushRef="#br0" timeOffset="4729">1452 225 7853,'-7'0'428,"0"0"146,0 0 0,2 0-41,1 0 1,1 3 114,-1 2 0,2 2-166,0 3 1,-1-2-124,0 4 1,-1-1-203,1 4 0,-1 1 55,1 0 0,0 1-333,1-3 1,1-1-359,-1-1-664,1 1-178,1-5 1,0-1 610,0-2 0,1-3 710,1 0 0,2-7 0,3-3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3:21.978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23 0 6843,'-9'9'-285,"2"-2"419,7-7 1326,-6 0-1419,18 7 52,-16-5 0,25 6-97,-11-2 150,4 2-115,2 8 0,0 0 18,-1-1 1,1 1 28,-1-1-25,1-6 1,0 10 7,-1-3 0,1 8 85,-1-3 1,1 0-85,0-6 1,-1 1 71,1-1 0,-1 6-59,1 0 1,0 0-22,-1-6 1,6 1 6,0 0 1,0 5-14,-6-1 1,1 3-23,0-2 1,-1-4 48,1 4 0,-1 1-49,1-1 0,-6 0 25,1-5 0,-1 4-77,6 1 0,-1 0 110,1-5-66,0-1 18,-1 8 0,6-6 22,0 4-21,0-4 1,-6-1 46,1 0-49,0-1 0,-1 1 8,1-1 1,-1-4-18,1-1 1,-6 1 47,1 4 50,-1-6-85,6 12 0,5-11-58,-1 11 28,-6-4 1,5-1-6,-3-1 1,3-4-18,-3-1 1,-1 1 34,1 4 1,-1-4 3,1-1-14,0 1 0,-1 4 21,1 1-41,0-1 1,4 1 33,1 0-10,-7-1 1,5 1-5,-3-1 1,3 1-4,-4 0 0,1-1 3,0 1 0,-1-1 13,1 1 0,-6 0-15,1-1 1,-1-4-24,6-1 1,-1 1-2,1 4 18,0-6 0,-1 5-17,1-4 1,-1-1 21,1 1 23,0 1 0,-1 4-30,1 1 1,-1-1 184,1 1-176,0 0 1,-1 4 43,1 1 1,-1 5-33,1-5 0,-6 0 5,1-6 0,-1 1-66,6 0 66,-1-1 0,1 6-2,0 0 1,-1 0-4,1-6 0,0 6 22,-1 0 0,1 0-28,-1-6 1,3 1-2,3 0 1,-4 4-13,4 1 1,-4 0-2,-1-5 0,1-1-23,4 1 1,-4 0 36,4-1 0,-4-4-30,-1-1 1,-1 0 22,1 6 31,0 0 1,5-1-36,-1 1 1,1-1 47,-5 1 0,5 0-40,-1-1 1,1-4-10,-5-1 0,-1 0-16,1 6 1,5 0 26,0-1 1,-1 1-39,-4-1 0,0-4 47,-1-1-46,1 1 1,5 4 21,0 1 0,-1-6-11,-4 1 0,-6-1 7,1 6 0,-1-6 5,6 1-2,-1-1 0,8 13 1,-6-1 30,4 4-32,-10-3 0,8-8 10,-4 1 1,-1-1-8,-4 1 34,1-7-11,4 12 0,1-11-13,0 11 3,-1-11 0,1 9-7,0-3 1,-6-2-33,0-4 43,1 1-5,11 4 1,-4 6-7,2 0 0,-2 0 113,-3-6-109,1 1 1,0 6 73,-1 4 1,1-3-55,-1-2 1,1-4-4,0-1 1,-1-1-22,1 1 0,0 0 65,-1-1-121,1 1 73,-1-1 0,1 1-44,0 0 1,-6-6 29,0 0 0,-4-4-22,4 4 80,-7-7 8,11 11-65,-5-12 19,7 12-77,-1-5-45,-6 6-19,5-6 41,-6 5-32,1-12 11,5 4 14,-12-6 0,12 0 7,-13 7-751,6-5 1,0-2 0,2-9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3:31.610"/>
    </inkml:context>
    <inkml:brush xml:id="br0">
      <inkml:brushProperty name="width" value="0.45714" units="cm"/>
      <inkml:brushProperty name="height" value="0.45714" units="cm"/>
    </inkml:brush>
    <inkml:brush xml:id="br1">
      <inkml:brushProperty name="width" value="0.34286" units="cm"/>
      <inkml:brushProperty name="height" value="0.34286" units="cm"/>
    </inkml:brush>
  </inkml:definitions>
  <inkml:trace contextRef="#ctx0" brushRef="#br0">1227 500 15906,'9'-9'895,"5"2"-438,-6 0 1,8 4-308,-1-8 200,1 8-239,14-11 8,3 5 0,12-6 15,-4-1 0,-3 6 56,-6-1 0,-1 3-73,0-3 0,0-3-135,1 4 0,0 1 95,5-1 0,-4 1-138,3-1 1,-1-4 150,1 3 1,-3 3-116,4-3 0,1 3-49,-2-3 49,1-3 39,8 6 0,-5-6-36,7 3 0,-13-1 81,-8 7 0,-5-5 4,5 5 1,-2-2-136,2 1 28,4 5 0,-6-12 54,7 8 0,-1-2-23,-4 2-81,3 3 1,-4-10 71,6 7 0,-7-2-118,-3 2-55,3 3 150,1-12 0,4 11-86,-3-8 37,-3 8-227,-1-4 307,-5 0-165,6 5-250,-7-5 339,-1 7-321,1-7 447,-1 6-425,1-6 408,-7 7-509,5 0 34,-6-7 174,1 5-239,5-5 496,-12 7-1092,11 0 1079,-11 0 1,19 0-1,-4 0 1</inkml:trace>
  <inkml:trace contextRef="#ctx0" brushRef="#br0" timeOffset="1180">2991 31 10091,'-9'-8'-996,"2"1"816,7 0 668,0 5-407,0 16 93,0-2-117,0 25 1,2-13 28,3 7-195,-3-7 178,5 13 0,-2-11 7,0 10 0,2-8-130,-2-2 56,-3 0 9,12 12 1,-7 0 49,3 4-50,4-4 0,-7-1 39,4-1 1,-3-5-4,-2-5 0,-5 0 1,8 11-29,-4-1 1,-3-5 99,3-5-97,-3 0 1,0 9 28,3-4 0,-4 4-19,5-9 1,-3-2 57,2 2-152,-3-7 58,12 18 0,-11-8 9,8 8-80,-8-8 49,11 1 1,-10-1-17,6 7 0,-5-6 22,6-14-99,-8 6 139,11 2-38,-5 15 1,1-8-23,1 0 1,-6-7 61,5-8-66,-6 0 40,9 6-96,-11 2 225,12 8-225,-12-1 209,5 0-70,0 0-42,-6 0 134,6 1-131,-7-1 166,0 0-149,0 0 123,0 1-144,0-1 54,0-7-21,7 6-125,-5-13-10,5 12-149,-7-11 117,7 4-135,-5-6 117,5-1-366,-7 1 355,7-7-387,-6 5 191,6-13-255,-7 13-369,7-12 608,-5 12 366,12-12 0,-6 11 0,8-4 0</inkml:trace>
  <inkml:trace contextRef="#ctx0" brushRef="#br1" timeOffset="2285">3412 2295 7216,'0'-18'-588,"2"-2"708,3 9-1,-3 4 9,5-7-14,0 13-123,2-13 1,6 10 133,1-6-207,-7 6 125,11-9 0,-9 9 40,10-6 0,-4 5-47,-2-6 0,1 6 61,0-5 1,1 4 42,4-4-66,-4 0 1,18-6 69,-4 0 0,-1 1-70,-4-1 1,0 0 72,5 1 0,2-1-55,3 1 1,-3-1 4,4 0 1,1 1-10,-2-1 0,8-5 2,-3 1 1,3-6-56,-3 5 0,4 0-8,-3 5 0,1 1-21,-1-1 1,6-5 59,-6 0 1,7 4-67,-8 2 0,-1 8 53,2-9 0,-1 0 59,6 1 1,-5-4-68,-1 8 0,-1-3 12,2-1 1,7-1-116,-8 1 0,8-1 107,-8 0 1,4 1-33,2-1 0,5 1 29,0-1 0,-5 0-52,-5 1 0,3-1 23,2 0 1,6 1-19,-11-1 1,5 1 32,-11-1 0,6 0 11,-6 1 0,8-6 14,-3 0 1,-2 6-31,-3 4 0,2 1 28,-1-6 0,6-3-21,-1 3 0,-3-3-30,3 9 0,-6-4 36,6-2 0,-2 1-88,2-1 1,3 1 71,-4-1 0,-1 0-68,2 1 1,-2-1 36,1 1 0,3 1-8,-8 3 0,1-3 25,-6 4 1,5-2-11,1 1 1,-1-2 4,-5 2 0,1 3-2,-1-3 1,0 2 11,0-1 0,0-2-48,1 7 0,4-7-3,0 1 1,1 2-122,-6-1 1,0 1 139,1-1 1,-1-4-49,0 4 1,0 1 29,0-1 1,-5-1-7,0-4 1,-5 4-64,5 1-94,0-1 143,6-4 1,-1 1-316,0 4 114,-7-4-36,6 12 1,-8-7-396,4 4 476,-3 3 1,-1-5-505,4 7 203,-3 0 512,13 0 0,-10 0 0,11 0 0,-4 0 0,-2 0 0</inkml:trace>
  <inkml:trace contextRef="#ctx0" brushRef="#br1" timeOffset="3920">3522 2217 8422,'-9'-9'-831,"2"2"759,0 7 236,5 0-12,-11 0-116,11 0 37,-12 7 0,5 2-35,-6 6 1,4-4 18,1-1 1,-1 1-24,-4 4 1,-1 1 24,1-1 1,-1 1 11,0 0 0,-1 1 15,-4 4 0,2-2 2,-7 7 1,0-5-25,-5 5 1,5-7 3,0 2 0,0 3-37,-5 2 1,-1-2 33,1 2 0,2-7-74,3 2 1,-4 3 70,4 2 0,-3-1-106,-3 1 1,6-5 84,0 5 0,0-6 16,-5 6 1,2-1-27,3 1 1,-4 1 2,4-6 1,-3 7-28,-3-2 0,1-2 26,0 2 0,0-7 84,0 2 1,-1 3-73,1 2 1,0-1 0,0 1 1,0-5-48,-1 5 1,6-6-6,0 6 0,0 0-40,-5 6 0,2-6 77,3 0 1,-4-5-40,4 5 1,-3 0 21,-3 5 0,1-5-16,0 0 0,0-5 1,-1 5 0,1-2 55,0 2 0,-2 3-40,-3-3 0,3 2 4,-4-2 1,4 4-12,2-4 1,-5-2 11,-1 2 0,1 0 11,5 5 1,-1-1-12,1-4 1,0 3 38,0-3 0,-6-1-38,1 1 0,-1-2-14,6 2 1,0 2 15,0-8 1,0 6 3,-1-5 1,1 5 3,0-5 1,5 0 8,0-6 1,2 6-14,-2 0 1,1 0-18,4-5 0,4-6-60,-4 0 0,-1 1-11,1 4 1,0 1-2,6 0 0,-1-1 45,0 1 1,1-1 143,-1 1 1,0 0-248,1-1 0,-1 3 129,1 2 1,-1-2-108,0 3 0,1-4 87,-1-2 0,1 1-19,-1 0 1,0-1-7,1 1 1,-1-6 42,1 1 0,-1-1-9,0 6 1,1-1 11,-1 1 0,1 0 2,-1-1 0,6 1-30,-1-1-27,-6 1 0,-1 7 37,-2 3 1,-3-4-84,2-1 0,0-4 54,6-1 30,-1 6 1,-5 1-30,1 3 19,-1-3 0,0-8-32,0 1 1,0-6-51,6 1-252,6-1 174,-5-1-594,12 5 202,-11-13-70,11 13 640,9-12 0,10 5 0,14-7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6:07.1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33 362 7854,'-11'-10'100,"5"2"885,3 1-700,-3 5 1,5-4 450,-3 2 96,3 3-646,1 1 1,0 7-1,0 6 109,0 2 0,0 4 69,0-2-315,0 3 1,0 2 47,0 4 0,0-4-23,0 3 1,0 1 117,0-1-289,0 0 1,0-8 48,0 1-154,0-5 132,0 7 52,0-8 0,1-1 61,3-8 1,-3-3-53,2-3 1,-2-8 0,-1-7 90,0-2-74,0-6 10,0 4 1,0-9-14,0 3 15,5-3 0,-4-1 34,3 0-134,-3-5 40,-1 4 0,0-3-54,0 4 107,0 0 1,1 0-40,3 0 1,-2 0-87,5 0 1,-3 5 74,3 2 25,0-2 1,0 9 178,0 0-184,0 10-10,4 3 4,0 5 0,0 1 156,4 3-61,-4 2 0,5 9 168,-6 3-103,1 2 1,0 1 9,-1 1 0,-4-1-65,-2 0 0,1 4 1,-2 0 201,0-1 1,-2 2-80,-1-2 1,-1-2-29,-3-5 1,-2 2-259,-5 6 0,1-6 127,-1 2 1,-3-6-296,0-1 0,-2-6 0,3-2-178,-1-1 1,0-2-682,3-3 717,1 0 0,3 0-806,-1 0 542,6-4-647,-3-2 783,5-5 1,4 0-250,-1 1 768,6 4 0,1-8 0,7 2 0</inkml:trace>
  <inkml:trace contextRef="#ctx0" brushRef="#br0" timeOffset="504">373 415 7036,'-3'-7'469,"-1"0"166,1 5 89,-2-3-420,4 10 0,-4 1-44,5 4 1,0 2-38,0 2 1,4-1-26,-1 5 1,1-4 24,-4 4 1,3-4-109,1 4 1,-1-5-71,-3 1 1,2-2 152,1-1 1,-2-4-152,3 0 74,-3-5-88,-1-2 1,0-3 33,0-8 0,0 2 71,0-9-266,-5 0-43,4-3 98,-4-5 46,5 3 0,0-4 92,0 2-147,0 3 1,0-4 133,0 5-41,0-1 0,2 2-10,1 2 1,0 1 10,4 6 1,0-1-11,3 9 0,1-1 9,0 4 1,-1 5-24,1 2 1,0 2-9,-1 2 0,2 4-13,2 3 1,-2-1-14,2 0 1,-2 1 45,-1 3 0,-1 1 0,1-1 0</inkml:trace>
  <inkml:trace contextRef="#ctx0" brushRef="#br0" timeOffset="831">576 479 7971,'-11'0'0,"0"5"0,4-4 0,0 3 0,5 2 0,-3-4 0,5 5 0,0-5 0,1 3 0,3-5 0,-2 0 0,5 0 0,-1-5 0,1-2 0,3-2 1246,-3-2 1,1-1-570,-1-2 0,2 1-617,-6-5 0,4 4 0,-2-2 17,1 0 0,-4-1-51,2 2 0,-3 0 54,-1 1 1,0 2 45,0-2-56,0 2 181,-5 6-190,4 1 1,-8 5 83,1 0 111,-1 0-98,-2 5 1,2 5 3,2 4-204,-3 9 63,9-5 0,-7 12-177,4-5 1,1 1 79,3-2 1,0-1-369,0 2 0,1-3 82,3 0 1,1-2-69,6-3 0,0-1-132,-1-6 1,1 0-292,0-3 0,-1-2 7,1-5 1,0 0 845,-1 0 0,1 0 0,0-10 0,-1-2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6:10.8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203 522 7971,'-1'-11'-25,"-2"0"0,0 1 131,1-1 230,-4 1 1,3 0-104,-4 3 1,5-3 378,-2 3-389,-2 3 1,0-5-24,-4 6 1,-1-1-99,0 4 1,1 0-1,-1 0 174,1 0 1,-1 5-58,0 2-142,-4 3 1,3 5-97,-2 3 0,6 2 1,0 1 16,0 0 1,3 4-170,2 0 34,2 0 1,1-5-239,0-2 260,0 2 1,6-9-11,4-1 137,1-4-28,9-6 0,-7-2-37,5-5 27,-5-5 1,6-13-89,-5 0 96,0-4 1,-1 0-26,-2-6 21,2 2 1,-8-5 39,2 2 0,1 3 5,-5-2 1,1 1-51,-4 3 73,-5-1-56,4 0 0,-8 4-7,2 4 130,2 1-116,-5 2 1,8 5 146,-5 6 20,5-1-5,-8 10-136,9 1 0,-4 7 33,5 7 127,0 3-70,0 9 0,4 1-25,-1 5 142,6 5-177,-8-4 1,7 8-90,-4-2 90,4 7 1,-3-3-116,2 0 0,1-2 126,-5-6 1,5 2-341,-5-1 0,4-8 1,-2-1 84,1-7 1,-3-5-1246,4-8 1002,1-3 0,1-8-472,-2-3 1,1-4 904,-4-3 0,4-3 0,-2-4 0</inkml:trace>
  <inkml:trace contextRef="#ctx0" brushRef="#br0" timeOffset="834">725 266 8096,'-10'-5'0,"2"0"0,1-1 1,3-3 135,-3 6 0,4-5 227,-4 0 0,3 4-70,-3 0 0,3-2 174,-3-1 0,4 2-90,-4 2 0,3-2-58,-3 2 1,0-1 63,-4 4 0,4 0-103,0 0 1,0 5-160,-4 2 0,1 4 86,-1 3 1,0 3-153,1 8 0,3 3 135,0 3 1,4 6-335,0 2 1,1-1 45,2 1 1,2-3-34,1 3 1,4-6-161,7-1 0,-1-5-269,5-6 1,-1-5-382,1-6 1,5 0 414,-2-7 0,2 0-343,-5-7 1,2-2 308,-2-5 0,4-3 560,-1 0 0,2-1 0,-9 0 0,0 4 0,-3-4 0,-1 4 0,1 0 0,-4 0 0,0 1 0,-4 3 0,0-1 0,0 5 0,0-4 21,-2 4 1,3-1 396,-8 4 511,3-5-288,-8 4 237,3-9-117,-5 4-491,0-4 1,4-1-154,0 1 1,5-1 71,-2 0 1,3 1-111,1-1 1,0 0 98,0 1 0,0-1-155,0 0 1,5-2-4,2 3 0,2-3 60,2 6 1,3 2 30,1 1 0,0 3 18,-1 1 0,-1 8 19,5 3 0,-5 7-33,1 0 0,-3 2 88,-4 1 0,1 1-63,-4 3 1,-1-1 56,-3 4 0,-1-4-46,-3 1 1,-3-3-152,-7 0 1,-1-2 26,-3-3 0,-2-1-184,2-6 0,-1-4-17,1-2 1,0-3 89,3-1 1,-2-8-567,2-3 1,5-8 273,3-2 0,4-2-644,0-5 0,3 4 360,3 0 0,3-2-70,5 1 1,1 1 385,2 6 0,-1 2 344,5 2 0,-1 2 0,5-4 0</inkml:trace>
  <inkml:trace contextRef="#ctx0" brushRef="#br0" timeOffset="1567">1140 394 8374,'-11'0'417,"5"0"-327,2 0 1039,-1 0-479,4 0-430,-4 5 0,5 1-6,0 4-3,0 1-54,0 0 1,0 4 211,0 3-363,0-3 0,0 5 287,0-2-98,0 2-511,0-3 207,5 3 0,-4-8 193,8 3-122,-7-4 29,7-6 0,-7 0-6,5-5 1,1 0-266,2 0 140,-4-5-253,4-5 230,-4-2 0,3-8-49,-2 2 1,1-2 108,-4-1 1,3-1 140,-3 1 1,3 0-112,-4 0 0,1 4 96,-4 3 1,3 2-161,1 1 395,-1 5-153,-3 2 0,0 8 109,0 4 0,0 5-31,0 1 0,0 5-132,0-2 0,0 4-80,0 0 1,0 0 84,0 0 0,0 0-336,0-4 0,0 3 108,0-2 0,0-3-389,0 0-381,0-3-500,5-2 722,1-4 0,5-9 720,-1-8 0,-3-6 0,1 3 0,-1-6 0,3-1 0,-3-1 0,0-2 0,-3 2 0,3 5 0,-3-6 0,3 5 0,-5-3 0,2 7 0,-3 0 161,-1 3 1275,5 0-1025,-4 5 1,4 3 40,-5 6 1,0 3-68,0 5 1,0 3-258,0 0 0,0 5 84,0-1 1,0 2-115,0 1 1,0-3 65,0 0 0,0-4-145,0 4 1,1-6-271,2-2 215,-2 1-150,9-10 0,-5 3 76,2-8 1,2-3-77,-2-7 0,-1-3 22,1-4 0,0 0 63,4-1 0,-1-2 45,-3-1 0,2 0-7,-2 4 1,1 1 126,0 2 0,0 2-114,-5 6 0,4-1 343,-3 0-235,4 6 0,-5 1 138,4 8 0,-5 1-40,2 6 0,-3 4 32,-1 3 0,1 2-120,3 2 0,-3-1 1,2 0 1,-1 1-27,-2-1 1,0-1 46,0-2 1,0 2-424,0-2 0,0-3 160,0-1 1,1-3-1552,2-4 773,-2 2 951,9-8 0,-4-1 0,4-5 0</inkml:trace>
  <inkml:trace contextRef="#ctx0" brushRef="#br0" timeOffset="1782">1704 0 8096,'0'15'0,"0"3"0,0 2 0,0 3 642,0 2 0,0 7-102,0 7 1,0 2-244,0 2 0,4 3-499,-1 0 0,4-1 205,-3-6 1,3 1-278,-3-4 1,4-7 169,-1-8 1,-1-4-1619,1-6 1722,-5-1 0,8-9 0,-4-2 0</inkml:trace>
  <inkml:trace contextRef="#ctx0" brushRef="#br0" timeOffset="1925">1651 309 8095,'0'-11'679,"0"5"-429,0-3 0,1 8-434,3-3 1,5 3 71,5 1 1,5 3-628,-1 1 0,2 4 277,1-1 1,1 3 461,-1 0 0,0 1 0,1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6:17.4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101 12 7974,'0'-6'0,"0"1"0,0 6 0,0 3 0,4 5 0,0 5 0,0 6 0,0 2 0,-2 0 0,5 7 0,-4-1 0,5 7 0,-5 1 0,2-1 0,-1-3 0,-2 0 375,5 0 0,-4-1-744,0-3 1,2-3 2,-2-7 0,2-3-162,-1-4 0,-3-4 528,2 0 0,-1-6 0,-2-1 0,4-4 0,2-7 0</inkml:trace>
  <inkml:trace contextRef="#ctx0" brushRef="#br0" timeOffset="210">48 171 7974,'-10'0'-261,"-1"0"-262,0 0 1464,5 0-646,-3 0 0,12 0-146,1 0-51,4 0 0,6 0-65,1 0 0,4-3 182,-2-1-742,8 1 330,-2-2 148,7 4 0,-4-8-964,3 6 527,-3-5-197,0 2 683,-4 0 0,14-4 0,-3 4 0</inkml:trace>
  <inkml:trace contextRef="#ctx0" brushRef="#br0" timeOffset="586">495 256 7974,'-9'2'0,"1"0"15,1 2 1,-1-1 349,-2-3-194,4 0 25,-4-5 0,9 3 28,-2-5 0,1 3-127,2-3 1,2 0 111,1-4 1,0 4-226,4 0 0,0 4-8,3-4 0,1 4 10,0 0 0,3 2-8,0 1 0,0 4 116,-3 3 0,0 3-24,-1 0 0,-3 1-1,0 0 0,-1-1 155,1 1 1,-2 3-88,-5 0 0,0 2 120,0-2 0,-5-2-140,-2 2 1,-2-2 25,-2-1 0,-3-6-148,0-1 1,-4-3 148,4-1 1,-1-1-371,0-3 0,4-5 131,-4-5 1,7-4-439,1 4 1,5-5-290,-2 1 0,3 2 393,1-2 0,5 5-169,2-1 0,2 2 174,2 1 0,4 2 424,3 2 0,-2-2 0,2 6 0,-4-1 0,4 4 0,0 0 0,3 0 0</inkml:trace>
  <inkml:trace contextRef="#ctx0" brushRef="#br0" timeOffset="997">740 235 7974,'0'11'96,"-3"-1"88,-1 1 0,1 0 87,3-1 204,0 6-154,0-4 0,0 11 15,0-1-267,0 1 27,0-2 0,1 6-88,2 1 32,-1-2 152,2 0-245,1-5 1,-4-3 217,3 0-182,-3-5 0,2-1 267,1-5-161,0-5 1,-4 2 0,0-8 1,0-3-110,0-7 1,0 1 1,0-5 1,-4-1 32,0-6 0,-3-1 3,4-2 0,-4-3-107,3 3 1,-3-3 21,4-1 0,-5 0 49,5 0 1,-1 4 0,4 0 1,0 2 1,0-1 4,0 6 81,0-3-76,5 17 0,1-6-11,5 10 36,-1-1-22,1 4 1,0 1-22,-1 3 0,-3 5-23,0 5 58,0 5 71,4-2-81,-5 0 1,-1 1 160,-5-3 1,3 4-97,1-2 0,-1-1 53,-3-2 1,0-1-87,0 1 1,-3-2-97,-1 2 152,-4-2-402,2-1 0,-5-4-47,1 0 365,4-5-1184,-4 3 630,5-5 302,-1 0-1200,-4 0 363,9-5 886,-4-1 1,6-4 196,3-1 0,2 0 0,5 1 0</inkml:trace>
  <inkml:trace contextRef="#ctx0" brushRef="#br0" timeOffset="1915">1049 171 7978,'-7'-10'-176,"0"-1"0,4 0 127,0 1 0,-2 3 383,2-1-103,-6 1 0,7-3-98,-5-1 1,5 4 119,-2 0 0,3 3-38,1-3 0,0 4 318,0-4-89,0 4-274,0-2 211,5 5-376,0 0 0,6 4 49,0 0 0,-2 4-159,-2-1 0,3-1 54,-3 1 1,-1 0 123,1 4 1,-4-1-104,4 1 0,-4 0 75,0-1 1,2 1 100,-1 0 0,-1 3-100,-3 0 1,0 0 107,0-3 0,0-1-104,0 1-28,0 0 1,-1-2-60,-2-2 0,0 2 62,-4-6 0,4 4-70,-5-3 96,6-1-123,-7-3 0,4-1 72,-2-2 1,2 0-44,5-4 1,-1 5 34,-3-2 4,3-2 1,-4 4 3,5-5 0,0 5 14,0-8-13,0 9 131,0-4-117,0 5 292,0 0-287,0 5-8,0-4 0,0 5 13,0-2 4,0-3-15,0 3 0,-1-4 13,-2 0-19,1 0-22,-7 0 0,4-1 44,-2-2 1,1-2-25,3-2 1,0-1-133,-4 4 1,4-4 125,-4 1 0,4-3 0,0 0 0,-3-1 0,3 0 0,-4 1 0,5-1 0,-2 0 0,3 4-300,1 0 265,0 5-3,0-8-218,0 9 108,0-4 0,4 4-89,-1-2-23,1 1-8,1-2 112,-4 4 0,5 0-63,-3 0 1,-2 1-35,3 2-348,-3-1 186,4 2-16,-4 1 119,4-4 148,-5 4 1,0-4 148,0 3-219,0-3 293,0 4-160,0-5 73,0 0-114,0 4-205,0-2 228,0 2 0,-1-4-122,-3 0 241,3 0 0,-4 0 0,5 0 0,-5 5 0,-1 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6:22.5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96 8091,'-11'0'-249,"5"0"500,2 0 1,4 6-18,0 4 227,0 6-242,0 5 1,0 5-8,0 2 1,1 4-6,2 4 0,0 1-387,4 2 132,-5 2 0,6-7-112,-4 5 0,3-8 146,-3 1 1,4-8-627,-1-3 0,-1-6 287,1-7 1,0-4-756,4-4 1108,-5 0 0,3-9 0,-3-3 0</inkml:trace>
  <inkml:trace contextRef="#ctx0" brushRef="#br0" timeOffset="372">192 447 8205,'-4'6'-895,"1"2"1371,-4-4 70,5 4-163,-8-7 1,8 4 45,-5-5-433,4 0 0,-1-1 109,4-3 1,0-2-158,0-4 0,1-1 115,2 1 1,0-5 17,4 1 0,0 0 28,4 3 1,-1 4-31,1 0 0,1 5 21,2-2 1,-2 3-10,2 1 0,1 1 64,0 3 1,-1-1-48,-4 8 0,0-3 87,-3 6 1,1-1-82,-4 2 1,-1-4-3,-3 4 0,-1-4-168,-2 0 0,0 0 100,-4-1 0,-1-2-267,-6-1 0,2-5 93,-2 2 1,-2-4-49,2-4 0,0 2 53,3-5 1,4-1-491,0-2 1,5-2 109,-2-2 0,3 2-214,1-2 0,5 2 253,2 1 1,3 1 465,5-1 0,1 1 0,5 3 0,-2 1 0,3 3 0,-3 2 0,11-9 0,-2 4 0</inkml:trace>
  <inkml:trace contextRef="#ctx0" brushRef="#br0" timeOffset="752">554 351 8205,'5'-6'312,"-4"-3"56,4 3 0,-5-1-50,0 0 0,0 3 178,0-3-233,0 5 0,-5-6-102,-2 4 0,1 0-24,-1 4 1,-1 0-150,-6 0 1,2 5-193,-2 2 1,2 3 119,1 0 1,0 2-47,1 2 0,0-1 52,3 5 1,-1-1-60,4 1 0,1 0 131,3-3 0,1-1-109,3-4 0,-1-4 42,8-2 1,-3-3-111,6-1 0,2-2 8,-2-5 0,4 0 119,-4-8 0,0 0 100,-3 1 0,-1-2-185,1 2 629,0 2-341,-1-3 1,-3 9 20,0 3 0,-4 3 74,0 3 1,-1 8 102,-2 6 0,0 8-7,0 4 1,0 1-130,0 2 1,-4 0-82,0 0 0,-4 4 53,1-1 1,-6 1-190,-1-4 0,-2-2 100,2-1 0,1-3-278,-4-5 0,2-4-25,-2-3 1,4-7 10,-2-3 0,4-4-653,0-4 0,5-3 395,2-7 0,3 1-611,1-5 0,3-3 559,4-4 0,0-5 510,7 2 0,3-3 0,-1-1 0</inkml:trace>
  <inkml:trace contextRef="#ctx0" brushRef="#br0" timeOffset="925">693 362 8180,'0'6'205,"0"0"164,0-3 1,0 3-80,0 5-76,0 0 0,0 0-118,0 4 0,0-2 99,0 4 0,1-2-302,2 2 1,-1-2 98,1 2 0,2-4-433,-2 1 0,1-2 267,-4-1 0,1-5-1365,3-3 1539,-3-1 0,4-7 0,-5-1 0</inkml:trace>
  <inkml:trace contextRef="#ctx0" brushRef="#br0" timeOffset="1044">682 138 6811,'-6'5'-345,"1"-4"312,5 9 1,0-3 32,0 7 0,0 3 0,0 4 0</inkml:trace>
  <inkml:trace contextRef="#ctx0" brushRef="#br0" timeOffset="1312">991 383 8078,'-5'-6'89,"-2"3"-3,-2-3 478,3 5-280,-4-4 1,8 5-80,-5 0 0,3 0-33,-3 0 0,3-4 100,-3 1-349,0-1 199,1 4 1,-3 4-100,2-1-35,2 6 1,-4-3-68,2 4 1,1 2 68,-1 2 1,4-1-219,0 5 1,1-4 72,2 4 1,0-4-342,0 4 0,2-5 182,1 1 0,3-6-118,5 0 1,3-6 3,0 1 1,5-3 427,-1-3 0,-3-3 0,5-9 0,-3-2 0</inkml:trace>
  <inkml:trace contextRef="#ctx0" brushRef="#br0" timeOffset="1678">1108 373 8078,'5'-6'-27,"-3"-3"192,5 6 1,-4-2 335,0 2-4,-2 1 30,-1-2-344,0 4 51,0 0 1,-3 1-94,-1 2 0,-4 0 47,1 4 0,-2 0-157,2 4 0,-2-1 61,2 1 1,1 0-50,-1-1 1,4 1-143,0 0 1,-2-1 70,2 1 1,-1-1-270,4 1 1,0-4 137,0 0 1,1-4-161,3 0 0,2-2 85,4-1 0,1-1-20,0-2 1,-1-3 45,1-5 0,3-3 60,0 0 0,-1-4 262,-6 4 1,3 0-105,-3 3 1,-2 0 952,-2 1-428,3 4 484,-5-4-693,4 9 1,-8 1-46,-1 7 0,-1 3-167,2 0 1,2 2-230,-3 2 1,3-2 5,1 2 1,0-2 95,0-1-769,0-1 527,0 1 1,1-4-902,3 0 775,1-4 0,6-3-441,0-7 0,-1-3-45,1-1 867,0-4 0,-1-1 0,1-6 0</inkml:trace>
  <inkml:trace contextRef="#ctx0" brushRef="#br0" timeOffset="1899">1363 11 8078,'0'-6'962,"-4"1"-966,3 5 180,-4 0 0,5 6 32,0 5 0,0 4 29,0 6 1,0 2 202,0 2-265,0 2 1,0 8-132,0 1 0,3 5 82,1 2 0,3-4-173,-3 3 0,0-6 67,0-1 1,1-4-711,2-6 1,2-1 389,-2-10 0,2 0-1499,-2-3 1799,2-5 0,-3-6 0,5-6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6:28.1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75 192 8238,'0'-10'0,"0"-1"-13,0 1 0,0-1 69,0 0 0,3-3 92,1 0 1,5-4 93,2 4 0,1-4-230,6 4 1,1-4 48,5 4 0,0 5-21,4 5 1,-3 3 98,4 1 0,-2 5 39,1 2 0,-2 10-84,-4 5 0,-6 7-2,-2 3 1,-3 5-158,-4 5 1,-2 2 98,-5 2 0,-1 2 93,-3 1 0,-5 2-22,-6-5 1,-7-1-20,1-6 1,-8-7-73,1-7 0,-3-8-68,-1-7 0,-1-4-92,-2-6 1,3-9-38,0-5 0,1-10 4,6-4 1,5-4 134,6-4 1,3 2 43,4-5 0,2 5 0,5-2 0,6 4 0,5 4 0,1 2-1166,5 4 0,5 6-35,3 2 1201,4 7 0,-2 2 0,5 5 0</inkml:trace>
  <inkml:trace contextRef="#ctx0" brushRef="#br0" timeOffset="447">373 427 7772,'-7'-10'-766,"0"3"1300,4 2 11,-1 1-302,4 3 1,0 1-86,0 7 1,4 3 41,3 4 0,3 3-37,1 4 1,-1 2-194,1 2 1,1-3 130,2 3 1,-2 1-269,2-1 1,-2-4-283,-2-3 1,1-4 238,0 4 0,-1-6-328,1-2 1,0-4 210,-1-6 0,1-2 81,0-5 1,-2-5 245,-2-9 0,3-5 0,-4-2 0,4-4 0</inkml:trace>
  <inkml:trace contextRef="#ctx0" brushRef="#br0" timeOffset="755">628 395 8120,'0'-16'-529,"0"5"333,0 0 293,0 1 84,0 9 0,0-1 52,0 9 1,0 1 29,0 10 1,0 0-36,0 3-90,0 0 0,4 4-91,0 0 0,3 0 101,-4-4 1,6 3-196,-2-3 0,-1 2 66,1-9 0,0 0-140,3-3 0,1-2 46,0-2 1,-1-2-66,1-5 1,-2-6 85,-1-5 1,3-4-271,-4-6 1,5-5-19,-5-3 1,-1-1 43,1-2 0,-1 3 300,1 1 0,-2 4-89,-5-1 1,4 6 457,-1 2-165,1 4-115,-4 2 1,0 9 28,0 9 0,3 1 155,1 10 1,3-1-211,-3 5 1,0-1 31,0 0 1,1 1-255,2-1 1,1 0 78,-5 1 1,6-5-354,-2 1 0,-1-6-312,1-1 743,0-1 0,4-9 0,-1 4 0</inkml:trace>
  <inkml:trace contextRef="#ctx0" brushRef="#br0" timeOffset="1071">990 469 8120,'0'6'5,"0"4"203,0-4 1,0 1 149,0 0-276,0-5 18,0 8 1,2-8 316,1 5-539,-2-5 181,9 3-153,-4-5 81,4 0 94,1 0 0,-1-5-155,-3-2 1,1-3 16,-5-4 1,5 1 74,-5-5 1,1 0-100,-4-3 1,0 3 68,0 0 0,0 2 10,0-2 0,-4 3 9,1 4 1,-6 1 273,2 3-218,-2 3 1,-1 6 93,3 5 1,-1 1-47,4 10 0,1 1-45,3 6 1,1-3-130,3 3 0,1 1 100,6-1 0,1 0-443,2-4 1,-1-4 14,5-3 0,0-3-153,3-4 0,0 1-97,0-4 0,1-2 641,-1-6 0,0-2 0,1-4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6:31.4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32 139 8136,'-6'-5'0,"-2"3"0,4-6 27,1 6 46,-2-3 0,4 4 288,-3-2-283,3 1 343,1-2-61,0 4-366,0 0 170,0 4 1,0 2 128,0 5-134,5 4 0,-3-2-83,5 5 0,-1 0 92,1 3 0,3 2-235,-3 1 1,2-5 55,2 3 0,-1-5-137,-3 1 0,2-2 71,-2-6 0,3-3-203,0 0 0,0-5-31,-3-2 0,2-3 98,-2-7 0,-1-3-48,1-9 1,-4-3 8,0 1 0,-1-6 233,-2 2 0,0 2-126,0 1 1,0 2 272,0 2 1,0 4-31,0 3 296,0 2-201,0 6 1,0 3-30,0 6 0,0 7 1,0 4 1,3 9-30,1-2 1,0 3-175,0-3 1,-2 0 115,5 0 1,-3 1-307,3-1 1,-3-1 74,3-2 1,-1-3-485,1-4 1,1-4 636,-4 0 0,4-5 0,-2 3 0</inkml:trace>
  <inkml:trace contextRef="#ctx0" brushRef="#br0" timeOffset="300">330 234 8133,'0'17'-122,"0"-2"-53,0-4 0,0 0 170,0-1 1092,0 1-667,0 0 1,1-5 218,3-3-981,2-2 279,0-1 0,3-1 181,-2-2-408,3-3 197,-4-10 0,2 0-164,-4-6 194,4 1 1,-7-5 36,3-2 0,-3 0 74,-1 0 0,0 4-49,0 0 1,0 2-11,0 5 1,0-2 356,0 4 0,-5 6-18,-2 5 0,1 3-32,-1 1 1,1 10 3,-1 4 0,1 10-89,3 4 1,1 3-171,-1 1 0,3 0 164,3-1 1,3 3-501,5 1 1,1-6 148,2-1 1,-1-4-762,5-3 0,-1-8 907,5-2 0,-1-3 0,0 2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6:38.4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43 160 8199,'0'-11'0,"-4"4"0,1 0 0,-1 0 0,4-4 0,0 1 0,0-1 0,0 0 0,0 4 0,0 0-64,0-1 0,5-2-120,2 0 243,-2 4 0,4 0 58,-2 2 84,-2 3-133,5-4 1,-5 10 16,6 2 0,0 4-16,-1 3 0,-3 3-24,1 4 1,-2 1-13,1 3 1,-3-2-72,-4 1 1,0 3 92,0-3 1,0 5 0,-1-4-132,-2-2 1,-3-4-105,-5-1 199,0-10 1,-3 5-81,0-9 0,-1-2-4,0-5 1,4-8 6,-4-7 1,5-2-10,3-1 0,-2-4-156,6 0 0,-1-4 101,4 0 1,1 2-194,3-1 0,2 4 60,5-1 0,3 4 34,0 3 1,4-1 220,-4 5 0,5 0 0,-3 3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6:39.7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6621,'6'0'-232,"-1"0"314,-5 0 269,0 0-245,0 5-52,0-4 1,0 9 11,0-3 1,0-1 44,0 1-64,0 0-2,0 8-109,0-3 109,0 4-191,0-1 185,5-3-11,-4 8 1,4-8-183,-5 2 1,0 1 58,0-1-116,0 1 1,0-5 93,0 1 1,0-4-306,0 0 422,0-5 0,0 3 0,0-5 0,0 0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1:38.1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14 106 8012,'-3'-7'689,"3"3"-252,-4 1 54,4 3-213,-3 0-106,2 0 0,-2 4-43,3 3 0,0 3 83,0 4 0,1 3-210,1 2 0,0 2 89,3 2 0,-3-1-191,3 2 1,-3-3 45,3 0 1,-3-2-75,3 0 0,-1-7 23,0 0 1,0-4 130,-1-3 1,-2-2 35,4-3 0,-4-4-30,2-3 0,0-3 22,-1-4 1,1-4-9,-3 0 0,0 0 51,3-1 0,-3 0-39,3-2 1,-2 0-130,-1-3 1,0 2 80,0-1 0,-3 1-81,1 1 0,0 2 94,2 1 0,0 3-11,0 1 0,2 3 232,0 4-232,4 3 0,-5 1 123,4 3 0,-3 4-88,3 3 0,-3 1 83,3 6 0,-1-1-66,0 3 0,2 2 5,-4 1 1,4 1-48,-2 1 1,2-1 36,-1-1 1,0 1-122,-3-4 1,3 3 66,-3-3 0,3 2-45,-3-4 0,3 2 60,-3-5 0,2-1-121,-2 0 1,-1-2 93,1-1-22,2-4-10,0 4 17,3-6 0,-1 1 4,-1-4 0,0 0 13,-3-3 1,4 1 13,-1-3 1,-1 2 17,0 0 0,-1-2 31,1-2 0,-1-1 18,1 0 0,-2 2-68,0-4 1,1 0 168,0-2 1,1 0-40,-1 0 0,-1-2-112,-2 0 0,2-4 0,1 1 1,-1 2 1,-2 1 0,0 1 4,0 1 0,0 3 24,0 2 5,0 1-81,0 4-308,-3 1 275,2 3 1,-2 3 52,3 2 0,0 1 0,0 1 0,0 3 0,0 1 0</inkml:trace>
  <inkml:trace contextRef="#ctx0" brushRef="#br0" timeOffset="748">302 288 7853,'0'4'1134,"0"-1"-730,0-3 740,0 0-1077,3 0 0,-1-3 7,2-1-27,1-3 1,0 0 3,-1-3 0,-1 2 122,1-4 1,-1 3-249,1-3 0,-2 1 11,0-1 1,-1 0 33,-1 3 1,0-1 160,0 3-246,0 3 73,0 1 1,-3 4 31,-2 1 1,1 5-6,0 2 1,2 3 33,0 0 0,-1 1-65,0 1 1,1 0 51,2 0 1,0-2-117,0 0 0,2-4 101,1 2 1,2-2-216,0-1 1,0-3 60,0 1 1,1-4-257,-1 2 0,3-3-39,2-3 1,-1 1-608,-2-5 700,0 2 0,-1-6 365,-1 4 0,1 0 0,-4 0 0,3-3 0,-4 3 0,5-4 0,-4 1 0,0 2 0,-2-2 0,0 6-168,0-1 182,0 3 6,0-4 1053,0 5-696,0-2 1,0 4 78,-3 1 225,2 2-360,-2 3 1,1 1 199,0 1-240,-1-1-122,3 2 0,0 0 159,0-1-372,0 4 126,0-6 1,0 4 41,0-1 1,1-3-222,1 3 1,0-5-47,3 0 0,-3-1 101,3 0-100,-1 0 68,0-4 1,2 0 65,-1 0 0,1-1-107,1-2 1,-2-1 108,0-6-419,-1 3 237,3-3 1,-2 0-59,0 1 52,-1-1 49,0 3 0,2 3 252,-4-1-39,0 0 486,2 2-277,-4-4 119,3 6 0,0 1-142,-1 5 1,1-1 3,-3 1 0,0-1-52,0 3 0,0 0 409,3-3-189,-3 3-185,7-4 0,-6 1-190,4-1 0,-3-2 84,3-1 1,-3 0-292,3 0 0,-3-4 98,3 0 0,-3-5-71,3 0 0,-3-1-166,3 0 1,-3-1-276,3-3 1,-3 0-329,3 0 1,-3 3 323,3-1 1,-3 1-137,0-1 0,1 2 30,-1 3 690,1 0 0,-3 0 0,0 0 0</inkml:trace>
  <inkml:trace contextRef="#ctx0" brushRef="#br0" timeOffset="1448">856 71 7853,'-1'-5'145,"-1"1"-153,-2 2 1292,0-1-269,-2 3-599,5 0 1,-4 3-148,2 2 0,0 2-58,1 2 1,1 2 0,-1 3 0,1 0-242,1 0 59,0 0 0,0 0-273,0 0 0,2 0 194,1 0 1,5-4-277,-1-3 0,1 0 183,-1-5 1,3 0-11,-1-2 1,3-3-34,-3-1 0,1-6-54,-1-1 0,-1-3 133,2 0 1,-3 0-5,-3 0 1,2 0 61,-4 0 1,3 2 133,-3 1 0,0 2 75,-2 0 0,1 3 32,2 2-32,-3 2 1,3 2-79,-3 5 1,0 2 257,0 2 0,0 2 51,0 3 0,0 2-101,0 1 1,0 3-55,0 1 1,3 0 142,-1 3 1,3-3 258,-3 0-350,0 4 0,1-4-4,-1 3 0,1-2-40,-3-1 0,0-3 53,0-2 0,-1 0-26,-2-2 0,-1-1-382,-3-6 122,0-3 0,-2 0-768,0-2 564,-1-1 0,1-1 116,0-5-1518,-4-1 1056,5-1 0,-4-3-26,3-2-1520,-1-1 1341,6-1 0,-1-3-95,3 1-507,-1 0 1346,3 2 0,3-4 0,1 1 0</inkml:trace>
  <inkml:trace contextRef="#ctx0" brushRef="#br0" timeOffset="1829">1130 274 7808,'-7'0'0,"0"0"23,3 0-44,-2 0 0,4 0 1551,-3 0-299,4 0-331,-2 0-641,3 0 0,1-2-110,1 0 1,2-1 57,3 3 1,0 0-164,0 0 0,0 1 91,0 2 1,0 0-176,0 1 1,0 3 2,0-3 1,-2 2 88,-1 2 1,0-1 84,1 0 1,-1 0 82,-2 3 1,-1-3 201,1 3-330,-1-2 0,-3-1 59,-1 0 1,-2-1 27,0-1 0,-1-2-297,-1 0 80,-3-2 55,2 2 1,-2-4-707,3-1 480,-3-2 0,2-6-666,-1 1 0,4-1 412,3 0 0,1 3-224,1-3 0,0 0-49,0 1 283,3 0 0,2 1-301,4 1 1,-1 1 131,1 2 622,2-3 0,-2 6 0,2-4 0,1 0 0,2-2 0</inkml:trace>
  <inkml:trace contextRef="#ctx0" brushRef="#br0" timeOffset="2058">1256 281 7808,'1'5'-1815,"1"0"2201,-1-1 0,2 1 0,-2 0 1193,1 0-778,-1 2-297,2 0-237,-3 0 0,0 0 592,0 0-545,0 0 0,1 0 71,1 0 1,-1 0-124,1 0 0,-1-3-124,-1 1 72,0-3-97,0 1-127,0-3 0,0-3 121,0-2 0,0-2-98,0-2 1,0 0-319,0-3 106,0 1 148,0-3 0,0 0-267,0-1 200,0 5-79,0-4-222,0 3 242,0 0 1,2 1-116,1 3 1,2 0-242,0 0 0,-1 3 125,1 2 0,-1 1-539,3 1-484,0 0 1435,3 3 0,-2 1 0,2 3 0</inkml:trace>
  <inkml:trace contextRef="#ctx0" brushRef="#br0" timeOffset="2295">1467 15 7808,'-4'7'632,"4"0"0,-6 1 182,4 1 1,-1 3-316,0 4 1,3 2 39,-3 3 0,2 2-7,1 1-316,0 2-61,0-1 1,3-1-819,-1-2 514,0-1 0,2-7-961,0 3 0,0-3 213,1-3-436,0-4 1333,2-3 0,0-8 0,0 1 0</inkml:trace>
  <inkml:trace contextRef="#ctx0" brushRef="#br0" timeOffset="2560">1572 190 7808,'0'-7'261,"-1"3"169,-1-1 1,0 1-348,-3-1 0,3 2 82,-3 3 1,3 0 308,-3 0 1,1 1 141,-3 1-585,3 2 137,-2 3 1,2 3-14,-3-1 0,0 1-111,3-1 0,0 0-14,1 3 0,3-4 215,-3 2-236,3 1 41,0-1 1,3 1-101,1-1 1,3-2 35,3-1 1,-2-3 28,4 1 0,0-3-57,2 3 1,-3-3 93,1 3 0,-1-4-258,1 2 1,-1 0 77,-2-1 1,0 1-436,2-3 0,-2 0 252,0 0 1,-3 0-301,1 0 1,-3-3 610,3 1 0,-2-4 0,2 3 0</inkml:trace>
  <inkml:trace contextRef="#ctx0" brushRef="#br0" timeOffset="3013">1810 274 8101,'-4'3'837,"-1"-1"-292,3 4-239,-4-6 1,5 7 58,-4-3 1,3 3-110,0 0 1,-1 2-63,1 0 1,-3 1 9,3 0 0,-2-2-302,2 1 1,1-1 51,-1-1-1190,1 0 699,1-3 349,0 2 188,0-5 0,0 2 0,0-3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6:40.8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0 7628,'-10'0'-703,"4"0"932,-4 0-78,9 0-3,-8 0 212,8 0-213,-4 0 1,6 0-4,3 0 0,1 0-68,6 0 1,0 0 36,-1 0 0,5 0-244,-1 0 1,1 0 142,-1 0 0,2 0-169,1 0 0,2 0 3,-4 0 0,-1 4 118,-4-1 0,1 6 95,0-2 0,-2 2-82,-2 2 0,-2-1 50,-5 1 1,0 1 146,0 2 1,-1-2-63,-3 2 0,2 2-70,-5-2 0,1 0 72,-1-3 18,-3-1-247,9 1 126,-4-1 1,7-2-116,1-1 0,0-5-104,4 2 1,1-2 62,6 2 1,-2-3-60,2 2 1,2-2 73,-2-1 0,5 0-279,-2 0 1,0 0 408,1 0 0,-1 5 0,5 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6:41.8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 6856,'0'-6'40,"0"1"-7,0 5 0,1 0 78,2 0 0,3 0-68,5 0 0,-3 0-57,3 0 1,-5 0 31,8 0 1,-5 0-6,6 0 1,-4 0-52,0 0 1,0 0 64,-1 0 0,0 1 29,-3 3-43,2-3 1,-6 5 66,4-3 0,-5 0-60,2 4 1,-3-4-6,-1 4 1,0-3-15,0 3 0,-1-3 26,-3 3 1,3-4-4,-2 4 0,0-3 3,0 3 1,1-4 35,-1 5 1,2-5-17,1 4-41,4 0 0,2 4 18,5 0 1,0-4-15,-1 0 0,1-4 46,0 4 1,-4-1 57,0 1 71,0 3-154,4-4 1,-6 4 8,-1 1 0,-3-4 5,-1 0 1,-5-3-113,-2 3 1,-2-3 106,-2 3 0,-3-4-211,0 4 1,-4-4 12,4 0 1,-4-2-104,4-1 1,0 0-95,3 0 0,0 0 113,1 0 0,3 0-89,0 0 331,4 0 0,-1-4 0,8-2 0,2-5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6:43.1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213 0 8033,'-7'0'335,"0"0"31,5 0-316,-8 0 1,8 0 161,-5 0-301,5 0 106,-8 0 94,4 0 1,-4 0-53,-1 0 34,0 0 1,1 0 5,-1 0 1,0 1-10,1 3 0,-1-3-150,0 2 23,1-1 1,-1 1 56,0 1 1,4 1-12,0-2 0,5-1-120,-2 6 0,0-5-27,0 4 144,0 0 0,4 4-37,0 0 1,0-1 22,0 1 0,4 0 2,0-1 1,4-3-4,-1 0 0,-1-1-10,1 1-9,0 3 1,4-9-4,-1 3 1,1 0 23,0 0 0,-1-1-4,1-3 0,3 0 19,0 0 1,2 2-21,-2 1 0,-2-1 14,2 6 0,1-5-55,0 4 0,2 0-82,-3 4 1,1 1 184,-5 2 1,1-2 135,0 2 1,-2-1 13,-2 1 0,-2-1-113,-5 5 0,0-4 100,0 4 0,-5-5-123,-2 1 0,-4-2-89,-3-1 1,2-2 113,-2-2 1,2 1-187,2-4 0,-1 0-423,0-4 0,1 0 252,-1 0 0,2-2-496,2-1 1,2-3-1,5-5 764,0 1 0,-5-6 0,-1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6:43.8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 7206,'-6'5'341,"2"-4"1,4 5-232,0-3 1,0 3-12,0 5 0,-4 1-3,1 2 0,-1 3-68,4 4 1,-3 1 76,-1 3 0,0 1-63,4 3 1,0 0 39,0-4 0,0 0-145,0-4 1,4-1 4,0-2 1,4-3 66,-1-4 0,2-5-79,2-3 0,3-1 90,0-2 0,2-4-61,-2 1 0,-1-9 47,5 1 0,-5-2-13,1 2 0,-6-3 3,-1 0 0,-4 0 1,0 3 0,-2 4 97,-1 0 1,0 3-86,0-3 0,-4 5 76,-3-2 1,-4 4-66,-3 4 0,1-2 72,-5 5 0,4 4-55,-4 3 0,5 0-78,-1-3 0,0 0-80,3-1 1,-2 1-220,6 0 1,2-1-493,2 1 443,1-5 0,7-1-21,2-5 410,3 0 0,5-5 0,2-1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6:42.2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1 6963,'-6'0'244,"2"0"-156,4 5 0,0 1 2,0 4 0,0 1-32,0 0 0,1 3-33,2 0 1,0 5-9,4-1 0,-4-2 70,4 2-280,1-5 235,-2 2 0,3 0 27,-2-1-299,3 0 247,0-8 1,1 2 0,-1-4-244,1-1 217,0-3 1,1 0-26,2 0-532,-2 0 343,8-5 0,-8 0-49,2-6 272,-2 0 0,-2-4 0,1 3 0,4-8 0,2 3 0</inkml:trace>
  <inkml:trace contextRef="#ctx0" brushRef="#br0" timeOffset="176">309 1 8066,'-6'6'0,"-3"3"-189,8-3 220,-9 5 0,9 1 242,-2 2-245,1 3 36,2 4 1,0 1 103,0 3 1,0-1-108,0 4-303,0 1 200,5-2 1,0-1 142,2-5-550,2 0 303,-3 1 0,5-6 127,0-2-717,-5-6 364,3-4 372,-3-4 0,9 5 0,2 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6:46.0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75 8045,'0'-6'-820,"0"2"879,0-1 0,5 4-10,2-3 0,2-1 38,2 2 1,4-2-70,3 2 0,2 0 54,2-4 0,2 5-116,1-2 0,5-1-4,-2 2 1,-2-1 23,-1 4 0,-4-3 15,-3-1 0,1 1-23,-5 3 1,0 0 87,-3 0 0,-4 1-38,0 2 87,-4 3 1,1 5-87,-4 0 0,-4 3 190,-3 0 0,-3 5-95,-1-1 0,0-2 21,-4 2 0,2 1-122,-4 6 0,2-3-12,-2 3 0,4-2-200,-1-2 0,-2 0 79,2 0 0,0-4-211,3-3 1,5-2 80,3-1 1,-2-1-335,1 1 584,1-5 0,8-1 0,0-5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6:47.0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 22 6785,'11'0'-757,"-6"0"1034,5 0-213,-4 0 25,4 0-13,1 0 200,0-5-189,-1 4 0,-2-4 286,-1 5-132,-5-5 279,7 4-24,-7-4-297,2 5 36,-4 0 126,5 0-116,-4 0-285,4 0 72,-5 0 214,0 0-387,5 0 40,-4 0 88,8 5 59,-7-4 1,7 8 12,-2-6 0,-1 1-17,1-4 0,-3 3 114,3 1-106,0 4 1,2-6 49,-2 6-123,3-6 71,-4 7 1,3-6 9,-2 4-11,3-5 0,-4 6 43,4-4-37,1 4 5,0-2-19,-1 0-3,-4 4 0,-1-8 28,-5 5 72,5-5-92,-4 8 0,4-4-21,-5 4 1,-4-2-5,1-1 1,-6 1-185,2 6 206,-7-2-14,2 3 1,-7 0-272,5-1 267,-5 5-16,3-8-105,-6 10 97,1-5 1,1 4-13,2-2 0,-2 2-7,2-2 0,3-2-14,1 2-57,2-5 78,1 3 0,5-6 32,3 1-29,2-1 1,1-2-72,0-1 1,2-5 61,5 2 0,0-3-4,7-1 0,2-1-3,-2-3 0,5-2-83,-1-5 0,-2 1 70,2-1 1,-4-1-196,4-2 0,-5 2 99,1-2 1,-3 1 51,-4-1 1,1 2 44,-4-2 1,-1 2 77,-3 1 1,-1 1 46,-3-1 1,-3 0-133,-7 1 1,0-1 48,-7 1 1,1-2-20,-9-2 0,4 2 40,-3-2 0,4 3 29,-1 4 1,3-3 118,1 3 0,3 2-162,0 2 0,9-2 34,-2 2-97,7-1 1,1 1-149,6-1 1,3-1 40,5 2 0,3 0 86,0-4 0,5 5-281,-1-2 1,2 0 84,1 0 1,1-1-43,-1 2 0,-3 2 43,0-3 0,-2 2 268,2-2 0,1 3 0,-5-3 0,5-2 0,-3 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6:47.6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191 75 7954,'5'-11'0,"2"0"0,-3 1 0,2 4 0,-2 2 0,-3-2 0,9 5 0,-9-4 0,7 4 0,-4-2 0,-1 2 0,-3-4 469,0 5 294,0 0-662,0-5 1,-1 4 27,-3-3 0,2 3 35,-5 1 0,0 0-40,-4 0 1,0 0-28,1 0 0,-4 0 96,-1 0 0,-2 0-25,3 0 1,-4 4-345,4-1 0,-4 6-225,4-2 1,-1-1 400,5 1 0,-1 0 0,0 3 0,4 2 0,0 2 0,5-5 417,-2 1 1,4-1 202,4 1-729,2 1 1,8-5 83,0-3 1,5-1-193,-1-2 99,2 0 1,1 0 85,1 0-160,-1 0 158,-5-5 1,3 2 33,-4-4 1,-1 5 11,-4-2 1,1 3 450,0 1-281,-5 0 0,-2 1-17,-4 3 1,2 2 133,1 5 1,-2 4-348,3 3 129,-3 2 1,-1 1 137,0 0-498,0 1 223,0-1 0,0-3 108,0-1-988,0-4 608,0 3 0,0-6-171,0 1 0,1 0-328,3-1 1,-3-2-533,2-1 1359,-1 0 0,2-1 0,2-2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6:51.3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11 256 7340,'-6'0'493,"1"-5"-241,5 4 96,0-4-66,0 1-108,0-2-4,0-5 0,0 4 30,0 0-44,0 0 0,2-5-20,1-2 0,-1 2 40,6-2-3,-6-3-76,7 5 1,-3-7-93,5 5 1,0-4 138,-1 4 0,0 0-132,-3 3 0,2 2-173,-2 2 0,3-1 98,1 4 1,-1 0 23,1 4 0,-1 6 61,1 5 0,0 1 27,-1 6 0,0 3-58,-3 4 1,2 4 7,-1 0 0,-3-2-4,3 1 1,-6 1 0,1 3 0,-1-2 10,-2-1 0,-4 0 18,1-4 1,-7-1 84,-1-6 1,1-1-52,-4-6 1,-3 1 14,-1-9 0,2 0-69,-2-7 0,1-3 3,0-7 0,-2-3-196,5-4 0,1-5 140,5-2 0,0-3-165,5-1 1,-5-1 55,5-3 1,-1 7-278,4-3 0,2 3 124,1 1 0,3 7 64,5 6 0,1 4-330,2 0 0,-2 5 577,2 3 0,2 6 0,1 3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6:52.1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22 403 8105,'0'-16'0,"-1"-1"421,-3 3-229,3 2 1,-4-8 126,5 2 1,0-3-83,0-4 0,1 2-54,3-6 0,-2 4 69,5-3 0,0 4-239,4 0 0,0 2 104,-1 4 1,5 0-230,-1 3 0,0 2-7,-3 6 1,-1-1-36,1 4 1,3 2 26,0 6 1,1 6 108,-5 8 1,1 3-15,-1 4 0,0 2 31,-3 5 1,-2 0-75,-5 0 1,0 0 69,0 0 1,0 2 125,0-2 0,-1 1-76,-3-8 1,-2 0 176,-5-4 0,0-4-148,-4-3 0,2-7-44,-4-3 0,0-3-120,-1-1 0,-1-6 151,5-5 1,-4 0-343,4-7 0,0 0-125,3-3 0,2-4-142,2 0 1,-1-1 276,4 1 0,1 2-246,3-6 0,0 6 220,0-2 0,4 3 297,3 5 0,3-3 0,0 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1:43.1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204 85 7798,'0'-7'150,"0"0"0,-1 2 213,-1 1 0,1 1 43,-1-1 35,1 2 350,-2-4-206,2 5-430,-5-5 1,4 5 11,-2-1 0,1 1 0,-1 1 239,-2 0-334,0 3 15,-4 1 0,1 5 276,-3 1-332,1 5 27,-3-3 1,0 8 228,0-1-410,0 1 0,0 2 6,0 2 259,3-3-574,1 4 325,3-4 0,3-1-996,1-1 755,3-2 0,6-7 0,3-3-300,4-4 1,4-2 60,1-1-774,3 0 598,-3-3 763,2-1 0,-2-6 0,3-1 0</inkml:trace>
  <inkml:trace contextRef="#ctx0" brushRef="#br0" timeOffset="376">288 218 7804,'-5'0'0,"1"0"0,-1 0 496,-2 0-233,0 0 1,0-2 112,0 0 0,0-1-99,0 3 1,0 0-135,0 0 1,0 0 63,0 0 0,1 1-102,1 2 1,-1 0 204,1 1-329,2 3-1,-3-4 188,5 5 0,-3-2-344,2-2 96,1 3 72,-2-3-301,6 3 208,-2-4 0,5 3-2,-1-4 1,2 1-116,2-3 1,0 0 77,2 0-52,-2 0 49,4 0 0,-3-3-162,2 1 124,-2-4 0,-1 5 133,1-4 0,-1 3 118,-2-3 1,-2 4 233,0-2 0,-3 2-5,3-2 492,-4 3-544,2-3 0,-3 6 311,0 1-472,-3 3 1,0 0 17,-2 0 0,0 2-88,3 0 1,-1 1-310,3-3 0,0 0-680,0 0 0,0-3-97,0 1 95,0-3 0,3 1 975,2-3 0,1 0 0,1 0 0</inkml:trace>
  <inkml:trace contextRef="#ctx0" brushRef="#br0" timeOffset="599">414 29 7804,'-7'0'451,"0"0"1,0 3-244,0 2 668,0 1-512,0 4 0,3 2 249,-1 4-75,3 2-259,-1 3 1,3 1-84,0 1-127,0-1 1,1 2 266,1-3-429,-1 1 136,5-5 0,-2 0-1052,3-5 753,0-2 0,0-2 148,0-1-1704,0 2 1171,0-8 0,-2 2 641,0-3 0,-1 0 0,3 0 0</inkml:trace>
  <inkml:trace contextRef="#ctx0" brushRef="#br0" timeOffset="797">527 268 7840,'-4'3'199,"-2"-2"50,4 4 0,-3 0-149,3 2 0,-1-3 38,1 1-529,1 0 169,-2 2 107,3-3 1,3-1-940,1-3 458,0 0 223,2 0 373,-5-3 0,8-4 0,-1-4 0</inkml:trace>
  <inkml:trace contextRef="#ctx0" brushRef="#br0" timeOffset="930">527 36 7840,'-3'7'-517,"2"-2"-64,-2-1 0,0 1 223,1 2 361,0 3 1,2-2-4,0 1 0,3-1 0,1-1 0</inkml:trace>
  <inkml:trace contextRef="#ctx0" brushRef="#br0" timeOffset="1199">744 43 7840,'0'-7'-377,"0"0"150,0 0 1288,0 0-426,0 0 60,0 3 65,-3 1-516,-1 3 0,-3 1 26,0 1 1,0 3 45,0 4 0,0 2-158,0 3 0,0 0 6,0 0 0,0 3 46,0 2 1,0 1-232,0 1 1,2 0 70,1 0-988,2 4 679,-4-4 0,5 4-196,-1-4 1,1-3-430,1 1 0,0-1 884,0 1 0,0-2 0,0-3 0</inkml:trace>
  <inkml:trace contextRef="#ctx0" brushRef="#br0" timeOffset="1355">583 275 7840,'-4'-7'-180,"1"0"0,3 2 664,0 0 0,1 4-113,1-2-943,2 3 387,6 0 1,-2-3-47,4 1 231,-3 0 0,4 2 0,-2 0 0</inkml:trace>
  <inkml:trace contextRef="#ctx0" brushRef="#br0" timeOffset="1657">716 247 7840,'-3'-7'525,"2"2"642,-1 0-425,1 4-68,1-6-5,0 7-458,0-7 52,0 7 136,3-4-147,1 4 1,3-2 291,0 0-333,0-1-27,0 3 0,2 0-151,1 0 36,-1 0 18,-2 4 0,0-3 71,0 4-158,0-1 194,-3 3-255,-1 0 83,0 1 1,-2-1 28,2 0 1,-3 0-20,-3 0 1,-1 0 28,-3 0-180,0 0 67,0-3 1,-1 1-350,-1-3 202,1 1 44,-5-3 0,5 0-373,-1 0 0,-1-3-3,0 1 0,1-3-284,2 0 0,3-1 122,2-1-542,1 0 757,1 0 1,1 0-476,1 0 953,2 0 0,3-4 0,0 0 0</inkml:trace>
  <inkml:trace contextRef="#ctx0" brushRef="#br0" timeOffset="1905">863 247 7840,'-3'4'0,"-1"1"0,0 0 595,-1 2-305,3-4 147,-4 4 0,5-4 1398,-4 1-1205,3 3-547,-1-6 75,3 2 0,0-4-81,0-1 1,3-3 101,-1-5 0,3 2-299,0-4 93,-2 1 0,3-3-390,-1 3 344,1-3 0,1 3-154,0-3 1,0 3-229,0-1 1,0 3 43,0 0-626,0 1 653,1 1 1,-1 1-490,0 1 1,-3 2 65,1 3 807,0 0 0,2 0 0,0 0 0</inkml:trace>
  <inkml:trace contextRef="#ctx0" brushRef="#br0" timeOffset="2492">1025 197 8215,'-4'-3'989,"-2"-1"621,2 8-1017,0-1 0,0 5 372,2 2-617,1-3 0,-2 6-221,3-4 1,-3 4 0,1-2-39,0-1 0,2 1-174,0-4 1,0 0 171,0 0-146,0 0-653,0-3 1,3-2 315,1-4 0,0-2 2,1-3-620,0-3 562,2 2 1,0-6 102,0 3 0,-1 0 253,-1-1 0,1 3 185,-1-3 0,1 4-275,1-2 983,-3 2-564,2 1 0,-5 3 392,1-1-82,2 3 0,-3 0 38,1 4-174,-1 2-131,-1 3 0,-2 1-219,-1 2 1,0-2-96,1 4 0,1-4-218,-1 2 1,0-2 172,0-1-1206,1 0 866,-2 0 1,3-3-970,0 1 212,0 0 0,1-1 1180,1-2 0,2-1 0,3-1 0</inkml:trace>
  <inkml:trace contextRef="#ctx0" brushRef="#br0" timeOffset="2675">1207 240 7798,'-7'0'1684,"2"0"-1105,1 0 12,2 0-311,-1 3 0,2-2-31,-1 4 1,1-3-17,-1 3 1,1-3 76,1 3-714,0-4 368,0 6 1,1-6-1554,1 4 570,-1-4 417,5 3 1,-2-4 66,3 0-535,-3 0 1070,2 0 0,-2-4 0,3 1 0</inkml:trace>
  <inkml:trace contextRef="#ctx0" brushRef="#br0" timeOffset="2809">1242 127 7798,'-4'-3'104,"-1"2"0,3-4 141,-4 3 482,2-1-664,-3 3 1,1 3 53,1 2 1,2 1-1154,3 1 683,0 3 0,0-2 0,0 2 353,0-3 0,3 0 0,1 0 0</inkml:trace>
  <inkml:trace contextRef="#ctx0" brushRef="#br0" timeOffset="3172">1361 197 7798,'-4'-6'-151,"-1"1"0,0 2 37,-2 0 1275,4 2-730,-4-2 0,3 3 11,-3 0 0,0 0-35,0 0 0,3 3 3,-1 2-316,0-2 216,1 4-328,1-4 112,3 4-168,0 0 1,0-2-70,0 0 1,1-4-6,1 2 0,2-3-190,3 0 0,0 0 125,0 0-165,3 0 180,-2 0 1,3-3-334,-1-1 290,-3-3 35,7 0 0,-7 1 265,3 2 1,-2-3-59,-1 3 822,0 0-585,0-2 1,-4 5 634,0-4-43,1 3 0,-4 0-148,3 4 1,-6 2-221,-1 3 0,0 3 37,-1-1 0,1 4-154,-3-2 0,2 0-265,0 1 0,3 0-133,-3 2 1,4-4-249,-2 0 1,3-2-220,0 2 0,0-5-1822,0 2 362,0-1 419,0-2 0,3-1 1561,1-3 0,3-3 0,0-1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6:53.3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107 288 7982,'-6'-11'-283,"-2"4"-35,5 0 0,-5-1 106,5-7 964,-1 4-443,4-5 1,0 1 334,0-3-319,0 3 0,0-8-190,0 6 1,5-6 74,2 5 0,3-1-77,0 2 1,1-2 67,0 5 0,0 4-194,4 7 0,-2 1 48,4 2 1,1 3 58,3 4 1,-3 5-153,0 9 0,-4 5 109,4 2 1,-5 3-166,1 1 1,-7 4 111,-3-1 0,-3 2-45,-1-2 1,0 2 78,0 2 0,-5-2-113,-2-6 1,-7-3 171,-4-3 0,-6-4-90,0-3 1,-5-8-38,4-6 1,-4-4 51,0-4 1,3-3-336,2-7 0,2-4 113,4-7 0,3 2-96,4-6 1,6 2 54,1-1 0,3-2-413,1 5 0,5 0 48,2 4 0,2-4 592,2 0 0,4 1 0,2 2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6:55.5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8008,'0'10'-139,"0"1"59,0 0 1,0 1 127,0 2 1,0 3-1,0 8-232,0 4 127,0 1 0,0 2 0,1 2-561,3 1 308,-3-7-121,3 8 431,-4-9 0,5 5 0,1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6:56.3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76 7997,'6'0'-1028,"-1"0"1098,0-5 0,1 4-7,4-3 0,1 3-24,0 1 0,0-4 29,4 1 1,1-1-142,5 4 1,-3-3 71,0-1 0,0-1-99,3 2 0,0 0 26,0-4 1,-3 5 31,0-2 0,-5 0 29,1 0 1,-2 1-5,-1 3 1,-4-4 236,0 1-231,-5-1 1,3 9 27,-5 2 0,-1 2-10,-3 2 1,-2 4 9,-4 3 1,-1 2-29,0 1 0,1 4-4,-1 0 0,0 5-111,1-2 1,-1 5 121,0-1 0,1 2-215,-1-5 0,2 0 53,2 0 0,-2 0 166,6-4 0,-5-5 0,6 0 0,-2-3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6:58.0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65 6957,'-10'0'-155,"4"0"1,0 0 154,2 0 0,3 0 0,-4 0 0,5 0 0,5 0 0,2 0 0,-1 0 0,1 0 0,0 0 1920,4 0-1335,4 0 0,-2 0-180,5 0 1,-4-4-444,4 1 0,-4-6 12,4 2 1,-4 1-101,4-1 1,-4 4-8,4-4 0,-5 3 21,1-3 1,-6 5 116,-1-2-20,0 3 157,-1 1 1,-1 2-134,-5 5 0,0 0 29,0 8 1,-5 2 0,-2 5 1,1-1 15,-1 4 1,0 6-8,-4 1 0,2 2-142,2-2 1,-3 3-138,3 1 1,-2 3 156,-2-4 0,4 1-216,0-4 1,1-4 68,-1 1 1,1-9-41,3 1 0,1-10-365,-1-1 86,2-6 0,2 0 540,2-4 0,-1-9 0,2-3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6:59.3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1 8335,'-1'12'0,"-2"2"0,1-1-515,-1 5 0,2-4 278,1 4 1,1 1 215,2 5 0,0 0-28,4 5 1,-1-6-132,1 2 1,2 1 15,-2-1 0,-1 3 164,1-3 0,-4 0 0,6 1 0,-3 1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6:59.9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0 8083,'-9'1'589,"2"3"-849,2 2 185,5 9 1,0 2-383,0 4 363,5 5 0,1 1-108,4 5 1,-3 4 189,0-1 0,0 5-399,4-1 1,-5 3 410,-2 0 0,2 1 0,-1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7:00.5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 0 8077,'-10'11'-138,"2"1"69,1 2 0,5 2 491,-2 6 0,4 5-9,4 5 1,-2 3-493,5 4 0,1 3 77,2-3 0,0 0-390,-3 3 1,1-5 191,-4 6 0,3-8-1087,-4 1 1287,1-3 0,-4 4 0,0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7:03.3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11 8128,'-11'0'-804,"1"0"927,4-5 198,1 4-248,5-4 1,5 5 39,2 0 0,2 0-72,2 0 1,0 0 36,-1 0 1,2 0-132,2 0 0,-2 0 85,2 0 0,2 0-98,-2 0 1,0 0 104,-3 0 1,-1 4-75,1 0 1,-1 0 47,-3 0 1,1-2-183,-5 5 174,1 0 1,-4 4-125,0 0 0,0-1 112,0 1 0,-1 0-10,-3-1 1,2 1 21,-5 0 0,3-4-45,-3 0 89,5 0-63,-3 4 1,5-4 126,0 0 1,0-4-61,0 4 1,1-3 56,3 3 0,2-1-82,4 1 0,-3 3 8,1-3 0,-1-1 62,3 1 0,-3 0-50,0 3 0,-4 1 80,0 0 1,-1-1-75,-2 1 0,0 0-90,0-1 1,0 1-110,0 0 0,-5-4 112,-2 0 1,-3-1-182,0 1 0,1 1 73,-1-4 0,5-1-69,-6-3 0,3 0 39,-3 0 0,2 1-239,2 3 1,-3-3-152,3 3 561,3-3 0,-6-1 0,4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7:04.5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75 7510,'-6'-1'-524,"3"-3"1105,2 3-19,1-8-344,0 7 1,0-7-80,0 2 1,1 2 102,2 2-270,3-3 158,5 0 1,1 0 92,2 2-427,-2-2 158,3 5-115,-4-4 21,-1 5 208,1 0 0,0 0-144,-1 0 0,0 2 71,-3 1 1,1 0-58,-4 4 1,-1 1 76,-3 6 0,0-1-103,0 5 0,0-4 94,0 4 1,-1-2-19,-2 2 1,0 1 64,-4-5 1,4 4 110,-5-4 0,5 4 58,-4-4 1,4 0-111,0-3 1,2 0 9,1-1 1,0-3-43,0 0 0,1-3-61,2 3 1,0-5 92,4 2 1,4-3-222,3-1 0,0 0-281,-3 0 1,4 0 186,3 0 1,-3-1-250,-1-3 1,2 3 152,-2-2 0,0 2-886,-3 1 1185,4 0 0,2-5 0,4-1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7:05.5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53 8130,'-4'-6'168,"-3"3"0,1 2 311,-1 1-240,4-5 1,-2 3 299,5-6-60,0 6-239,5-7 0,1 7 29,5-1 1,-1-2-31,1 2 1,0-1-1,-1 4 1,-3 0-715,0 0 1,1 0-895,2 0 0,-3 5 1369,0 2 0,-3-1 0,3 1 0,-5 0 341,2 4 0,-3-1 295,-1 1 1,0 4-459,0 3 0,0 1-255,0-1 1,-3 2 95,-1-2 1,-3 0-26,3 0 0,-3 2 54,4-2 0,-1-3 17,4 0 1,0-4 184,0 0 0,0 0-128,0-1 0,1-2 53,3-1 1,2-1-79,5 1 1,-1 1-175,1-5 1,-1 2 111,1-1 0,0-3-92,-1 2 1,1 2-34,0-1 1,-1 0-135,1 0 1,-4-3-609,0 3 327,0-3-746,4-1 412,0 0 44,-1-5 1,-3 0 794,0-2 0,1-2 0,2 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1:48.5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0 7622,'-5'0'-130,"1"0"335,2 0-51,-1 0 77,3 0 1055,0 0-1084,0 3-229,3-2 1,-1 4 13,2-2 0,-2 0 45,0-1 1,1 0 43,0 2-152,-1-2 29,-2 4 1,2-4-35,1 2 0,0 0 128,-1 1-34,-1 1-11,2-2 18,-3 0 122,3 2-118,-2-2 4,2 3 10,-3-3 0,0 2 0,0-4 5,0 3 0,0-3 70,0 3-2,0-4-81,0 5 1,-1-5 37,-1 2 2,1 0-34,-2-2 1,2 5 56,-1-4-32,1 0 1,-2-1-6,3 1-36,0-1 1,-1 2 34,-1-3-21,1 3 46,-2-2-45,3 5 0,0-4 48,0 3-36,0-4 1,0 3 50,0-2-63,0-1-75,0 6-18,0-7-105,3 7 84,-2-7 1,2 4 78,-3-1 0,3-3 0,-2 3 0,2 1 89,0-4 0,-2 4-69,1-1-5,-1-3-56,-1 3 49,3-3 0,-2 1-11,1 2 1,0-3-17,0 3-34,-1-3 0,3 3 23,-2-1-1,-1 1 16,2-3 47,-3 0 1,1 0 28,1 0-14,-1 0 18,2 3-58,-3-3 11,0 4 9,0-4-10,0 3-24,0-3 16,0 7 7,0-7 51,0 7-61,0-7 1,0 4 61,0-1 12,0-3 24,0 7 0,-1-6-63,-1 4 0,1-3 72,-1 3 1,-1-3-105,0 3 0,-1-3 1,1 3 1,-2-3 56,0 3-151,2-3 113,-3 1 1,4-1-88,-2 0 1,1 3 77,-1-3 1,2 1-271,0 0 140,-2-2 1,2 2-315,-2-3 261,2 3-240,-4-2 258,5 2-408,-2-3 84,3 0-260,0 0 0,3-3 0,1-1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7:07.8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11 7969,'-7'0'-634,"0"0"914,4 0 1,-3 0-57,3 0-23,1 0-51,-2 0 61,4 0-58,0 0-61,4 0 0,2 0-70,5 0 1,-4 0 20,0 0 0,0-1-108,4-3 0,0 3-12,-1-2 1,1 1 114,0 2 1,-1 0-102,1 0 1,-4 0 100,0 0 14,0 0-46,4 0 1,-4 0 27,0 0 0,-5 2-27,2 1 1,-3-1 2,-1 6 1,0-5-26,0 4 0,-1-1 30,-3 1 1,2 3-36,-5-3 1,3 1 30,-3-1 1,4 1-48,-4-4 37,4 4-17,-6-2 29,8 5-7,-4-5 1,8 0 81,1-3 0,4-2-79,-1 3 1,-1 1 43,1-2 1,0 2-33,4-2 0,0 0 108,-1 4 1,-2-4-96,-1 5 0,-4-3 119,4 3 0,-4 1 30,0-2-92,-2 3 1,-1 0-45,0 1 1,-1 0-10,-2-1 0,-3 0-93,-5-3 0,0 2 72,1-2 1,-1 2-162,0-2 1,1 1 43,-1-4 1,1 0-115,-1 0 0,0-3-55,1 3 1,2-2-330,1 1 242,0-1 0,0 2 143,0-4 0,5 2-825,-2 1 1038,3-2 0,1 4 0,0 0 0,0 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7:09.5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203 22 7936,'-8'-1'-261,"1"-2"783,-1 0 136,-1-1-190,3 4-95,-4-5 110,9 4-152,-8-4-172,3 5 227,0 0-247,-4 0 188,4 0-286,-4 5 0,-1 0 261,0 2-340,1 2 0,-1-4 114,0 2-171,1 3 0,0-4-111,3 4 212,-2 1 0,4 0-91,-2-1 1,2 1 68,5 0 0,0-4-37,0 0 0,0 0 50,0 4-30,0-1 31,0 1 1,1-2 0,3-2 1,-2 2 0,5-6 0,-3 4-18,3-3 0,-3-1 15,3-3 0,-4 4-1,4 0 1,-3-1-43,3-3 40,0 0 1,4 1 2,-1 3 1,-2-3-7,-1 3 1,0-2 8,3 1-7,1-1 1,0 4 49,-1-3 1,1-1-19,0 6 1,-4-5 3,0 4 1,-4-3 89,4 3 1,-1 0-99,1 4 0,-2-4 56,-5 0 1,4 0-39,-1 4 0,1-1-52,-4 1 1,-1-1 15,-3 1 1,2 3-91,-5 1 1,1-1-57,-1-4 1,-3 1 89,3 0 1,-2-1-105,-2 1 1,0-2 66,1-1 1,-1 1-186,0-2 1,1-1-195,-1 1-195,0-5-103,1 8 5,-1-9-57,5 4 275,1-5 544,5 0 0,4-1 0,0-3 0,9 3 0,-2-4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7:10.9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214 43 7963,'-11'-6'-629,"5"0"556,3 2 0,0 3 141,0-2 0,1 0 107,-1 0 57,2 2 131,1-4-140,0 5 351,0 0-95,0-5-96,0 4 269,0-4 49,0 5 476,0 0-1020,-5 0-3,4 5-176,-9-4 1,8 7 63,-5-4 1,0 1 30,-4-2 1,4 0-107,0 4 1,0-4 84,-4 4 1,1-3-23,-1 3 0,0-5 35,1 2 0,2 1-125,1-2 0,0 4 5,-3-3 1,3 3 24,-1-3 1,5 0-21,-4 0 1,4-2 59,0 5 0,2-3-23,1 3 1,0-4 16,0 5 0,0-1 30,0 3-33,0 1 1,0 1 52,0 2 0,1-2-45,2 2 1,-1 1 3,1 0 0,2-1-16,-2-4 0,5 1 10,-5 0 0,2-1-118,-2 1 0,-1-4 115,1 0-123,3-4 0,-4 1 79,5-4-9,-4 0 44,6 0 0,-3-3-2,5-1 1,-4-3 127,0 4 1,0-1-87,4 4 1,3 0 146,0 0 0,2 0-96,-2 0 1,-1 1 62,5 3 0,-4-2-85,3 5 0,-4 0 35,2 4 0,-5 1 8,-3 2 1,2-2 10,-6 2 1,2 1-104,-1 0 0,-3 0 60,2-1 0,-6-1-134,-4 5 1,-3-4 76,0 4 1,-1-5-218,0 1 0,1-2 73,-1-1 1,-1-1-230,-2 1 0,2-2 104,-2-2 0,2-1-26,1-2 1,4-3-937,0 3 385,0-3-506,-4-1 902,6 0 1,0-1-630,5-3 1061,0 3 0,5-9 0,0 4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7:13.3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12 118 6888,'0'-6'-124,"0"1"176,-5 5 34,4 0 1,-4-1 128,5-3-42,0 3 145,0-3-37,0 4 171,0 0-223,0-5 294,0 4-177,0-4-48,0 5-215,0-5 1,0 3 64,0-5 1,1 3-93,3-3 1,-2 4 78,5-5 0,0 5-157,4-4 0,0 1-10,-1-1 1,4 1 79,1 2 1,3 2-35,0-5 0,-1 4 54,1 0 1,-2 2-89,2 1 1,1 0 71,-5 0 1,0 4-28,-3 4 1,-1-3 23,1 3 1,-4 0-68,0 6 1,-4-2 2,0 2 0,-2 3-8,-1 0 0,-4 2-134,-3-1 1,-3 6 99,-1-3 1,-3 4-59,0 0 1,0-3 87,3 3 0,-2-3 7,3 0 0,-3-1-33,5 0 1,-1-3 90,-2 0 0,5-5-35,3 1 0,2-2 30,1-1-20,0-1 0,0-3 19,0 0 0,1-4 212,2 0-237,3-2 1,5-1 108,0 0 0,-1 0-91,1 0 1,0-3-15,-1-1 1,1 0-7,0 0 0,-1 3-176,1-3-36,-1 3 1,1-2 62,0-1 1,-4 1-191,0 3 0,-4 0-135,5 0-452,-6 0 287,7 0 179,-7 0 0,2 1 455,-4 2 0,0-2 0,0 9 0,0-9 0,0 4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7:14.8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32 8022,'-4'-7'-8,"1"0"350,-1 4-96,-1-1 0,4 3 189,-2-3-56,1 3-6,2-4-241,0 10 0,0 1-160,0 4 0,0 6 94,0 2 0,0 2-139,0 1 0,0 4 26,0 0 1,0 4 18,0 0 0,4 6 42,0 4 0,-1-2-78,-3-2 0,4-5 57,-1-2 0,4-4-10,-3 1 0,4-7-38,-1-4 1,3-4 69,0-3 1,5-3-1,-1-8 1,0-1-3,-3-6 0,-1 0 22,1 1 0,0-5-16,-1 1 0,-3 0-2,0 3 1,-4 1 92,0-1 0,-2 0-60,-1 1 68,0-1 0,-1 2-75,-2 2 0,-3 2-68,-5 5 1,1 0 64,-1 0 1,-1 1 6,-2 3 0,1 3-37,-5 7 0,5-2-121,-1 2 0,2 1-98,1-1 0,1 5-127,-1-1 1,5-2-273,3-2 0,1 1 230,2-1 0,0 0 378,0-3 0,5 0 0,1-1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7:16.8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22 8009,'0'-6'-521,"0"1"909,-5 1-166,4 2 0,-5-2 497,3 4-353,2 0-187,-4 0 0,4 1-75,-3 2 1,3 3 65,-3 5 1,3 4-141,1 3 1,0 3 4,0 4 1,0 0-96,0 7 1,1-2 170,3 5 0,1-2-139,2-1 1,2-1-126,-2-3 0,3-5 130,1-5 1,3-7-127,0 0 0,1-5 79,-1-6 0,2-5-4,2-2 1,1-7 44,-5-4 1,3-2 36,-2-1 0,-1-1 85,-3 1 1,-4 1-108,0 2 1,-5-1 123,2 5 0,-3 0-89,-1 3 196,0 5 0,-5 2-95,-2 4 0,-4 1-33,-3 2 0,1 3-14,-5 5 0,2 1-83,-2 2 1,-1 3-140,5 4 1,-4-3 67,4-1 1,0 0-83,3 1 0,1 1 43,-1-5 0,5 0-472,2-3 0,3-1-38,1 1 628,0-5 0,10 3 0,2-3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7:19.8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181 22 6815,'-9'-1'-873,"2"-3"991,-3 3 1,8-4-138,-5 5-65,0 0 122,-4 0-18,1 0 0,3 0 20,-1 0 0,5 0 2,-4 0 1,3 0-35,-3 0 30,5 0 1,-8 0-127,4 0 112,0 0-5,-3 0 0,7 4-7,-5-1 1,3 1 108,-3-4-110,5 4 0,-4-2 172,2 1 1,3 0-26,-3 0-127,3-2 271,1 4 33,-5-5-221,4 0 342,-4 0 5,5 0-233,5 0 1,2 0-29,8 0 0,-4 0-163,4 0-47,1-5 126,1 4 0,4-7-50,0 4-43,1-4 0,-1 7-136,0-3 61,0 3 0,1-2 93,-1-1-205,-4 0 79,-2 4 1,-4 2 118,-1 1-295,-4 3 263,-1 5 0,-5-1-123,0 1 113,-5 4 1,-4 1 25,-5 2 1,-5 2 3,1-3 0,-2 3 158,-2 2 0,1-2-106,0-2 0,5 1 91,6-5 0,0 0 44,7-3-131,-1-1 0,9 0-55,2-3 0,7-2-129,4-5 0,2 0-300,1 0 0,1 0 189,-1 0 0,5 0-156,2 0 0,-2 0 130,-1 0 1,-1 0-926,1 0 1168,-3 0 0,4 0 0,-4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7:21.6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235 33 7149,'-6'0'866,"1"0"-502,5 0 768,0 0-889,0-5 165,0 4-247,0-4 0,-1 5 197,-2 0-29,2-5-416,-9 4 100,4-8 1,-5 7-69,1-1 54,-1 2 1,-1 5 193,-2 3-397,-2 3 132,-6 5 1,5 2 73,-1 4 129,0 0-100,2 5 1,0-2 144,5 5-141,6-6-1,0 3 0,5-6-159,0-2 193,5-3-56,5-9 1,3-1 16,5-5 1,0-1 58,3-3-201,0-2 56,5-9 0,-3 2 100,2-5-378,-3 1 194,-5-5 1,3 1 14,-2 0-81,-3 4 170,0 2 1,-9 4 149,-2 0-166,2 1 9,-5 4 228,4 1 0,-5 5 4,0 5-203,-5 6 204,4 5-82,-9 5 1,5 4-76,-2 0 222,-2 5-69,8-3 0,-5 5-248,2 0 1,3-5 123,-4 4 0,5-9-732,0 3 449,5-2 1,-3-2-1187,6 0 672,-6-4 434,7 3 0,-3-8-712,5 2 1014,0-2 0,4-2 0,2 1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7:22.6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213 43 7977,'-4'-6'-662,"1"0"567,-4 2 685,5 3-326,-3-4 0,2 4 55,-1-2 85,-4 1 82,2-2-96,-5-1-247,1 4 0,-1-4-24,0 5 1,1 0-151,-1 0 0,-3 0-130,0 0 139,-1 0 0,5 5 44,-1 2 1,4 4-56,0 3 1,1-1 27,-1 5-86,-3-5 18,9 7 0,-3-7 153,4 4 0,1-4-88,2 2 1,3-5 134,5-3 1,-1-2-55,1-5 1,3 0 15,1 0 0,2-8-27,-3-3 1,4-2-76,-4 2 81,1-4 7,-5 3-211,1-3 7,0 4 153,-1 1-20,1-1 3,-5 5 0,0 1 527,-3 5-250,-2 5 7,4 6-20,-5 5-114,0 6 1,0 0 23,0 3-347,0-3 265,0 9 0,0-4 146,0 5-412,0 0 125,5-5 1,-3 3 217,5-5-1107,-4 0 610,6 1 1,-4-5-1441,2 0 882,2 1 245,-7-6 634,2 5 0,1 5 0,1 2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7:24.9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32 8091,'-6'-4'751,"2"3"-609,4-4 50,0 5-60,0-5 21,0 4 1,4-5-80,3 2 1,3 3-25,1-2 1,3 1 115,0 2 0,4 0-256,-4 0 1,4 0 41,-4 0 0,1 0-72,-1 0 1,-2 4 2,2 0-9,-2 4 1,-2-2 30,-3 4 1,-2 2 81,-5 2 0,-2-1-75,-1 5 0,-3 0 63,-5 3 0,-1 1 50,-2-1 0,1 4-1,-5 0 1,5-2 96,-1-5 1,4 2-92,3-2 1,-2-3 13,6-1 0,-1-2-174,4-1 1,5-5 96,2-3 0,6 2-193,1-1 1,4-1 66,-4-3 0,5 0-45,-1 0 1,-2-3-94,2-1 0,-4-1-106,4 2 0,-4 2 165,4-3 1,-5 3 237,1 1 0,-7 0 0,7-5 0,-2-1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4:36.2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 0 7129,'-4'0'-82,"1"1"316,3 1-206,-3-1-5,3 2 12,-3-3 1,2 0 107,-1 0 24,1 0-137,-2 3 87,3-3-106,-2 3 39,1-3 0,-2 1-117,3 1 73,-3-1-10,2 2 0,-1-3 7,2 2 22,0-1 1,-3 3-29,1-2 32,0-2 15,2 6-21,0-2 2,0 2-10,0 1 0,0-1 0,0 0 1,0-1 0,0-1 0,0-2 12,0 2 13,0 1-13,0 1-2,0 0 9,0 1-52,0-1 1,0-1 4,0-1 1,1-2 18,1 2-34,-1-2 30,2 3 1,-3-3-13,0 2 1,0-2 8,2 0 23,-1 1-22,2-2 93,-3 5-64,3-6 1,-2 4-10,1-2 3,-2-1 1,1 2 5,1-3-25,-1 0 1,2 0 10,-3 2-5,0-1 13,0 2-66,0-3 24,0 0 2,3 3 18,-3-2 78,3 1-76,-3-2 108,0 0-121,0 3 28,0-2-66,0 2 63,0-3 230,0 0-209,0 3 4,0-3 3,0 3-87,0-3 22,0 0 26,-3 0-33,3 0 18,-3 0 7,3 0-5,-3 0 7,2 0 1,-2 0 33,1 0-32,1 0 0,-2 0 1,2 2 3,-1 1-8,1-1 4,-1-2-2,-1 0 0,2 0 4,-2 0-9,0 0-7,3 0 7,-3 0 0,2 0 3,-1 0 4,1 3 1,-2-3-4,3 3 1,0-3 2,-2 0-4,1 0 7,-2 0 12,3 0 49,0 0-49,0 3 1,0-2-6,0 2-3,0-3 0,0 0-8,0 2 13,0-1-18,0 2 0,1-2 9,1 1 42,-1-1-44,1 1 1,1-1 4,-1 1-14,0-1 12,1 2 1,-3-3-4,2 3 1,0-3 8,0 2 23,-1-1 0,2 0-23,-3 1 34,2-1-55,-1 2 31,2-3-39,-3 2 37,3-1-24,-2 2 0,1-2 14,-2 1-1,0-1-8,0 1 93,0-2-66,0 3-11,0-2 0,0 3 9,0-2 3,0-2-17,0 3 14,0 0-3,0-2-13,0 5 0,0-5-21,0 3 1,0-2-2,-2 0 15,1 1-19,-2 1 23,3 2 9,0 1 0,0-3-13,0 0 0,0-2 76,0 3 0,0-3-69,0 2 1,0-2 39,0 3 21,0-4-35,0 5 0,0-5-7,0 3 1,0-2 33,0 3-115,0-4 93,0 5-64,3-3 1,-2 2 25,1-1 1,1-2-2,-1 2-16,0-2 0,0 1 9,0 0 1,1-3-233,-1 2 134,-1 2-259,5-3 267,-3 2 1,1-3-549,1 2 139,-4-1-647,5 2 511,-3-3 641,1 0 0,2-3 0,-3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7:27.7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54 8007,'-10'0'500,"-1"0"113,5 0-481,1 0 96,5 0 113,0 0-176,5 0-68,1 0 0,6 0-72,2 0 0,-1-1 105,5-3 0,-1 2-268,5-5 129,-1 4 0,0-5-54,1 5 24,-1-1 30,-5-1 0,5 3-111,-4-5 25,3 5 0,-3-3 146,-3 5-171,-7 0 52,3 0 0,-9 1 26,2 3 0,-1 1 33,-2 6 1,-5 1 2,-2 2 1,-3-1-1,0 5 10,-1-5-6,0 7 1,1-7 0,-1 5 1,0-5 128,1 1-117,4-2 183,1-2 25,5-4-7,0 4-96,0-9 1,6 7-40,5-4 194,-1 4-217,6-7 1,-1 9 61,3-3-22,-3 2-26,1 2 0,-2 1 48,0 2-54,0-2 0,-7 7 49,0-5 0,-4 1 0,0 0 33,-1 2 0,-7 0-56,-2 1 1,-3-5 47,0 1-418,-1-2 194,-4 3 1,2-3 96,-5 2-805,5-7 539,-7 3 0,8-4-178,-2 4 0,-2-4-106,2-2-635,0 2 410,3-5 304,1 3 462,4 1 0,-4-4 0,4 4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7:29.7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 96 7938,'-10'2'0,"-1"0"901,0 2-549,1 4-141,4-7 39,-4 4 0,9-5-196,-4 0-8,5 0 0,5-1 244,2-3-138,-2-2 1,5 0-38,-5-3 35,11 3 0,-4-5-74,3 0 0,-1 1 41,0-1 1,4 2 114,-4 2-314,5-3 63,-7 9 1,7-5 182,-5 3-274,5 1 181,-7-2 1,7 4-127,-5 0 120,0 4-8,-3 2 0,0 1-132,-1 0 122,-4 1 1,2 3 8,-4 4 0,0-4 38,-4 4-38,0 1-260,-5-4 233,-1 8 1,-1-7 39,0 5-223,0-5 168,-4 7 1,4-8-63,0 2 60,4-2 0,-1-5 9,4 0 6,0 0 0,0 0-9,0 0 116,0-4-124,4 1 1,-1 0 9,4 0 246,0 4-241,4-7 1,-1 8 66,1-1 102,0 1-72,-1-3 0,-3 7 138,0-2-193,-4 2 7,6-3 1,-8 6-53,3 1 38,-3 3 0,-2-2-117,-3 0 30,-2 0 1,-4 3 119,-1 0-273,1-4 88,-1-2 0,0-1-741,1 1 397,-1-1 225,0-8 1,1 2-1090,-1-4 840,5-1 1,-3-3-144,2 0-663,2 0 1266,-5 0 0,4-5 0,-4-1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7:32.2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11 171 10301,'-6'0'700,"1"-1"-334,5-3-191,0 3 1,0-9-39,0 3 1,1 1 37,3-1 0,-2 0-38,5-3 1,-3-1 21,3 0 0,0 1-88,4-1 1,3-1 30,0-2 1,2 3-21,-2 1 0,-1-1-109,4 4 1,-2 2 89,2 2 1,-2 1 44,2 2 1,-4 2-12,2 1 0,-2 8-132,1 7 1,-4 2 111,1 1 0,-1 1-100,-7 3 1,4 3 47,-3 3 0,-1-2-99,-3-1 1,-4-1 28,-4 2 1,-2 0 69,-4-4 0,1-1 122,-5-6 0,0-3-131,-3-4 0,0-5 100,-1-3 1,1-2-78,0-1 1,3-8-21,0-3 0,5-10-114,-1 0 0,3-4-202,4 0 1,2-1-377,5-2 1,0-2 318,0 5 0,2 4-558,1 3 1,3 5 315,5-1 0,1 3-230,2 4 1,1 3 45,3 4 780,2 0 0,-3 9 0,4 3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7:33.3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96 7863,'10'-10'-59,"-2"3"286,-1 0 28,0 4-82,3-6 0,1 4 289,0-2-302,-1-2 0,2 6-13,2-4 0,-2 3 26,2-3 1,2 5-159,-2-2 1,0 0 128,-3 0 1,-1 1-123,1 3 0,0 0 142,-1 0-121,1 0 1,-4 0 60,0 0 0,-4 1 16,0 2 1,-2 0 22,-1 4 1,0 0 13,0 4 0,-4-1-66,-4 1 1,3 3-71,-3 0 1,1 5-97,-3-1 1,-1 2 96,0 1 1,0 2-78,-4 2 1,6-2 57,-5 6 0,8-2 48,-5 1 1,8-2-31,-1-4 1,3-1 52,1 0 0,0-1-59,0-2 1,5-6 12,2-5 1,3-5 7,5 2 1,-2-3-10,4-1 1,-4-5-107,2-2 1,0-6 65,-1-1 1,-1 0-80,-6 3 0,2-1 44,-6-2 0,4 2 27,-3-2 1,-1 2-4,-3 2 0,-1-1 1,-2 0 0,-5 1-51,-6-1 1,1-1 47,-5-2 1,1 2-1,-5-2 1,0-1 5,-3 0 0,1-2 182,-4 3 0,4-1-58,0 5 1,5-1-42,1 0 0,5 5-64,-1 3 13,7-3 0,2 4-355,5-5 0,5 4 162,2 0 1,3-2-457,5 1 1,-2 1 246,4 3 0,-4 0-369,1 0 0,3 0 218,1 0 1,-3 0 540,-1 0 0,3-5 0,0-1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7:35.6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159 128 7832,'-4'-7'0,"0"1"0,-1 0 0,0 0 0,2 4 0,-2-8 0,4 4 0,-3-3 0,8 2 0,2-2 0,4 6 0,2-4 0,2 3 1712,3-4-1092,4 7 0,0-5 50,1 2-531,4 3 1,-4-4 5,3 5 1,1-3-188,-1-1 0,1 1 67,-1 3 1,-6 1-118,2 2-3,-7-1 126,2 7 22,-6-8 1,-3 9 43,0-3 48,-4 2-96,1 2 1,-8 1 64,-3 2-199,-3 2 136,-5 6 1,2 0 69,-5 3-334,0-2 151,-3 7 1,1 1-145,2 5 20,-2-1 208,3-3-116,1 0 73,1 0 0,4-1-10,0-3 201,5-2-87,2-9 0,4-2-96,0-4 62,4-5-38,2-2 0,8-4 23,1 0 0,0-6 12,-1-4 0,-2-2-63,2-6 52,3 5-16,-5-7 1,-1 5-203,-3-3 75,-6-2 1,6 7 23,-4-5 1,-2 5 68,-5-1-9,-3 2 1,-6-2-5,-2 0 1,-4-1-19,-7 5-64,-2-1 78,-5-4 0,-4 2 23,1-5-15,-5 5 1,7-7 27,-3 2 1,1 2 4,3-2 0,7 5 77,11-1-99,2 2 1,6-2-12,2-1-335,8 1 210,7 4 1,5-1-401,5 0 1,1 1 223,-1-1 0,4 4-536,0 0 861,0 4 0,1-6 0,1 3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7:39.7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21 7802,'0'-7'55,"0"0"118,0 5 277,0-3-54,0 5-316,0 0 1,0 5 93,0 2 0,0 6-193,0 1 0,0 4 58,0-4 0,2 5-49,1-1 1,0 2 30,4 1 1,-4-3-111,4 0 0,0-4 63,4 4 0,0-4 70,-1 4 0,1-5-287,0 1 1,-1-4 102,1-2 0,0 0-342,-1-5 1,1 1 186,0-4 1,-4 0-173,0 0 1,-1-6 466,1-5 0,-3 1 0,-4-4 0,5-3 0,1 0 0</inkml:trace>
  <inkml:trace contextRef="#ctx0" brushRef="#br0" timeOffset="158">171 43 7896,'0'-6'0,"-1"1"-48,-3 5 77,3 0 58,-4 0 1,5 8 41,0 3 0,0 7-92,0 0 0,1 8 94,3 6 1,1 4-232,2 7 0,2-1 120,-2 1 0,3 1-284,0 2 1,1-4-244,0 1 1,-1-5 241,1-6 1,-4 0 264,0 0 0,0-5 0,4-1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7:38.8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22 7876,'0'-6'-1302,"-3"0"1977,-1 3-75,1 1-456,3-2 154,0 4-203,0 0 1,0 4-3,0 4 1,1 2 10,2 4 0,0-2-117,4 2 1,-4 2 79,4-2 0,1 4-150,2-4 1,-3 4 87,0-4 0,1 0-139,2-3 1,1 0 36,-1 4 0,1-7-139,0 3 1,3-4-74,0 0 1,0-1-53,-3-3 0,0-2 101,-1 3 0,1-3 260,0-1 0,-6-5 0,10 0 0,-3-6 0</inkml:trace>
  <inkml:trace contextRef="#ctx0" brushRef="#br0" timeOffset="183">235 11 7876,'-6'0'11,"-4"0"75,9 5 0,-7 1 235,4 5-374,1-1 213,3 6 1,0 5 214,0 7-577,0 8 195,0 2 0,3 3-425,1-2 319,4 3 0,-2-8-76,5 5 0,0-8 134,-1 1 1,1-9-405,-1-1 1,-2-2-67,-1-6 525,-5 0 0,7-3 0,-3-1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7:42.2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54 7912,'-5'-11'-153,"-2"1"232,3-1 0,-5 4-66,6 0 19,-1 4-72,4-1 72,0 4 185,0 0-252,0 4 44,0 2 1,4 5 150,-1 0-275,6 4 68,-8-3 0,7 8 174,-4-2-214,4 2 54,-7 1 1,9 0-109,-3 1 166,-3-1-37,6 0 0,-4-3-168,4 0 197,-4-5 1,4 7-199,-4-8 83,4 3 1,1-6 80,0-1-432,-5-4 249,3 1 1,-3-4-318,5 3 517,-5-8 0,3-2 0,-3-4 0,5-1 0</inkml:trace>
  <inkml:trace contextRef="#ctx0" brushRef="#br0" timeOffset="183">192 43 7912,'-6'6'-418,"1"4"1,5-3 262,0 7 551,0 2-167,0 6 0,0 4-138,0 2 1,1 8-24,3 3 0,2 6-156,5 1 42,-1 0 0,0 0 13,-3 0 1,2 0-206,-2-3 0,3-2-426,0-2 370,-4-7 143,4-1 151,-4-8 0,4 3 0,1-5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8:01.239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12 272 9172,'-5'-7'-255,"4"2"186,-5 5 0,6 5 387,0 3 1,0 4-48,0 4 0,0 3-173,0 9 1,4-2 124,0 5 0,2 5-185,-3 3 0,-1-4-66,2-3 0,1-2 182,-1 1 1,0 2 0,-3-7-142,3-4 1,-3-3 20,3-7-220,-2-1 328,-2-4-213,5-2 58,-4-10 89,4-7-142,-5-6 0,0-6 131,0 1-50,0-6 0,0 3 32,0-6 1,0 1-41,0-5 1,0 1-4,0 0 1,0-1 19,0 1 0,0 0-35,0-1 0,0 1 0,2 0-28,2-1 0,1 5-65,3-1 130,2 6 19,-3-3-32,4 6 36,-4 5-30,4 6 1,-5 3 12,6 5-24,0 0 1,-1 9-139,1 3 194,0 8 0,0 2-177,0 5 31,-6 1 215,5 0-162,-10 4 0,4-3 5,-5 3 273,0 2 0,0-5 305,0 2-441,0-2 1,-1-1 21,-3-1 1,-3 0-169,-4-4 156,-1 3 0,0-8 117,0 1-615,0-2 107,1-1 248,-1-5-998,0-2 481,0-5-514,6 0 196,0 0 122,6 0 717,0-5 1,0-2-1,0-5 1</inkml:trace>
  <inkml:trace contextRef="#ctx0" brushRef="#br1" timeOffset="495">425 566 8470,'0'-11'-149,"-2"-1"0,0 0 0,-2 0-881,1 0 874,2 6 563,1 1-212,0-1 0,0 5 75,0-4 0,0 10 164,0 3-266,0 2 0,5 7 1,-4-3 23,5 8 0,-6-4 122,0 6-179,5-1 0,-4 1 25,3-1-44,-3-4 1,-1-1-33,0-2 94,0-3-7,0 4-179,0-5 241,0-6-10,0 5-304,0-10 213,0-1-163,-5-12 109,4-6 0,-6-7 1,5-1-118,-2-2 0,0-4 62,4 0 1,0-2-94,0-1 0,0-1 63,0 1 1,0 5-124,0 2 0,4 4-262,0 0 1,5 6-136,-1 2 17,2 8 1,2 4 0,0 8 41,0 4 0,-1 2-36,1 2 0,0 4 504,0 0 0,-1 10 0,1-1 0</inkml:trace>
  <inkml:trace contextRef="#ctx0" brushRef="#br1" timeOffset="827">625 566 7406,'0'8'1538,"0"0"-955,0-5-459,0 7 1,0-7-106,0 5 0,1-6 137,3 2 0,-1-3-92,5-1 0,0-3 1,2-3 35,-2 0 0,2-2-166,-2-4 0,3-4-143,0 1 153,-4-1 0,2 0 24,-5 1 87,5-6-29,-7 8 241,3-4-8,-5 0-178,0 3 142,0-3 0,-5 7-74,-3 2 0,-3 4 295,-1 8 1,1 3-43,-1 4 0,4 6-174,0 3 1,6 4-235,-2 3 1,2-1 145,2 6 1,2-6-334,2 1 1,3-2 121,9-1 1,-1-6-472,4-2 0,1-3 274,3-1 1,5-6-352,-1-2 1,5-2-767,-5-2 1,1-6 1384,-5-2 0,1-7 0,-1-4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8:05.9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106 531 8419,'12'0'-836,"-4"-4"687,0 0 111,-6-5 239,9 8-10,-10-10 57,4 10-77,-5-10 1,4 9 219,0-6-138,0 0 1,0-4 100,0 1-59,0-1-362,-4 0 232,0 0 1,-5 2-123,-3 2 0,0 3 66,-4 5-397,3 0 189,-8 5 1,5 1-107,0 6 0,1 5 155,-1 3 1,-1 2 2,-3 2 1,7-1 0,-3 1 9,2-1 1,4-3 49,2 0 0,3-2 251,1 2-270,0-3 1,7-11 77,4-2 1,1-4 0,5-5-40,0-7 0,-2-6 76,4-10-58,-4-2-181,7-5 156,-9-1 1,4 1 33,-5 0-241,-6-1 198,5-4 1,-6 3-51,3-2 0,-3 4 40,-5 3 0,-1-2-48,-3 3 1,-3 6 24,-4 1 0,0 8 44,3 1 1,-2 3-15,2 4 0,1 3 1,1 6 136,1 3 1,-3 4 73,4 8-203,-5 2 0,7 11 28,-2 2-23,3 3 0,1 7-46,0 2 1,1 2 51,3-2 1,2 3 0,3-4-33,-1-1 0,-1 4-59,5-6 0,0-1-154,0-6 1,0-4-206,-1-4 0,5-6 143,0-2 0,0-8-203,-5-4 1,1-3 184,0-1 1,0-1-1,-1-3-46,1-4 1,-1-2 337,-3-2 0,7-5 0,-2-2 0</inkml:trace>
  <inkml:trace contextRef="#ctx0" brushRef="#br0" timeOffset="342">589 449 7708,'0'-12'-74,"0"0"0,-1 0 459,-3 0-127,3 1 1,-6 3 685,3 0-679,3 0 0,-8 0 314,5 0-481,-5 6 1,2-3 109,-5 5 1,1 1 0,-1 3-59,0 4 0,0 3-88,0 5-40,1 2 0,-1 7 113,0 3 1,4 1-54,0 2 0,6 2-225,-2-6 119,2 1 1,4-3 0,2 0-360,4-2 0,3 2 12,5-9 0,2-2-197,6-6 0,0-3 64,-1-5 0,5 0-106,-1 0 0,5-5 321,-5-3 0,4-2 0,-3-4 289,-2-1 0,-1 2 0,4-10 0,1 5 0</inkml:trace>
  <inkml:trace contextRef="#ctx0" brushRef="#br0" timeOffset="878">907 496 8419,'-11'0'-178,"-1"0"191,0 0 106,6-6 264,0 5-163,1-9 0,4 7-19,-3-5 31,2 0 1,4-2-236,2 2 1,-2-1-120,6 5 0,0-4 216,4 4 0,0 0-196,-1 4 1,1 2 131,0 1 1,0 0 0,0 5 27,-1 1 0,-3 3 40,0 4 203,0-3-133,-2 4 1,0-4 127,-6 2-38,0-1-158,0 3-16,0 0 302,-6-4-111,5 4 0,-11-2-94,1 1 1,-1-4-51,-4-4 1,-1-6-184,1 2 1,-3-2 59,3-2 1,0-2-445,4-2 1,1-6 224,-1-6 0,5-5-210,3 2 1,3-4-123,1 0 0,5 1 0,3 1-293,3 1 1,6 2-187,2-2 1022,-2 3 0,6 5 0,-4 0 0,4 1 0,0-1 0,1 0 0</inkml:trace>
  <inkml:trace contextRef="#ctx0" brushRef="#br0" timeOffset="1250">1096 390 8419,'-5'6'-251,"3"5"0,-4-9 381,2 6 327,3-5 1,-5 7 266,6-2-620,0 3 1,0 2-92,0 2 0,0-2 29,0 3-78,0-3 234,0-1 0,0 0-498,6 0 222,-5-1-213,9 1 185,-8-5 79,8 3 1,-3-8-125,5 1 1,-1-1 65,1-2 1,0-5-1,-2-3-99,-2-3 0,3-1 157,-3 1 1,2-2-12,2-3 0,-2 3 68,-2-3 0,1-1-73,-5 1 0,4 1 205,-4 3 0,4 0-112,-4 0 1,0 4 344,-4 0-37,0 6-35,0-3 0,0 10 2,0 3-209,0 7-15,0-1 1,0 8-136,0-4 131,0 6 1,0-5-234,0 1 42,0 0 1,0-1-322,0 1 1,0-6 187,0 2 1,0-3-1233,0-1 962,5-6 0,1 0 42,6-6 1,0-3 454,0-5 0,-2-1 0,-2-11 0,5 5 0,-5-5 0,5 0 0,-6-3 0,5-1 0</inkml:trace>
  <inkml:trace contextRef="#ctx0" brushRef="#br0" timeOffset="1562">1414 437 7909,'-6'0'1118,"0"5"-898,6 3 48,0 2 1,0 2-326,0 0 56,0 0 1,0-1 5,0 1 1,0 0 147,0 0-93,0 0 1,4-1-227,0 1 196,0-5-211,1-2-28,-3-5-380,3 0 620,0 0 1,-2-5-49,5-3 1,-4-7-19,3 0 1,0-5 7,1 4 1,1-3-34,-5 3 33,5 0 1,-6 1 128,5-1 0,-2 0-92,2 4 0,-2 2 1,-3 1 205,1 1 0,1 5 4,-1-1 1,-3 4-100,3 4 1,-2 3 11,-2 5 1,1 5-40,3 2 1,-3 0 88,3 0 1,-2 1-234,-2 3 0,0 0 147,0-4 0,3 2-578,1-5 0,0 4 231,-4-5 1,4 1-1684,0-4 881,5 0 1052,-2-6 0,5-1 0,-1-5 0</inkml:trace>
  <inkml:trace contextRef="#ctx0" brushRef="#br0" timeOffset="1753">1803 1 8419,'-12'17'117,"6"-3"68,2 6 1,-2 5-1,3 6 363,0 3 0,2 3-104,1 2 1,0 6-653,0 2 150,5 3-1336,-4-14 723,10 0 373,-5-2 168,6-10-634,-5 5 369,3-10 395,-3-8 0,4 0 0,1-5 0</inkml:trace>
  <inkml:trace contextRef="#ctx0" brushRef="#br0" timeOffset="1910">1709 307 8319,'-6'-6'180,"5"-5"208,-4 10 64,5-10-536,0 10 149,0-4 1,5 1 236,3 0-1138,8 0 640,2 4 1,2 1-193,-1 3 0,1-2-296,4 1 1,-5 3 264,1-2 419,-1 5 0,5-8 0,0 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4:42.7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20 7776,'-6'3'21,"2"0"0,-1-2 1,3 1 1,-2 0 3,1 2 0,1-2 84,-1 2 1,2 1-167,-3 1 0,2 1 102,0 2 1,-1-1-52,1 2 0,0-1 64,2 1 0,-2 1-101,0 2 1,0 0 29,2 0 0,0 0-4,0 2 0,0-1-156,0 3 0,0-2 68,0 0 1,0-4-49,0 0 0,2-1 72,0 0 0,1 0-603,-1-1 312,1-2 371,4 2 0,-1-2 0,1-1 0</inkml:trace>
  <inkml:trace contextRef="#ctx0" brushRef="#br0" timeOffset="793">155 65 7608,'-5'0'208,"1"0"0,3 1-277,-2 1 1,1-1-16,0 3 1,-1 1 137,1 4 1,0 1-147,-2 3 0,2 0 112,-3 2 1,2-1-90,-1 4 0,0-3 30,2 2 0,1-3-46,-1 1 0,-1-4 42,1 0 1,0-3-177,2 0 56,0-3 60,3-3 95,0-2 1,3-2-31,-2-3 0,1-2 73,-3-2 1,3-2-72,-3 3 0,2-4 67,-2 2 0,3-2-46,-3-1 1,2 0 46,-2 0 0,2 0-32,-2 0 0,1-2 168,-1 0 1,-1 0 30,1 3 0,1 0-167,-1 1 1,0-1 94,-2 4 0,3-3 12,-1 3-84,0-1 95,-2 6-126,3 0 0,-3 4 86,3 3 1,-3 1-52,0 6 1,1 0-94,1 2 1,-1 2 81,1 2 0,1 0-56,-1 0 1,0-1 59,-2 1 0,2 1-188,0-3 1,1 2-65,-3-2 0,0 0-101,2-2 1,-1-1 39,1-1 0,0-2-546,0-3 807,-2-2 0,3 2 0,-3-8 0,0 1 0</inkml:trace>
  <inkml:trace contextRef="#ctx0" brushRef="#br0" timeOffset="955">135 193 6536,'4'0'728,"2"0"-636,-3 0 1,4 0-498,-1 0 0,-2 0 193,1 0 0,-1 0 69,2 0 0,1-1 143,-1-1 0,3-1 0,1-4 0</inkml:trace>
  <inkml:trace contextRef="#ctx0" brushRef="#br0" timeOffset="1197">276 33 7818,'-3'0'-1640,"0"0"2756,0 0-842,2 0 0,-1 3-201,2 1 1,0 2 4,0 3 43,0 1 0,0 3-182,0 2 0,0 2 83,0 2 0,0-1-178,0 0 0,2-1 89,0-2 1,1 2-249,-1-4 0,-1 1-75,4-3 31,-4-2 1,3-1 358,-2-3 0,-2-3 0,6 1 0,-2 1 0</inkml:trace>
  <inkml:trace contextRef="#ctx0" brushRef="#br0" timeOffset="1935">366 161 7818,'0'-4'-1135,"3"2"1605,-2-1-349,2 2 1,-3-2-44,0 0 0,-1 3 164,-1-2-139,1 1 7,-5 1 1,4 1-76,-3 1 0,0 1 37,0 4 0,2-1-98,-2 0 1,4 1-30,-1-1 1,0 1 73,0 2 1,2-2-82,-2 2 0,1-4 60,1-1 0,1-1-44,1 2 57,-2-2-55,6-3 0,-2 0 47,2 0 1,-2-3 1,1-2 0,-3 2 118,2-1 1,-2 0-72,2 0 1,-1-2 292,1 2-163,-3 1 19,2 0-60,0 3-176,-2 0 1,2 1-35,-3 1-223,2 2 0,-1 2-297,1 0 0,-1-1 284,-1-1 1,0-2-290,0 2 594,0-2 0,3 1 0,-2-3 0,3 0 0,-1-3 0,1-2 0,-1 0 0,2-2 0,0-1 0,0-1 0,-2 1 0,2 1 0,-2-1 0,1-1 0,1 1 0,-2 1 0,-1 1-71,-2-1 0,0 3-71,0 0 142,0 2 0,0-3 0,0 4 0,-2-1 2002,-1 4-1647,-2 2 0,3 2-243,-3 0 0,0 1-387,3-1 177,-3 1 1,4-1-70,-1 0 1,-1-1 13,1-1 39,0-3 75,2 5 16,3-5 0,1 2 87,2-3 1,0 0-116,1 0 216,-1 0 1,1 0-93,-1 3 1,0-3 144,1 2 0,-3 1-46,0-1 1,-2 3 273,0 0-453,2 0 1,-4 2 55,2-1 1,-1 1-137,-1-1 0,-2 0 106,0 1 1,-2-1-460,1 1 0,-1-3-77,2 0-212,-3-2 1,4 0 148,-4-2 580,4 0 0,-5-5 0,3-2 0</inkml:trace>
  <inkml:trace contextRef="#ctx0" brushRef="#br0" timeOffset="2154">527 26 6547,'-5'0'326,"1"-3"0,2 3 164,-2-2 0,2 2-208,0 2 1,1 0-62,1 4 1,0 0-176,0 5 0,0-1 104,0 3 0,0 1-242,0 1 1,3 1-65,-1 3 1,1 0-76,-1-2 1,-2 1-10,3-3 0,-2 0 73,1-2 0,-1-3-405,1 1 0,-1-5 572,1 0 0,2-1 0,2 1 0</inkml:trace>
  <inkml:trace contextRef="#ctx0" brushRef="#br0" timeOffset="2532">597 123 7818,'-4'-4'-189,"0"2"111,2-2 650,-3 4-152,1-3-437,-2 3 1,1 0 107,1 0 1,0 3-224,0 1 0,1-1 76,0 2 0,2-1-124,-3 2 0,2-1-156,-3-1 272,4 0 0,-2 3 143,3-1 0,0-2-140,0 1 187,0-4 1,1 4-77,1-3 0,-1 0 74,4-2 1,-1 2-76,2 1 0,1-1 119,-1-2 20,1 0 1,-1 2-47,0 0-69,1 0 1,-1 0-3,1 0 0,-3 3-134,0-3 1,-2 1 128,3-1 1,-3 1-109,2 1 84,-3 2 1,3-4-534,-2 3-125,-1 0-97,2-4-395,-3 2 612,3-3 496,-3 0 0,3 0 0,-3-3 0,0 0 0</inkml:trace>
  <inkml:trace contextRef="#ctx0" brushRef="#br0" timeOffset="3285">719 142 7098,'0'-4'1774,"-3"1"-1507,2 3 1,-2 0-61,1 0 140,1 0-219,-5 0 0,5 0 45,-3 0 0,2 0-261,-3 0 1,3 1-133,-2 1 1,2 0 129,-3 2 0,3 0-120,-2 3 0,3-1 90,-2 0 1,3 1-23,0-1 0,0 1-3,0-1 145,0-2 1,0 1-37,3-3 15,0 0 0,4-5 176,-1-1 1,0 0-58,-2 0 394,2 0-114,-3-3 75,4 4-151,-1 0-222,-2 3 0,1 3-31,-3 1 0,0 2 15,-2 3 0,0-1-101,0 2 0,2-1-239,0 2 1,0-3-244,-2 0 1,1-1 197,1 0 0,0-2-885,2 0 373,-3 0 150,5-4 683,-2 2 0,2-6 0,0-1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8:10.1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176 330 8096,'0'29'-359,"0"1"1,0 1 105,0 1 1,0-1 348,0 5 0,4-1-89,-1 0 1,3-5 27,-2-2 1,-2-3-207,6-2 1,-5 0 58,1-4-520,2-2 632,-5-5 0,10-5 0,-4-2 0</inkml:trace>
  <inkml:trace contextRef="#ctx0" brushRef="#br0" timeOffset="232">46 165 7736,'-12'-5'0,"2"-3"-396,2-3 0,1 4 1143,3-1-421,3 5 1,-3-6-12,8 5 0,3 0-152,4 4 0,6-4 32,3 0 0,2 0-248,2 4 1,-1 0 84,1 0 1,4 0-365,-1 0 0,4 0-26,-3 0 1,3 0-218,-3 0 1,5 0 86,-2 0 1,-6 4 487,-2 0 0,-2 5 0,3-2 0,0 5 0</inkml:trace>
  <inkml:trace contextRef="#ctx0" brushRef="#br0" timeOffset="651">506 507 7379,'0'-12'111,"0"0"1,0 4 486,0 0-620,0 1 1,0-5-53,0 0 1,1 4 154,3 0 0,1 4-115,3-3 1,2 4 105,-2-1 0,3 3-1,0 1 0,3 0 18,1 0 1,-2 5-10,3 3 0,-7 2 32,-1 2 0,-1 1 85,0 3 1,-1-2 86,-6 6 1,0-4-109,0 3 0,0-3 33,0 4 1,-6-6-41,-1 2 0,-4-3-188,-1-1 0,-3-5 108,-1 1 1,-4-5-149,5 1 0,-1-4-516,4-4 0,0-3 339,1-4 0,0-1-415,3 0 0,3-4 274,5 1 1,1-5-195,3 4 0,4 1 571,8 3 0,-3 0 0,3 0 0,2 0 0,0 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8:16.0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24 649 8398,'-7'0'-509,"-1"0"176,5 0 267,-2 5 517,5 2-186,0 5 0,0 3-62,0 1 147,0 5-263,0-3 1,4 6 44,0-1 1,4 5-28,-4-1 0,3 5 9,-3-5 23,6 1 0,-9-5-219,4 1 1,-4-6 119,3-2 80,-2-3-306,3-6 30,-5-2 261,0-5-267,0-11 80,0 4 0,0-16-37,0 4 116,-5-9 1,2-1-128,-5-2 0,6-3 109,-2 2 0,1-2 9,-1-1 1,3 1-12,-3 3 0,2-2 147,2 5 1,0 1-140,0 3 0,0 2 145,0 2 1,2 5 35,2 7 1,-2 3-83,6 5 1,0 5 99,4 3 0,-2 3-115,-2 5 1,3 3 164,-3 4 0,-2-3-80,2-1 0,-5 1 3,0 4 1,-1-5-80,-2 1 1,0-4-142,0 3 1,0-4-190,0 0 1,-2-2 121,-1-1 0,-3-4-277,-2 0 235,-2-5 1,3 2-1142,-4-5 706,4 0 1,2-5 1,5-3 0,0-4 607,0-4 0,0 3 0,0-9 0,0 4 0</inkml:trace>
  <inkml:trace contextRef="#ctx0" brushRef="#br0" timeOffset="345">378 673 8264,'-12'5'-344,"0"-4"1,5 4 221,-1-5 454,0 6-183,1-5-111,2 4 167,5-5 1,0-5-85,0-3-47,0-2 56,0-2 0,0 0-7,0 0 206,5 0-189,2 1-37,5-1 0,1 1 7,2 4 1,-1 1 10,1 6 0,-2 0-17,-1 0 1,0 2 73,0 2 1,-1-2-58,1 6 0,-4 1 167,0 7 1,-5-3-43,1 3 1,-3 1-38,-1-2 0,-5 2-201,-3-1 0,-4-3 109,-4 3 0,2-4 56,-6-4 0,6 1-12,-2-5 1,-1 0-531,1-4-86,-5-6 1,8 0-284,-2-6 0,7-4 227,4 1 1,3-5-234,1 4 1,5-3-52,3 3 1,3-4 794,5 5 0,2-6 0,6 2 0,0-4 0</inkml:trace>
  <inkml:trace contextRef="#ctx0" brushRef="#br0" timeOffset="574">625 237 8263,'-7'-6'-197,"-1"-2"197,5 3 399,-7 0-333,8 5 0,-3 1 280,5 3 0,0 7-71,0 4 0,5 8-52,3 0 1,-1 5-67,1 3 1,-2 3-197,2-2 0,2 6 33,-2 1 0,7 4-122,0-4 1,1-1-461,-4-6 1,0 1 279,0-6 1,1-1-1004,2-6 1311,-2-3 0,4-5 0,-5-1 0</inkml:trace>
  <inkml:trace contextRef="#ctx0" brushRef="#br0" timeOffset="904">932 708 8190,'0'6'162,"-1"0"103,-3-6 0,1 0 104,-5 0 152,6 5-104,-4-4-62,1 5 14,-2-6-227,1 0 1,1-2 78,5-2 1,0-2-211,0-6 1,0 0 108,0 0 1,0-3-149,0-1 0,5-4-3,3 5 0,2-1-100,2 4 0,1 2-10,3 2 0,-3-1 135,3 5 0,1 0 93,-2 4 1,2 4-47,-1 0 1,-3 6 194,3 2 0,-7 1-109,-1 7 1,-5-5 204,1 5 0,-3 0-64,-1 3 0,-5-3-64,-3-1 1,-3-4-363,-1 1 0,-3-3 117,-1-2 0,-5-4-507,1-3 1,0-3 272,0-1 1,3-1-265,5-3 1,0-4 168,0-8 0,6 2-739,2-6 0,4 5 474,4-5 1,2 2 634,6-2 0,5-2 0,2 3 0,4-4 0</inkml:trace>
  <inkml:trace contextRef="#ctx0" brushRef="#br0" timeOffset="1324">1309 496 8190,'0'-7'1462,"-5"2"-891,3 5-131,-8 0-195,9 0-268,-10 0 79,10 0 1,-6 0 109,3 0 0,-2 1 14,-6 3 20,5 3-300,-3-1 113,3 5 1,-4-1 154,-1 6 0,0 1-181,0-1 1,6-3 12,2 3 0,3 1 57,1-2 1,0 1-137,0-4 1,1-2 108,3-2 1,4 1 31,7-5 0,-2-1-5,3-7 0,-1-3-3,0-4 1,-2-1-32,3 0 1,-3-1-36,-1-3 1,-4 3-34,0-3 1,-6 3-117,2 2 0,-3-1-254,-1 0 1,2 4-99,2 0 929,-3 6 1,4 2-171,-5 7 1,0 9-127,0 4 0,0 3 21,0 5 0,0 2 47,0 5 0,4 6 201,0 2 1,0-1-41,-4 1 1,0-3 184,0 3 0,0-5 19,0 1 1,-4-8-192,0-3 1,-5-3-879,1-2 1,-4-8-184,-3-3 1,2-9 698,-3 1 0,4-4-545,4-4 0,-2-3-1761,2-9 0,3-2 1351,1-6 1,2-3 954,2-1 0,0-5 0,0 3 0</inkml:trace>
  <inkml:trace contextRef="#ctx0" brushRef="#br0" timeOffset="1533">1474 508 8132,'0'7'2019,"0"1"-1741,0 0 1,1 4-33,3 0 0,-3 0-266,3-1 57,3 6 1,-4-4-408,4 3 347,-4 2 1,6-4-1164,-5 1 145,0-7 213,1 3 0,-3-11 421,2 0 1,-3-7 406,-1-9 0,-1 2 0,-3-6 0,-3-5 0,-5-5 0</inkml:trace>
  <inkml:trace contextRef="#ctx0" brushRef="#br0" timeOffset="1613">1415 237 8132,'-7'0'-81,"2"0"52,5 0 29,0 5 0,0 1 0,0 6 0</inkml:trace>
  <inkml:trace contextRef="#ctx0" brushRef="#br0" timeOffset="1899">1863 508 8121,'-7'0'728,"-3"0"0,7 0-557,-5 0 1,4 0 40,-4 0 0,5 0-69,-5 0 35,0 0 1,-4 0-211,0 0 0,0 5 67,1 3 1,-1-2-132,0 2 1,0 0 15,1 4 0,0 1 140,3 3 0,-1-3-66,5 2 1,0 0 51,4 0 1,0-1-257,0 1 0,5-6 81,3-1 1,3-5-99,1 1 0,1-3-171,2-1 1,0-1-219,4-3 1,0-3-55,0-4 0,2-3 670,-5-1 0,5-4 0,-3-4 0</inkml:trace>
  <inkml:trace contextRef="#ctx0" brushRef="#br0" timeOffset="2269">2004 449 8907,'0'-7'1138,"0"2"1,0 6-1010,0 3 0,-1 3 108,-3 4 0,1 1-115,-5 0 0,5 4 14,-5-1 0,4 5-161,-4-4 0,5 0-81,-1-5 0,3 5 51,1 0 1,0-4-103,0-5 0,0-3 33,0 4 1,5-5-148,3 1 1,0-4 69,4-4 0,-6-3-134,10-5 1,-6-1 30,6-2 1,-3 2 139,-1-3 1,-4-1 204,0 1 1,-4 0-125,4 5 0,-4 0 633,3 3-326,-4-2 727,2 9-666,-5-5 0,0 12 71,0 1 0,0 4-59,0 1 0,0 3-123,0 1 1,-4 4-82,0-5 1,0 5 86,4-4 1,0 3-382,0-3 1,2 0 154,2-4 0,-3-1-1271,3 1 988,2-5 1,1-2-523,5-5 0,-2-1 330,-2-3 0,3-4-326,-4-8 1,0-2 846,1-6 0,-6-5 0,9 5 0,-5-5 0</inkml:trace>
  <inkml:trace contextRef="#ctx0" brushRef="#br0" timeOffset="2458">2157 24 8103,'0'-6'303,"0"-5"1,-1 10-84,-3-3-16,3 3 1,-4 7 160,5 6 1,0 5-115,0 7 1,4 5 116,-1 2 1,7 7-94,-3 1 1,4 7-66,1 1 1,-1 2-114,1 6 0,0-7-209,0-1 1,4-1-171,-1-7 0,1 1 228,-4-5 1,0-9-997,-1-2 1,1-9 87,0 1 962,-6-8 0,5-3 0,-5-5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8:36.2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71 306 7694,'0'-12'-590,"0"0"1073,0 0 0,0 4-136,0 1 1,0-1 189,0-4 0,4-1-113,0-3 0,1 3-159,-1-3 0,2-1-21,6 2 1,0-6-22,0 1 0,0 2-76,-1-2 0,2 6 104,3-2 0,1 3-89,3 1 1,2 6-1,-2 2 1,2 5-114,2 7 0,-2 1-50,-3 11 1,-2 4 46,-5 8 1,-1 3-65,-3 5 0,1 1 73,-5 7 0,0-1-48,-4 0 0,-7 0 82,-5 0 0,-1-1-5,-6-3 1,-5-4-18,-4-7 0,0-7-108,0-6 0,-1-8-20,-2 1 0,-2-10 76,6-2 0,-5-6-269,5-10 0,1-4 86,6-7 1,4 1-305,8-6 1,3 1 161,5-5 0,0 2-397,0 3 1,9 2 260,3 6 1,4-1-120,0 0 1,2 7 165,5 6 0,1 4-651,0 7 1050,-1 0 0,1 0 0,-1 0 0</inkml:trace>
  <inkml:trace contextRef="#ctx0" brushRef="#br0" timeOffset="698">365 376 7963,'-11'-1'102,"-1"-2"245,0 0 1,4-5 593,0 4-199,6 0-349,-3 4 0,6 0-123,3 0 0,-2 5 59,6 3 0,0 4-43,4 3 1,4 0-162,-1 4 1,1 1-23,-4 4 0,3-1-152,1 1 1,0-2-95,-4-2 0,3 1 126,1-6 0,0 1-709,-4-4 1,-1-2 351,1-2 1,0-3-492,0-5 0,-2-1 297,-2-3 1,3-4-93,-4-7 0,0-4 331,1-4 1,-6-1 328,2 1 0,-2-1 0,-2 0 0,0 2 0,0 3 0,0-2-62,0 5 22,0-5 1,0 8 1211,0-3-90,0 8 272,0 3-920,0 16 1,1-2 102,3 10 0,-1-3-333,4 4 0,1-1 33,4 5 0,-4-4-130,0-1 1,0 0 71,3 0 1,0-1-320,-3-2 0,2-7-528,-2 3 1,3-4 390,0 0 0,-3-3-2,0-5 1,0-1-419,4-3 0,-4-7-5,-1-4 1,-4-6 235,1 1 1,1-3 252,-1-5 1,0 3 212,-4-2 0,4 3-70,0 4 1,0-2 69,-4 3 0,0-2 457,0 1 123,0 3 1,-2 6-46,-1 4-6,1 1 0,-3 8-198,5 2 1,0 3 42,0 9 0,4-1-108,0 4 1,4 1-129,-4 3 1,5 1 107,-1 0 1,-2-2-362,2-3 1,-4 2-478,4-5 1,-2 4 370,2-5 1,3 1-696,-3-4 0,1-4-95,-1 0 146,2-6 865,-3 4 0,4-12 0,1 0 0</inkml:trace>
  <inkml:trace contextRef="#ctx0" brushRef="#br0" timeOffset="1021">1072 435 7963,'7'12'-205,"-3"0"0,1-4 1174,-1 0-171,0-1-540,1 5 1,-2-5 243,5-3-481,-6-3 58,9-1 0,-10-5-189,3-3 1,-3-3 81,-1 0 1,0-5-19,0 0 0,0-1-100,0 2 0,0-3 40,0-1 0,-1 2 118,-3 5 1,-1 0 133,-3 0 0,-1 1 275,5-1 1,-5 5-161,1 3 0,1 4 222,0 4 0,4 3-148,-1 5 0,3 6 21,1 6 1,0 0-201,0 8 0,5-2 71,3 1 1,4 2-446,3-5 1,0 3 201,4-3 1,1-2-810,4-7 1,-1-5 421,1-7 1,-1-4-925,1 1 0,-2-3 1,-2-1 1326,-3-5 0,0-7 0,1-6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8: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83 7963,'-5'-6'-568,"2"-4"733,-5 6 1168,5 1-535,-2 3-575,5 0 0,0 1 10,0 3 1,0 2 17,0 6 0,4 0-129,0 0 1,5 5 100,-1 2 0,-1 0-70,0 0 1,1 1 54,4 4 1,0-2-232,0-3 0,-2 0-186,-2-4 1,2-1 154,-2 1 0,3-7-230,1-4 0,-5-3 28,1-1-22,0 0 0,3-5 30,-4-3 0,-1-3 27,-6-5 1,1 1 47,3-4 0,-3 3-84,3-4 1,-2 2 244,-2-2 1,0 2-79,0 2 0,0 7 376,0-3-171,-6 3 456,5-3-405,-4 6 0,5 6 89,0 8 1,4 4-43,0 3 0,3 0-92,-3 4 0,6 0-144,-3 0 0,3 2 85,-3-5 1,3 1-379,-6-1 1,5-3 153,-1 3 1,-2-7-604,2-1 1,-4-6 330,4 2 1,-4-3-769,3-1 1202,-4 0 0,8 0 0,-5 0 0</inkml:trace>
  <inkml:trace contextRef="#ctx0" brushRef="#br0" timeOffset="341">401 213 7963,'0'12'0,"0"-1"418,0 1-170,0-5 1,1-1 30,3-2 197,-3-3-326,10 5 1,-9-6-266,6 0 94,-5-6 0,6 0-28,-5-6 1,4-5 116,-4-3 0,0 2-173,-4-2 1,0 1 114,0-5 0,0 2-107,0 2 1,0 2 121,0 2 0,-2 3 38,-1-2 1,0 3 180,-5 4 0,4 3 340,-4 5-321,0 0 0,-2 6 176,2 6 0,3 6-53,5 10 1,0-2-98,0 5 1,1 0-212,3 0 0,3 2 131,4-6 1,1 5-474,0-5 0,5-1-114,3-6 1,1-3-322,-2-5 1,3-2-500,-2-2 1,-2-3 536,2-5 1,-6-5-549,2-3 1209,-3-2 0,-6-2 0,-2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8:58.6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248 83 7937,'-6'-12'-283,"-3"0"387,5 1 1,0 3 510,4 0-245,0 5 0,-5-7-194,3 8 112,-3-3-52,5 0-223,0 4 86,-5-5 160,3 6-298,-8 0 77,9 0 0,-10 0 51,3 0 0,2 0-13,-2 0 0,0 4-117,-4 0 1,-3 5 62,-1-1 0,0 7-71,4 0 0,1 5 61,-1-4 0,0 3-86,0-3 0,2 4 101,2-5 1,-1 1-101,5-4 1,0 0 0,4-1-36,0 1 1,5-4 99,3 0 1,6-5-8,2 1 1,5-3-12,-1-1 277,2 0-126,7 0 1,-4 1 98,2 3-100,-2-3 1,-5 9-58,-1-7 142,-4 7-71,2-4 1,-5 6 10,-1 0 136,-4 5-203,-2-4 1,-5 5 35,0-2 1,-6 1-102,-6 3 1,-1 2-25,-7-3 0,0 0 103,-3 0 1,-1-4-399,1 1 0,-1-3 151,1-2 1,-1 1-425,0 0 0,2-5-120,3-4 0,1-1-137,7-2-379,4 0 364,2 0 847,5 0 0,5 0 0,3 0 0,2 0 0,2 0 0,5-5 0,2-2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9:00.7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1 130 7837,'0'8'210,"0"0"1,0-4-15,0 4 0,0 1 0,0 5-146,0 2 1,0 5-68,0-1 1,0 6-15,0 1 1,3 5 31,1-5 125,0 1-1,-4-5-102,0-4 0,2 2-254,2-6 333,-3 1-211,4-10 11,-5 0 125,0-6 13,0 0-31,0-11 1,0 3 16,0-7 0,0-4-19,0 0 0,-1-4 11,-3 0 1,3-1 125,-3 1 0,2-1-104,2 1 1,0-1 3,0 0 1,0 1-46,0-1 1,0 1 0,0 1 49,0 2 0,0-1-81,0 5 0,4-3 31,0 3 1,5 1-11,-1 8 1,3-3 16,0 7 1,1-1-14,0 4 0,0 5 93,0 3 1,-1 6-76,1 2 0,0 3 132,0-3 1,-2 5-74,-2-1 0,1 2 58,-5 2 0,0-1-108,-4 1 0,0-2 6,0-2 0,-1 2-10,-3-3 0,-3 4-8,-5 0 0,1 0-213,-1-4 1,0 0 71,0-4 0,1-2-104,-1 3 1,0-4 49,0-4 0,4 1-630,1-5 180,4 0-378,-2-4 703,5 0 0,1-2 312,3-2 0,2-2 0,11-6 0,2 0 0</inkml:trace>
  <inkml:trace contextRef="#ctx0" brushRef="#br0" timeOffset="633">378 118 7829,'-6'-6'46,"5"-5"283,-4 10-281,5-9 124,-5 8 1,3 2-64,-2 8 0,3 3-22,1 0 0,0 6 65,0 3 1,0 2-149,0 2 1,0 1 74,0 2 0,0-2-77,0 3 1,1-3 106,3-2 1,-2-3-203,2-1 1,-2-4-7,2 0 21,-3-7 0,6-2 7,-3-6 0,-3-6 82,3-2 1,1-7-104,-1-5 0,4-3 88,-4-5 0,4 2-34,-4-6 1,4 5 22,-4-4 1,3 3-57,-3-3 0,4 4 107,-4 0 1,1 6 3,-1 1 0,-2 6 84,2-2 0,-3 7-127,-1 1 125,0 6 1,0 2-65,0 7 0,4 4 10,0 1 0,0 5-11,-4 2 1,4 4-25,0 0 0,-1 1-15,-3-1 1,4-4-3,0-4 0,2 2-185,-3-1 142,-1 0-166,8-4 154,-3-6 0,5-6-90,-1-8 0,-3-3 61,0-5 0,0-3-67,4-4 0,-4-1 105,-1 1 0,1 1-13,4 2 0,-4-2 131,0 2 1,-4 3-85,4 1 0,-5 7 301,5 1-201,-5 6 1,2-2 54,-5 8 1,4 3-66,0 9 0,0 3-34,-4 4 1,0 5-56,0-1 1,4 4 67,0-3 1,0 3-203,-4-3 1,0-1 53,0-3 1,0-4-375,0-1 0,4-4 177,0 0 1,1-3-435,-1-4 0,-2-3 15,6-5 691,-5 0 0,7 0 0,-3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9:04.1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83 354 7937,'1'19'0,"2"1"-378,1 1 0,0-3 223,-4 2 1,4-2 163,0 2 1,4-3-49,-4-5 1,1-1 111,-1 1-6,-3-5-34,4-2 1,-5-10 69,0-3 0,0-4-13,0-4 0,0-2 8,0-5 1,-5-1 14,-3 0 1,2 1-55,-2-1 0,0-3-25,-4-1 0,4 1 30,0 3 0,1 1 0,-4-1-108,3 0 0,-2 1 144,2-1 30,3 1-76,-6-1 19,10 6 1,-4 0 79,5 2-107,0 3 1,5-3-122,3 8 127,2 3 2,2 5-4,5 0 0,-3 1 11,6 3 0,0 3 42,3 5-52,-4 5 1,2-3 0,-6 6 1,4-2-10,-8 2 1,4 0-74,-7-4 68,-3 5 0,4-4 32,-5 3-198,0 2 159,-4-9 1,-1 5-184,-3-2 0,-3-3 56,-5 3 1,1-4-89,-1-4 1,0 1 88,0-5 1,0 0-739,1-4 255,-1 0 98,0 0 1,2-6 479,2-1 0,3 0 0,5-1 0,5-5 0,1-5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9:08.3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 7986,'-5'6'0,"3"5"-15,-6-3 0,5 2 63,-1 2 0,-1 0 3,1-1 0,0 6 15,4 3 1,0 4 83,0 3 1,0 5-85,0 7 0,0-2 99,0 2 1,4-3-253,0 0 1,4-1 83,-4 1 1,5-8-273,-1-4 1,-2-2-297,2-6 1,-5 0 57,1-5-38,2-4 551,-4-2 0,8-5 0,-3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9:10.2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36 201 7950,'-12'0'-325,"4"0"429,0 0-78,6 5 89,-4 2 1,6 4 4,0 1 0,0 4 38,0 0 1,0 4-176,0 0 1,4 2-96,0 2 0,5 0 158,-1-1 0,-1-1-136,1-2 0,-4-3 94,4-5 0,-5-2 69,5-2-41,-5-3 0,2-6 20,-5-3 1,0-2-27,0-6 0,0-5 59,0-3 0,0-2-40,0-2 0,-4 1 115,0-1 1,-4-3-146,5-1 1,-5-1 54,4 2 0,-4 2-89,4-2 0,0-2 72,4 1 1,0 1 9,0 3 0,0 6-18,0 2 0,1 3-37,3 1 1,3 6-7,5 2 1,-1 2 29,1 2 0,0 6-18,0 2 1,-1 7 22,1 5 0,0-2-25,0 2 1,0-2 16,-1 2 0,-3 2 128,0-2 0,-5 1-124,1-2 1,-3 2 118,-1-5 0,-1 5-88,-3-1 1,-3-3-27,-5-2 1,1-2-182,-1-1 0,-4 0 130,0 0 1,1-6-354,3-2 0,0-2-64,0-2-174,1 0 0,0-6 210,3-2 0,3-2-181,5-2 0,5-4 575,3 1 0,3-2 0,0 1 0,6 3 0,2-4 0</inkml:trace>
  <inkml:trace contextRef="#ctx0" brushRef="#br0" timeOffset="409">354 95 7859,'0'-7'271,"0"1"61,0 2-19,0 2-133,0-3 0,0 4 180,0-3-389,5 3 69,-3-5 0,4 6 290,-2 0-533,-3 0 146,10 0 52,-5 0-34,6 6 1,-1-4 33,-4 6 1,-1 1 43,-6 7 0,4-2-9,0 6 1,-1 0 21,-3 3 1,-5 1-19,-3-1 0,-2 5 27,-2-1 0,0 5 108,1-5 1,-1 1-98,0-5 0,5-3-33,3 0 1,-1-6-15,1 2 0,2-7 42,6-1 1,-2-6-79,6 2 1,4-2 73,4-2 1,5-2-270,-2-2 1,2 2 60,-1-6 0,2 5-280,-2-1 1,1 3-159,-2 1 0,-2-4 222,-5 0 0,0 0-74,0 4 1,-1 0-113,1 0 547,-5-5 0,3 4 0,-8-5 0,3 6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9:13.7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130 1 7494,'-12'6'-388,"1"1"476,4-3 1,0-1 81,3 4 1,-1-3-56,-3 4 1,-1 4 4,5 4 0,-5 5 5,1-2 0,1 5 27,-1 3 0,2 2-24,-2 3 1,-1 3-53,5 0 0,0-3-134,4 3 0,0-7 110,0-1 1,5-3-162,3-5 0,3-2 102,0-5 0,6-5-323,3-4 0,0-1 131,3-2 0,-2-2-228,7-1 0,-3-4 96,-2-5 1,1 2 330,-1 2 0,0-3 0,-4 4 0,-1-4 0,-2-1 0,-3 1 0,4-1 0</inkml:trace>
  <inkml:trace contextRef="#ctx0" brushRef="#br0" timeOffset="659">483 142 7952,'-1'-6'-1034,"-3"2"1064,3-3 1,-6 5 30,3-6 0,3 4 59,-3-4 1,3 4-54,1-4 1,-2 4 3,-2-4 1,3 5 62,-3-5-10,3 5-67,1-7 86,0 3-107,0 0 22,5 2 1,2 5 50,4 0 1,-3 5-55,0 3 1,0 7 23,4 0 1,-1 6-13,1-1 0,-1 2-3,-3 2 1,1-1 26,-5 1 1,1 3-18,-1 1 0,-3 1 66,3-2 0,-8-2-62,-4 3 0,-2-7-88,-2-2 0,-1-4 83,-3 0 0,2-7-139,-6-4 1,5-3 22,-5-1 0,2-9-87,-2-3 0,3-7 104,5-1 0,0-3-100,1-5 1,3 2-158,0-5 0,5 4 48,-1 0 1,4-2-29,4 2 1,3 3 29,5 4 1,3 6-176,1-2 0,5 3 408,-1 1 0,-2 5 0,2-1 0,-6 0 0,8 1 0,-4 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4:49.9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52 174 7818,'-1'6'0,"-1"1"-238,-2-1 1,0 1 161,0-1 0,2 0 5,-2 1 1,2-1-70,-3 1 1,4 1 131,-1 1 1,-1-1-55,1-1 0,-2-1 57,1 1 1,1-3-472,-1 0 169,3-2 307,-3 0 0,3-2 0,0 0 0</inkml:trace>
  <inkml:trace contextRef="#ctx0" brushRef="#br0" timeOffset="736">116 26 7180,'4'0'793,"2"-2"-679,-6 1 0,4-4 176,-2 3-384,-1 0 101,4-1 0,-3 2-51,2-1 1,-2 1 57,3 1 20,-1 0 1,2 1 3,1 1 1,-3 2 20,0 5 1,0-1-69,0 2 1,1 1 60,-3 2 1,2 0-87,-1 0 0,-1 2 69,-2 0 1,0 0-5,0-3 1,-3 1 44,-1 0 0,0-3-41,0-1 0,-1-5-47,-1-2 0,0-1 47,-1-1 0,1-1 0,-1-1 0,1-4 5,0-2 1,0-6-45,2 1 0,-1-1-2,2 1 0,1-2-7,2 0 0,0 0-137,0 2 1,0 1 94,0-1 1,3 3-245,1 1 1,2 2 84,1 1 1,-1 1-65,0 1 1,2 3 22,0-1 0,-1 1-326,2 1 581,-2 0 0,2 3 0,1 0 0</inkml:trace>
  <inkml:trace contextRef="#ctx0" brushRef="#br0" timeOffset="1061">270 91 7818,'0'6'-202,"0"0"0,0 1 234,0-1 1,0 1 69,0-1 0,0 1 120,0-1-212,0 0-54,0 1 0,1-2-114,1 0 290,-1 0-207,2-1 184,-3 0 130,0-2-6,0-2-137,0 0 215,0-2-264,0-2 1,-1-5 56,-1 1 210,1-1-128,-2 0 0,3 0-161,-3-2 66,3-1 0,-3 5-126,3-2 0,0 0 81,0 1 0,0-1-224,0 3 0,0-1 71,0 1 0,2 1-848,0 1 569,3 3 0,-1-2-47,2 3 1,0 0 28,1 0 404,-1 0 0,1 0 0,-1 0 0</inkml:trace>
  <inkml:trace contextRef="#ctx0" brushRef="#br0" timeOffset="1382">347 110 7818,'0'3'-332,"0"3"952,0-2-468,0-1-113,0 0 1,1-3 89,1 0 0,-1 0-139,4 0 0,-3-3 69,2-1 0,-2 0-110,3 0 1,-3 0 88,2-3 0,-3 1-31,2 0 0,-3-1 30,0 1 0,2-1 139,1 1 0,-1 0-115,-2-1 1,-1 4 14,-1 0 0,0 3-56,-2 0 0,2 0 55,-2 0 0,2 1-120,-3 3 1,3 1 70,-2 3 1,2 2-262,0-2 0,2 3-103,0 0 0,0-1-63,0 1 0,0-1 20,0 1 0,2-2-15,0-3 0,3-2 396,-1 1 0,2-4 0,0 1 0,1-1 0,-1-1 0,1 0 0</inkml:trace>
  <inkml:trace contextRef="#ctx0" brushRef="#br0" timeOffset="1818">463 97 6829,'3'-6'73,"3"-1"350,-5 1 1,1 2 2,-2-1 0,0 3 106,0-2-158,0 2 27,0-3-62,-2 4-444,-2-2 143,1 3 1,-3 1-355,2 1 266,-2 2 0,0 2-178,2 0 1,-2 1 102,2-1 0,0 1 21,0-1 0,3 3 50,-2-1 1,3 1-136,0-3 142,0 1 1,0-1-58,3 0 128,0-2 0,4-1-54,-1-3 0,3-3 47,-1-1 0,1-2-35,-3 0 0,0-1 114,1 1 0,-3-3-64,0 1 0,0-1 98,0 3 0,0-1-23,-2 1 1,-1-1 414,1 1-63,-1 2-358,-1 2 1,0 2-9,0 2 1,0 3 20,0 3 0,-1 0-113,-1 3 1,1-1 53,-1 3 1,1 0-93,1 0 1,0 0 93,0 0 0,0-1-17,0 1 1,-2 0 62,0 0 0,-2-2 3,1-1 0,-2 0-146,1 1 1,1-2 101,-2-2 1,1-2-640,-2 0 432,-1-3 1,1-2-418,-1 0 0,2 0 128,0-2 1,0-3-45,3-3 0,0 0-127,2-3 1,0 3 604,0-3 0,3 0 0,1-2 0,2 1 0</inkml:trace>
  <inkml:trace contextRef="#ctx0" brushRef="#br0" timeOffset="2186">546 65 7822,'-4'-3'753,"1"2"-370,1-1-276,1 2-156,-2-3 288,3 2-27,0-2 103,0 3-350,0-3 82,0 3 194,3-3-175,1 3 0,0 0 39,0 0 61,-2 0-68,3 0 1,-2 3 14,1 1 1,1-1 14,-2 2 1,-1-1 1,1 2 0,-3 1-48,2-1 1,0 1 36,0-1 1,-1 0-14,1 1 1,-1-1-23,-1 1 0,-1-2-2,-1 0 0,0 0-115,-2 0 0,2-2 74,-2 1 0,1-2-645,-1 0 459,0-1 0,-2-2-177,2-1 1,-1-2 83,3-2 0,0 0-477,2-1 0,0 0 251,0-2 0,0 2-281,0-1 0,2 1 745,3 0 0,-2 1 0,5-3 0,-1-1 0</inkml:trace>
  <inkml:trace contextRef="#ctx0" brushRef="#br0" timeOffset="2551">649 20 7818,'0'4'130,"0"-2"1,0-1 808,0 1-650,0-1 1,0 5-69,0-2 1,-2 2-87,-1 0 1,1 1-122,2-1 1,0 0-40,0 1 0,0 0-189,0 1 0,0-3 144,0 2 1,0-2-176,0 1 8,0-2 41,3-1 165,-2-3 1,4-1-10,-3-1 1,2-4 45,-2-2 1,3-1 10,-3 3 0,3-3 111,-1 1 1,0-3-72,0 2 1,-2 1 136,2 1 0,0 3 116,0 0-113,2-1 0,-5 2 81,4 1-252,-4 1 1,4 4 79,-3 1 0,0 2-81,-2 0 0,0 3-53,0-1 1,0 2 52,0-2 0,2-1-191,1 2 1,-1-1-71,-2 0-242,0-1 1,0 3-127,2-4-939,-1-2 1029,5 1 0,-5-4 514,4 1 0,-4-4 0,2-1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9:17.4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118 70 7252,'-8'-10'-348,"0"2"658,6-3 0,-3 9 171,5-6-382,-6 5 231,5-7-16,-4 8-144,0-3 0,2 5-121,-5 0-32,6 0 0,-4 3 60,6 5 0,-4 1 90,0 11 1,-3 0-170,3 8 0,-2 2 80,2 5 0,2 5-158,-6-1 0,5 2 103,-1-2 0,-1-2-61,1 2 0,0-4 99,4-3 0,0-5-299,0-7-51,0-3 81,0-11 0,2-6 217,2-8 0,-2-7-45,6-5 0,0-7 126,4-5 1,-4 2-71,-1-1 0,1 3 43,4-3 0,-4 1-52,0-2 0,-2 2 39,2 3 1,3 2 41,-3-3 0,1 1 4,-1 3 1,1-1-11,-5 10 1,1-4 55,-1 7-135,-3-2-149,4 13 0,-5-3 119,0 8 0,0 4 26,0 7 1,4 4-8,0 4 1,1 2-5,-1 3 1,-1 2 1,5 5 0,-2-4 19,2 1 0,1-2 21,-5 1 1,5 2 61,-1-5 1,-1-1 46,1-3 1,-4-2 116,4-2 0,-6 1-586,2-6 0,-1-3 173,1-4 153,-3-6-1355,4 4 1,-10-8 812,-3-2 0,-2-1 542,-2-3 0,0-2 0,0 2 0,-5-2 0,-1-2 0</inkml:trace>
  <inkml:trace contextRef="#ctx0" brushRef="#br0" timeOffset="173">95 388 7933,'-12'-6'-524,"0"-5"1,4 10 532,0-3 1,2 1 371,-2 0 0,1 1-73,3-2-9,3 3-71,-4 1 37,5 0-357,5 0 194,-4 0 1,10 0-274,-3 0 127,2 0 1,3 0-334,3 0 1,-3 4 225,3 0 0,-2 0-41,2-4 1,-3 0 58,3 0 0,-3 0-184,-1 0 1,-1 4 121,1 0 0,0 0 195,0-4 0,0 0 0,-1 0 0,1 0 0,0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9:25.7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13 7844,'-2'10'42,"-2"-2"1,3 2 189,-3-2 0,3 3-170,1 1 0,0 1 103,0 2 1,0 5-230,0 7 1,0-2 69,0 3 0,0 1 0,0-2 1,1 1-45,3-5 1,-3-1-164,3-2 1,-2 1-252,-2-5 0,4-4-57,0-5 104,0 1 0,-3-1 405,3-3 0,-3-4 0,3-4 0,3-3 0,-1-5 0</inkml:trace>
  <inkml:trace contextRef="#ctx0" brushRef="#br0" timeOffset="330">178 1 8918,'0'13'357,"0"3"0,0 2-366,0 6 1,1 4 56,3 4 0,-3 2-176,3 1 0,-1 0-55,1 1 1,-3-5 110,3 1 1,-1-7-254,0-2 1,-1-1-81,2-6-120,-3 0 1,0-10-158,3-2 682,-2-2 0,3-8 0,-5-2 0,-5-7 0,-2-4 0</inkml:trace>
  <inkml:trace contextRef="#ctx0" brushRef="#br0" timeOffset="555">36 213 7726,'-5'6'625,"4"0"-212,-4-6-181,5 0 1,5 0-239,3 0 0,2 0-90,2 0 0,5 0-84,3 0 0,-2 0-164,1 0 0,0 0 212,0 0 1,4 0-86,-4 0 1,0 0 39,0 0 1,-3 0-187,4 0 0,-6-2 363,2-2 0,-3 3 0,-1-3 0,-2-2 0,-2-2 0,8-3 0,-3 0 0</inkml:trace>
  <inkml:trace contextRef="#ctx0" brushRef="#br0" timeOffset="1095">437 24 7526,'-5'-6'-153,"3"1"869,-3 5-546,5 0 180,0 0-215,-5 0 0,4 5 54,-3 3 0,2 2-61,2 2 1,0 5-29,0 3 1,0 2 10,0 1 1,0 6-159,0 3 1,2-2 103,2 1 0,-3-3-140,3 3 1,-3-5 93,-1 2 1,1-7-102,3-2 0,-2-4 71,2 0 0,1-5-123,-1-2 0,1-6-17,-1 2 90,-3-3 29,10-1 1,-5-4-37,6 1-76,0-7 0,0 5 69,-1-3 1,1-1-167,0 5 0,-4-4 54,0 4 0,0-1-144,3 1 0,-3 3-373,0-3 712,0 3 0,4-5 0,-1 5 0,1-9 0,0 3 0</inkml:trace>
  <inkml:trace contextRef="#ctx0" brushRef="#br0" timeOffset="1557">684 13 7919,'-4'7'-52,"1"1"1,-5-4 113,4 4 1,0 0 119,4 4 1,0-3-70,0 3 1,0-3 104,0 7 1,0 2-248,0 2 0,0 2 93,0 1 1,0 1-123,0-1 0,1-3-77,3 0 0,-3-2 100,3 2 1,-2 1-54,-2-6 1,0 5 69,0-4-9,0-1 1,0-3 38,0 0-182,5-5 156,-4-2 1,6-5-24,-3 0 95,-3 0 1,9 0-61,-2 0 0,-1-4-1,1 0 1,0-4 3,3 4 4,1-5 1,0 4 12,0-3 1,-2 1 72,-2 3-20,2 3 0,-4-5 95,2 2-151,2 2 0,-7-3-15,5 5 0,-6-5 0,3-2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9:30.7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1 225 8037,'6'-6'-264,"0"5"301,-6-4 1,1 1 253,3 0-143,-3 0 1,4 5 27,-5 3 0,0 3-43,0 5 0,4 1-23,0 2 1,4 0-153,-4 4 0,4 0-24,-4 0 1,4 4 106,-4-4 0,3-2-93,-3-1 1,4-3 113,-4-1-84,0 0 0,-3-6 59,3-2 54,-2-3 1,3-3-76,-5-6 1,-1-1 3,-3-11 1,1 1 40,-5-5 1,2-4-2,-2 1 0,-1-4-5,5 3 1,-5-1-6,1 2 1,1 2-2,-1-3 1,6 4-9,-2 0 1,2 4-12,2 1 0,0 4-20,0 0 0,0 5-5,0 3 1,2 4-44,2-1 0,2 3 64,6 1 1,0 1-1,0 3 1,1 2-9,2 6 1,0 4-5,4 0 0,-4 5 15,1-2 0,-3 0 3,-2 0 0,1 1 22,0 3 0,-2-3 3,-2 0 1,-2-1 13,-6 5 0,0-2-34,0-2 1,-2 1-80,-2-6 1,-2 5 79,-6-4 0,0 3-315,0-3 0,1-1 93,-1-8 1,0 3-266,0-6 1,0 3 152,1-3 1,3 4-91,0-4 1,4 0-489,-4-4 490,6 0 1,-4-1 383,6-3 0,0 2 0,6-8 0,0 3 0</inkml:trace>
  <inkml:trace contextRef="#ctx0" brushRef="#br0" timeOffset="614">425 60 8037,'0'-8'-593,"0"0"777,0 5 104,0-2-20,0 0 14,0 3 1,0-3-192,-5 5 1,4 2 61,-3 1 1,2 0-84,2 5 0,-4 0 56,0 4 0,-3-1-115,3 1 1,-4 4 46,4 0 1,-1-1-114,1-3 0,2 0 31,-2 0 0,-1-1 84,1 1 1,0-4-331,4 0 177,0 0 0,0 0-1,0-1 0,6-4 108,1 1 0,0-3-3,1-1 0,1 2 36,7 2 0,-3-3 134,3 3 0,-3 1-21,-2-1 1,1 5-69,0-1 0,0-1 23,0 0 1,-1 1 2,1 4 0,-4 4 2,0-1 1,-6 1-57,2-4 1,-2 0 5,-2 0 1,0-1-111,0 1 0,-6 0 67,-1 0 0,0-2-251,-1-2 1,0 1 79,-3-5 1,-1 4-34,0-4 0,0 0-48,0-4 1,1 0-161,-1 0 1,0-2 43,0-1 1,2 0-512,2-5 500,-3 0 0,10-4 20,-3 1 0,3 3 332,1 0 0,0 0 0,0-4 0,0-5 0,0-1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9:32.7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176 36 7967,'0'12'433,"0"5"-265,0-4 1,0 9 225,0-2-712,5 2 259,2 2 1,1-1-294,0 1 280,-1-1 0,4 1-8,-3-1 0,1 0-182,-5-4 1,4-2 41,-4-5 1,0 0-163,-4 0 382,0 0 0,0-6 0,0-1 0</inkml:trace>
  <inkml:trace contextRef="#ctx0" brushRef="#br0" timeOffset="233">35 36 7881,'-7'-12'151,"-3"6"-116,8-5 302,-8 10-182,9-4 0,-3 5 13,8 0 0,-2 0-249,6 0 59,5 0 1,1 0 27,6 0 0,0 0-191,3 0 176,1 5 0,-1-4-527,1 3 271,0-3 60,4 5-477,-3-5 441,4 4 0,-7-3-20,-2 1 0,2-1 261,-2 2 0,-3-3 0,5 4 0,-3 2 0</inkml:trace>
  <inkml:trace contextRef="#ctx0" brushRef="#br0" timeOffset="559">612 48 7981,'-7'0'493,"2"0"-417,0 0 92,4 5 1,-6-4 168,3 3-337,3 3 74,-10-6 1,6 10 24,-3-4 37,-2 9 1,5-1 25,-3 4 0,-3 2 65,3 7-181,3-3 1,0 5-102,5-3 1,0-3 210,0-1-568,0 1 318,5-11 1,2 4 8,5-5-482,-1 0 388,1-6 1,4-1-672,0-5 610,4 0 1,-2 0 0,2 0-747,0 0 986,0 0 0,3-5 0,1-1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9:35.1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142 1 7502,'-12'0'-15,"6"0"233,-5 0 1,9 0-65,-6 0 50,5 0-28,-7 5-316,3-4 90,1 10 1,-3-9 193,5 6-226,-6 0 56,9-1 1,-8 3 6,5-2 5,0 2 0,0 2-152,0 0 176,0-6 18,4 5-138,0-10 115,6 5 0,-4-3-4,6 1 1,0 4-7,4-4 1,0 0-12,-1-4 13,1 5-3,5-3 143,-4 8-135,4-3 1,-5-1 1,0 5 215,0-3-1,-6-3-182,-1 5 190,1-3-192,-5 5 0,4-5 53,-5 1-131,0 0 96,-5 4 0,-2 0 76,-4-1-355,-1 1 127,-5 0 0,4-4-480,-3 0 276,-2 0 160,5-2 0,-8-1-566,5-5 464,0 0 1,8 0 245,0 0 0,1 0 0,0 0 0,2 0 0</inkml:trace>
  <inkml:trace contextRef="#ctx0" brushRef="#br0" timeOffset="438">401 60 6978,'0'-7'241,"0"2"1,-1 3-92,-3-1-138,3 1 122,-4-3-105,-1 5 52,5 0-21,-9 0 1,7 0 41,-5 0 0,4 0 40,-4 0-112,1 0 30,0 5 1,-2-2 64,5 5-193,-5-6 126,7 9 1,-7-9 45,5 6-197,0-5 24,4 7 16,0-3 82,0 5-6,0-6 0,2 3-157,2-5 137,2 6 26,6-9-130,0 9 105,0-8 1,-1 7 0,1-5 174,0 5-173,0-8 1,-1 10 61,1-3 1,0-2 338,0 2-226,-6 0 1,4 4-76,-7-1 1,1 1 20,-4 0-51,-5-6 1,-1 5-94,-6-3 9,0 2 1,0 1 136,0-3-652,-5 2 376,4-3 1,-4-1-45,6-2-579,-1-3 495,0-1 0,0 0-667,0 0 446,6 0 335,-5 0 1,10-1 160,-3-3 0,3 3 0,1-10 0,0 5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9:37.0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 12 7905,'-6'0'246,"1"0"0,3 0-22,-2 0 0,3-1 128,-3-3-346,3 3 49,1-4 0,-1 5 198,-3 0-46,2 0 0,-3 1-168,5 3 68,-5-3 0,2 10 1,-3-3 139,0 2 1,-3 3-21,1 3-19,3 2-79,-5 0 1,7 9 131,-5-4-332,6 3 193,-4-2 0,6 3 164,0 1-290,0-1 34,0-8 0,2 2-160,2-6 0,3 1 67,9-4 0,-1-2-606,4-2 296,1 3-50,3-10 1,1 4-402,0-5 0,-1-4 258,1 0 1,-1-5-593,1 1 1158,-1 3 0,1-11 0,0 3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9:39.7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24 7913,'0'12'109,"0"-4"52,0-1 1,0 1 69,0 4 1,0 1-203,0 3 1,1 2 8,3 6 0,-2-1-48,2 1 0,1-1 39,-1 1 0,1-2-229,-1-2 0,-3 2 70,3-2 1,-1-4-273,1-5 1,-3 1-573,3-4 974,-3-3 0,4 6 0,2-5 0</inkml:trace>
  <inkml:trace contextRef="#ctx0" brushRef="#br0" timeOffset="207">0 36 7914,'0'-7'82,"0"-3"1,1 8 104,3-2 0,3-1-228,5 1 0,5 0 83,2 4 1,1 0-275,4 0 0,-6 0-17,9 0 1,-4 0-141,4 0 1,-2 0-73,-1 0 461,-6 0 0,4 0 0,-4 0 0</inkml:trace>
  <inkml:trace contextRef="#ctx0" brushRef="#br0" timeOffset="418">94 165 7914,'-6'2'-962,"2"2"741,-3-3 731,6 4-26,-4-5-306,5 0 0,5 0-67,3 0 0,4 0-227,3 0 1,2-1 82,3-3 0,2 3-393,-2-3 1,1 2 72,-1 2 353,2-5 0,-9 4 0,4-4 0</inkml:trace>
  <inkml:trace contextRef="#ctx0" brushRef="#br0" timeOffset="576">177 319 7914,'-12'10'0,"0"-2"31,0 2 138,6-8-26,-5 8 57,10-3 101,-4-1-262,5-1 1,1-5 135,3 0-456,8 0 217,1 0 1,9-1 133,-2-3-878,2 3 565,-3-4 1,3 3 242,-3-2 0,4-2 0,0-6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9:42.8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59 330 7376,'0'-12'483,"0"0"-273,0 1 231,0 4-258,5-3 1,-3 3 130,1-5-210,-1 6 53,-2-5 0,1 5 78,3-6 1,-3-4-112,3 1 1,3-5 45,1 4 1,-2-3 26,2 3-1,0-5-79,4 1 0,-4 2 57,-1-2 1,1 7-166,4 1 1,4 2-58,-1 6 0,1 0 0,-3 7 170,3 5 1,-3 2-176,3 14-92,-3-3 242,-1 13-105,-1-4 0,-4 5-77,-3 0 1,-3 1-32,-1-1 138,0 0 0,-5 1 16,-3-1 1,-4-5-1,-3-2-3,-5-3 0,-2-8 99,-2-6 0,-1-4-66,-2-7 1,2-1 5,-3-3 1,5-4-113,3-8 0,2-3 91,2-9 1,7-1-378,-3-2 1,8-3 99,0 2 1,3-2-1,2-1-78,3 0 1,3 4-688,5 4 624,5 2 0,-3 5-247,6 1-299,-6 10 534,8-2 1,-7 11 376,4 0 0,1 0 0,4 0 0,-1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9:44.8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177 13 7822,'-6'-6'-483,"-5"5"1291,3-3-36,3 3-358,-5 1 1,3 0-118,-5 0 0,4 0-150,1 0 1,3 4 218,-4 0-310,0 5 153,1-3-97,-3 6 1,7-1 65,-5-4 0,2 8-113,-2-3-30,-2 2 1,7-2-72,-5 0 1,5-1 0,-2 1 21,0 0 0,4 0-168,-3 0 0,2-5 75,2 1 0,2-4-27,2 4 1,2-5 82,6 1 1,0-3 53,0-1 1,3 0 98,1 0 1,5 1 0,-3 2-74,1 1 0,2 4 209,-6-4 30,6 5 46,-8-3-162,4 1 1,-5 3 41,0-2 1,0 7-29,-1 0 0,-4 1 24,-3-4-333,-3 5 288,-1-4-34,0 4-65,0-5 1,-4-1-66,0 1 1,-5 0-351,1 0 0,-2-2 170,-2-2 1,0 1-1208,1-5 753,-1 0 0,0-4-975,0 0 1178,0 0 0,5 0-521,-1 0 971,5 0 0,-7 0 0,3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9:46.0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213 0 7822,'-12'0'398,"0"0"135,0 0 351,6 5-493,-5 2 1,6 5-171,-3-1 1,-1 1 97,5 0 1,-5 1-98,1 3 0,-2 2 109,-2 6 1,0-1-124,0 1 1,1 3-93,-1 1 0,4 1 11,0-2 1,2-2-154,-2 3 0,-1-8-328,5 0 359,0-5-182,4 2 0,5-11 80,3-2 1,2-3 36,2-1 0,1-4 36,3 0 0,1-3 101,2 3 0,4 0 4,-4 4 0,4 0 161,0 0 0,1 1-54,-1 3 1,1 4 130,-1 8 1,-3 2-38,0 5 0,-10 1-115,2 0 0,-4 0 85,0 4 1,-3-2-87,-5 6 0,-5-6-182,-3 1 1,-4 1 103,-4-5 1,3 2-384,-2-9 0,-2 0-60,1-5 0,-4 1-261,5 0 1,-5-5-265,4-4 1,-3-1 358,3-2 0,0 0-1042,4 0 1092,1-5 1,3-2-64,0-5 0,5 0-75,-1 1 609,3-1 0,1-5 0,0-2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07:20.6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192 58 8029,'0'-13'-1302,"0"0"1633,0 9 48,0-5-34,0 9-171,-8 0 157,5 0-149,-5 0 1,10 7-1,4-1 0,-1 15-37,7-1 1,1 11 63,6 1-193,-8-4-34,6 17 136,-6-22 1,8 22-197,0-13 13,-9 4 1,8 2 0,-6 0-157,5 1 0,-4-10-134,0-3 242,-9 4 1,11-15-244,-9 4 1,3-13-783,-3 0 443,-4-3 695,7-12 0,-9-10 0,0-11 0</inkml:trace>
  <inkml:trace contextRef="#ctx0" brushRef="#br0" timeOffset="233">135 77 8000,'-26'-7'-44,"1"-1"1,1-1-315,3 1 455,10-7 395,-6 13-103,15-15-39,-6 15-110,8-7-65,8 9 0,5 0-227,12 0 1,-3 0 92,3 0 0,3 2-268,-3 5 0,7-5 74,-6 4-478,8 5 428,-13-9 0,13 9-91,-8-5 0,-1-2-59,-6 9 1,0-9 140,1 3 1,-1 1 48,0-1 0,-6 5 163,-1-5 0,1 8 0,6-5 0</inkml:trace>
  <inkml:trace contextRef="#ctx0" brushRef="#br0" timeOffset="435">307 536 7987,'-7'19'-869,"-1"0"0,-1 1 1551,1-1-190,2-9 0,6 7 313,0-4-684,0 4 1,8 0 22,5-4 1,4 2 80,2-9 1,0 1-329,0-7 0,7 0-76,-1 0 0,7 0-129,-6 0 0,1 0 274,-1 0 0,-5-7-453,5 1 1,1-7-125,-1 7 1,-3-3 610,-10 3 0,4 4 0,-6-15 0,8 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4:54.4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7 6366,'1'-3'1492,"1"1"-1063,-1 1-230,2 1-103,-3 0 0,0 0 187,3 0-115,-3 0 1,5 1-123,-3 1 1,1 1 46,-1 4 0,0-1-2,2 1 0,0 0-107,0 1 1,1 1 136,-3 2 1,2 1-139,-2-1 0,1 1 109,-1 1 0,-1 0-106,1 0 1,-1-1 87,-1 1 0,0 0-75,0 0 1,0-2 28,0-1 1,-2-2-92,0 1 1,-3-2-148,0-1 1,2 1 76,-1-1 0,-1 0-114,-1-2 1,2 0 57,-1-2 0,3-1-155,-2 3 0,2-2-205,-2 0-370,2-1 247,-4-1 672,6 0 0,-3 0 0,3 0 0,0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9:52.3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7822,'6'0'-971,"-1"0"1173,1 0-197,-5 0 0,4 2 331,-5 2-215,0-3 0,4 9-31,0-2 0,0 3 0,-4 1 125,0-1 18,0 1-148,0 5 1,4 2-280,0 4 134,0 1 0,-4 3 133,0 1-133,5 4 1,-4-7 0,3 3 112,-2-3-580,-2-2 358,5-4 1,-4 1-308,3-4 1,-1 0 46,1-4 429,-3-6 0,4-1 0,-5-5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9:53.1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7384,'7'0'175,"-2"0"-314,-5 0 107,0 0 160,0 5 7,0-4 1,0 10-8,0-4 1,0 4-14,0 1 0,0 0-24,0-1 1,0 6-9,0 3 0,0 2 24,0 2 1,0-1-104,0 1 0,0 0 54,0-1 0,0 1-125,0-1 0,0-3-21,0-1 0,0-4 84,0 1 1,0-3-154,0-2 0,0 1 50,0 0 0,0-4-84,0 0 0,0-4-106,0 4-82,0-6 60,0 3-111,0-5 61,5 0 369,-3 0 0,8-5 0,-9-1 0,10-6 0,-5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9:54.2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0 7894,'-6'0'425,"1"0"-292,5 0 186,0 0-226,5 0 0,-1 0 75,8 0 1,-3 0-126,6 0 0,4 0-95,0 0 1,0 0 53,0 0 0,1 0-119,4 0 0,-2 4 115,-2 0 0,0 5-80,-4-1 0,0 3 51,-4 1 1,-4 3-12,-1 1 1,-4 4 32,1-5 0,-3 6 141,-1-1 0,-5 2-81,-3 2 1,-2-2 93,-2-2 0,0 2 76,0-2 1,4-3-36,1-2-92,4 4 83,-7-1-279,8 0 1,2-5 117,8-5 0,0-5-276,4 1 1,-3-3 108,7-1 1,1-4-129,-2 0 0,5-4-325,-4 4 0,3-5 213,-3 1 0,4 2 34,-5-2 1,2 0 356,-1-4 0,-3 6 0,9-5 0,-3 5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9:55.5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24 7852,'-6'-6'-431,"5"1"0,-4 3 542,5-2-42,0 3 150,0-4 0,0 6-91,0 3 1,0-1 58,0 5 0,0 3-85,0 5 1,0 4 36,0-5 0,0 8-31,0 0 0,0 1 24,0 3 1,0 2-45,0-1 1,0 4 44,0 0 0,0-2-322,0 1 1,0-4 78,0 0 1,0-3-71,0-5 0,0 2-61,0-5 79,0 0 1,4-9-138,0 1-520,0-5 404,-4 2 415,5-10 0,1-2 0,6-4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9:56.4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1 7871,'-1'12'-274,"-3"-1"0,3 1 141,-3 0 0,2 5 263,2 3 0,0 6-67,0 1 0,0 6-113,0-2 0,2 4 60,2 0 0,-2 0-92,6 1 1,-4-6-200,4-3 1,-4 1 101,4-5 0,-2-2-122,2-9 301,2 0 0,-3 0 0,5-1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9:56.7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7936,'0'12'0,"0"4"0,0-1 0,0 6-163,0-1 1,0 2 51,0 2 0,0 1 107,0 2 1,0 3-31,0 6 0,0-5-143,0 0 1,0 1-9,0 3 0,2-3 104,1-1 0,0-6 81,5-2 0,0 1 0,4-6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59:57.8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0 7819,'-8'0'-497,"0"0"426,6 0 302,-4 0-96,1 0 1,4 1-28,-3 3 0,3 4 304,1 8-499,0 2 68,0 6 1,1-1 42,3 1 1,-2 4-92,6-1 1,-4 6 152,4-2-259,-5-2 95,7 5 0,-7-10-68,5-1 0,-4-1-479,3-6 625,1 0 0,4 1 0,0 1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00:00.6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7532,'0'23'0,"0"1"0,0 1-165,0 2 1,0-1 191,0 6 0,1-1 145,3 4 0,-2 5-72,2-1 1,1 4-314,-1-3 106,0-6 59,1 0 1,-4-6-198,3 4-12,3-3 129,-6-11 1,8-1 127,-5-5 0,0 0 0,-4-1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00:01.0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1 7790,'-7'6'385,"2"5"-202,5-3 1,0 3 34,0 5 0,0 4-107,0 7 1,0 3 106,0 6 1,4 0-362,0 4 94,0-4 0,-4 5-490,0-11 424,0 4 1,4-9-116,0 2 1,0-3-250,-4-4 1,0-7 478,0-6 0,5 1 0,1 4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00:02.2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 24 7915,'-11'-11'561,"-1"4"-172,5 2-283,-3 5 1,9 2 220,-3 6-216,2 5 52,2 11 1,4 5 163,0 2-507,5 3 193,-7 7 0,8 1-465,-2 5 281,-3-5 152,6 4 0,-9-10-440,6 4 325,0-4 1,2 2 133,-2-3 0,3 3 0,-5-7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4:57.9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52 212 7764,'-1'6'-10,"-1"1"0,0-1 89,-2 0 1,2 1-70,-2-1 0,0 1-229,0 2 0,-2-2 103,2 2 1,0-2-285,0-1 0,3 1 46,-2-1 354,0 0 0,2 1 0,-2-1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00:01.5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 6695,'0'-7'1151,"0"2"-1165,0 5 397,0 0-241,5 5 1,-4 6 142,3 5-384,3 5 86,-6-8 0,6 9-35,-4-2 0,0 2 78,5 1 1,-4-3-47,4 0 1,-2-1 112,2 5-329,3-6 145,-5 5 0,5-10-75,-4 2 1,4-3-179,-3-4 0,2 1-187,2-5 1,0 0 526,0-4 0,-1-1 0,1-3 0,-5-8 0,-2-6 0</inkml:trace>
  <inkml:trace contextRef="#ctx0" brushRef="#br0" timeOffset="163">213 95 6994,'-7'7'178,"3"1"101,3 0-104,-4 9 1,3 1 333,-2 6-205,3 5 0,1 1-329,0 5 62,0 6 1,1 1 221,3 5-864,3-5 454,5-2 1,-4-4 22,-1-1-770,1-5 527,4 4 1,-1-9 370,-4 3 0,4-9 0,-5-2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00:07.8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12 254 8037,'-6'5'-1203,"1"2"1249,5 10 0,0-4 126,0 3 1,0-2-86,0 2 1,4 2-120,0 6 0,1-1 101,-1 1 1,-3-2-80,3-2 1,1-3 34,-1-5 0,0-1 7,-4 1-96,0-5 139,0-2-68,0-16 1,0-2 17,0-10 0,0-2 109,0-3 1,-4 4-104,0-4 0,0-1 99,4 2 1,0-6-45,0 2 1,0 2-34,0 1 1,0 3-47,0 2 0,0-1-6,0 1 1,6 4 3,1 4 1,0 3 40,1 4 1,1-1-61,7 5 1,-3 0 34,2 4 1,2 7-58,-1 4 0,4 2 46,-4 7 1,3 0-2,-3 3 1,-2 1 24,-6-1 0,1 2 5,-5 3 0,0-3 11,-4 2 1,0 3-27,0 2 1,-6-2 11,-6 1 1,-1-5-8,-7 2 0,0-3-27,-3-2 0,-1 0 28,1-4 0,3-2-272,0-5 1,6-1-395,-2-4-161,3-1 283,7-6 1,2-6 513,8-1 0,8-9 0,6-3 0</inkml:trace>
  <inkml:trace contextRef="#ctx0" brushRef="#br0" timeOffset="634">437 160 8039,'-8'-12'-244,"0"0"704,5 6 30,-2-5 0,0 10-29,4-10-216,-5 10 0,10 1 0,0 8 0,1 2-15,-1 2 0,-1 1 15,5 3 0,-4 2-717,4 6 0,-4 0-847,3-1 1,-4 1 1318,1-1 0,1 1 0,-1-1 0,0 0 126,-4-4 0,0 2 212,0-5 1,4 0-348,0-5 1,0-4-55,-4-2 1,0-15 76,0-6 0,0-5-49,0-2 1,0-2 39,0-3 0,0-2-22,0-5 0,0 3 14,0 1 0,4 3 1,0-3 0,1 3 14,-1-3 1,-3 9-12,3-2 0,1 8 34,-1 1-31,5 7 0,-6 3 132,5 5 1,-2 6-75,2 6 0,3 5 17,-3 7 0,-2-1-52,2 1 0,-4-1 3,4 1 0,-4-1 9,4 1 0,-2-6 5,2-2 1,1-3-104,-5-1 124,5 0-122,-2-6 1,1-6 68,0-8 0,-6-7-109,2-5 0,1-2 60,-1-2 0,4 1-7,-4-1 1,1 0-9,-1 1 1,-1 1 27,5 2 1,-4 3 17,3 5 0,-4 0-46,1 1 204,3 4 1,-5 7-106,6 8 1,-5 8 74,1 3 1,1 8-54,-1 0 1,1 6-45,-1-2 0,-1 2 4,4-2 1,-4 2-64,1-5 1,1-1-60,-1-3 1,4-1 68,-4 1 1,1-6-380,-1-2 1,-1-4 110,5-5 1,-5-1-373,5-6 0,-4 0 664,4 0 0,0-11 0,4-2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00:10.0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12 153 7975,'-5'-11'-908,"4"4"810,-4 2 328,5 5 17,0 0 1,0 5-69,0 3 1,1 6 55,3 2 0,-1 5-84,4-1 113,-4 2-179,8 7 0,-9-4 85,6 2-296,0 3 233,-2-5 0,4 8-53,-7-6 0,5-3-157,-4-4 0,0-6 257,-4 2-374,5-3 84,-3-7 48,3 0 1,-5-12 110,0-2-208,0-2 179,0-7 1,-4-5-13,0-6 12,-5 1-5,8-2 1,-9 0 28,7-2 1,-3-2 7,2 5 1,3-3 150,-3 4-82,-2-6 1,4 8-51,-2-3 0,3 5 10,1 3 1,0-1-38,0 6 0,1-1 66,3 4-123,3 6 0,5 0 79,-1 6 0,-3 0-67,0 0 1,-1 6 32,1 1 1,2 4-32,-2 1 0,1 1 64,-1 2 1,1-1-33,-5 1 1,4 0 64,-4 0 0,0-2-58,-4 3 1,0-1 146,0 0 0,0-2-124,0 3 1,-2-3-7,-2-1 1,-1 0-24,-3 0 0,-2-2-91,2-2 1,-2 1-466,-2-5 372,0 0 0,0-4-57,0 0 0,5 0 30,-1 0 0,5-1-379,-1-3 0,-1 1-55,1-5 637,0 6 0,4-14 0,0 3 0</inkml:trace>
  <inkml:trace contextRef="#ctx0" brushRef="#br0" timeOffset="279">354 24 7975,'-6'0'-203,"0"0"0,6 1 490,0 3 0,0 8-35,0 8 0,4 2-98,0 1 0,2 2 30,-3 3 0,-1 2-67,2 5 0,1 1-127,-1-1 1,1 0 83,-1 1 1,-1-5-89,5 0 0,-6-3-92,2 3 1,1-6-577,-1-1-559,5-6 573,-7-11-24,8-2 692,-9-10 0,10-7 0,-5-6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00:11.3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12 211 8054,'0'12'-173,"0"0"0,0 1-590,0 2 817,0 4 0,0 10 120,0 2 1,0-1 152,0 2-264,5-1 0,-2 3-49,5-3 1,-5-2 55,5-5 1,-4-6-187,4-2 238,-5-8-70,2-3 1,-5-8 4,0-5 0,0-1-38,0-10 0,-1-2 27,-3-7 1,1-2 7,-5-5 0,4-1-48,-4 1 1,2 4 35,-2-1 0,2 1-11,2-5 1,2 1 9,-2 0 0,3 5 6,1 2 0,0 3-7,0 2 0,1 0-12,3 4 1,3 6 25,5 5 1,-1 5 6,1-1 1,0 8 21,0 4 0,0 4-36,-1 4 0,1 1 0,0 2 0,0 3 1,-1-2 0,0 1-12,-3-1 1,-3 1 18,-5-6 0,0 6-69,0-1 1,0-3-7,0-1 1,-1 1-9,-3-2 1,-1 1-315,-3-4 0,-3-4-56,3 0-233,-2-6 0,2 3 240,0-5 1,6-1 390,-2-3 0,2-2 0,2-6 0</inkml:trace>
  <inkml:trace contextRef="#ctx0" brushRef="#br0" timeOffset="458">460 46 8054,'-8'0'-729,"0"0"416,5-5 670,-7 4-218,9-5 1,-5 5 104,6-3-43,0 3-26,6-4 0,0 5-140,6 0 1,0 0 72,-1 0 0,1 0-28,0 0 1,0 3 24,0 1 0,-1 6-88,1-3 1,0 3 74,0-3 1,-2 5-67,-2 0 0,1 0 12,-5 3 0,0 4-6,-4 0 1,0 5 0,-1 2 89,-3 2-74,-3 4 1,-8-1 102,-1 4 1,0-4-89,4 1 0,1-6 145,-1 1 1,0-2-123,0-1 1,6-6-145,2-2 0,2-7 156,2-1 1,2-5-164,2 0 0,2-1-125,6-2 1,0 0 152,0 0 1,1-2-179,2-1 1,-2 0 53,3-5 0,-3 2-48,-1-2 0,0 1-38,0 3-169,-1 3 58,1-10 173,0 10 1,-4-4-374,0 5 234,-6 0-274,4 0 272,-6 0 326,0 0 0,0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00:13.0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 71 7631,'-5'-7'-58,"3"1"492,-2 2 0,2 3 31,-2-3-99,3 2 92,-5 2-397,1 0 1,2 2 129,-4 2 1,4 2-72,-1 6 1,-1 5 59,1 3 0,0 3-198,4 5 1,0-2-5,0 5 0,0 2-147,0 6 1,0-6 2,0 2 1,5-6 98,3 3 0,2-7-330,2-2 0,0-5 140,0-6 1,4-1-304,-1-3 0,5-3 183,-4-5 0,5-4 18,-2 0 1,3-5 358,2 1 0,0-8 0,-1-2 0</inkml:trace>
  <inkml:trace contextRef="#ctx0" brushRef="#br0" timeOffset="408">402 165 8022,'-12'-12'-548,"1"5"384,3-1 0,-2 1 102,2-1 1,2-2 45,-2 2 1,5 2 218,-1-2 1,2 0 70,-2-4-191,2 0 1,-3 0 77,5 1 0,4 3-98,0 0 0,1 4 355,-1-4-333,3 6 1,4-4 101,1 6 1,1 6-85,3 1 1,-3 8 138,3 1 0,-3 6-85,-1 1 0,-1 2-41,1 7 0,0-5-58,0 5 1,-4-1 78,0 4 1,-6 1 7,2-1 1,-4 0-20,-4 1 1,-4-2-5,-7-3 1,0-3-16,-4-9 0,-2-3-132,-7-8 0,3-3 136,-2-5 0,2-10-195,1-6 0,6-5 20,2-3 0,3-3-84,1-1 1,6-3-213,2 4 1,3-5 136,1 5 1,1-2-244,3 1 1,2 3 150,6-2 0,0 6-33,0 1 0,3 5 34,1-5 0,1 6-81,-1-2 0,-3 7 106,3 1 0,-2 4 289,2-4 0,-3 5 0,3 0 0,-3 1 0,-2-3 0,1-2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00:15.1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36 137 7926,'1'-12'0,"2"0"0,1 1-213,-2-1 273,0 0 161,-2 0-180,0 1 39,0-1 0,0 4 19,0 0-36,5 5 204,-4-2-89,4 5 0,-5 5-21,0 3 0,0 8-4,0 4 1,0 3-111,0 5 0,-1 2 46,-3 5 1,3 4-79,-3 1 1,-1 3 74,1-4 0,-4 4-148,4-3 0,-4-1 16,4-4 0,0-2-63,4-5 0,-4-2-185,0-11 247,0-4 0,6-6-124,2-5 64,-3-5 1,8-6 56,-5-4-56,5-6 66,-2-3 0,5-2 143,-1-5-138,-4-1 0,3-3 39,-2-1 0,1 1 11,-1 0 0,3-1 5,-3 1 0,-2 0-19,2-1 0,-5 2 54,0 3-56,-1 2 0,2 7-6,0 2 90,0 3-79,-4 11 4,0-5 220,0 10-153,0 1 0,0 8 343,0 7-374,0 4 0,1 6 82,3 2 0,-2 3-58,6 6 1,-4-1-46,4 0 0,-4 1 64,4-1 0,-2-4-186,2 1 0,1-6-85,-5 2 0,4-5-101,-4-3 1,4-3-321,-4-5-343,5-6-5,-8-1 630,5-5 0,-6-5 323,0-3 0,0-6 0,0-2 0,-2 0 0,-2 5 0,-2-2 0,-6-3 0,0 3 0,0-3 0,-3 2-1,-1-2 1,0 3 62,5-3 0,-3 3 748,-1 1-400,2 6 1,-4-4 298,5 7-108,0-1-397,6 4 34,0 5 0,8 0-255,2 3 0,6 1-238,6-5 1,1 0 167,-2-4 0,4 0-438,4 0 0,1 0 275,-1 0 0,1 0-334,0 0 0,-1 0 584,1 0 0,-1-10 0,1-4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00:16.9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36 8040,'-6'0'-1065,"1"0"1307,5 0-71,0 5 1,0 2-39,0 5 56,0 5-125,0 1 1,0 5 65,0 1-208,0 5 68,5-4 0,-4 7-53,3-4 115,3-1 0,-6-3-290,3 0 0,1-6-76,-1-2-435,5-3 348,-2-7 401,4-1 0,1-10 0,0-1 0</inkml:trace>
  <inkml:trace contextRef="#ctx0" brushRef="#br0" timeOffset="276">213 1 7998,'0'11'-512,"-4"-1"409,0 1 0,-1-1 276,1 5 1,2 4-110,-2 0 0,3 2 9,1-1 0,1 2-76,3-2 0,-2 2 60,2 1 1,2-3-185,2 0 0,-2-6 109,2 2 0,-5-3-355,1-1 141,2 0 235,1-1-368,0-4 5,-2-2-48,-5-5 408,0 0 0,5 0 0,-4 0 0,5-5 0,-6-2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00:18.0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24 236 7998,'-11'-1'-8,"4"-3"339,1 3 2,6-4-322,0 5 1,2-4-70,2 0 1,2 0 139,6 4 1,0 0 70,-1 0 0,1 0-9,0 0 0,1 0 106,3 0-323,-3 0 1,4 0 105,-5 0 0,3 0-44,1 0 0,0 0-115,-4 0-551,-1 0 677,1 0 0,0 0 0,0 0 0</inkml:trace>
  <inkml:trace contextRef="#ctx0" brushRef="#br0" timeOffset="446">342 36 7987,'-7'0'-1026,"2"0"1416,5 0-209,-5 0 1,4 5 58,-3 3-116,2 3-49,2 1 0,0-1 75,0 1-136,0 5 105,0-4-181,6 9 51,-5-3 0,4 4 134,-5 1-304,0-1 239,5-4 0,-3 3 38,2-2-208,-3-3 59,-1 0 1,4-5-153,0-1 212,0 1 1,-4 0 0,1-6 1,3-2-61,-3-2 48,5-2-7,-1 5-13,-4-4 21,10 4 8,-5-5-10,1-5 0,3 4-4,-2-3-200,-3-3-8,6 6 188,-5-9-349,6 3 45,0 1-191,0-5 121,-1 10 403,1-10 0,0 5 0,0-6 0,0 0 0</inkml:trace>
  <inkml:trace contextRef="#ctx0" brushRef="#br0" timeOffset="839">578 1 7987,'-7'0'-375,"2"0"615,5 0 1,0 5-100,0 3 1,0 2-33,0 2 0,0 5-15,0 3 1,0-1-106,0 5 0,0-3 71,0 6 0,0-2 53,0-1 1,0-1-60,0 1 1,0-2 34,0-2 0,0 1-126,0-5 0,4 1 51,0-2 0,0-5-205,-4 1-53,5-2 217,1-2-78,6-2 1,0-5 93,0 0 0,-2-1-133,-2-3 111,3 3 1,-5-8-49,6 5-129,0-6 81,0 4 1,-5-2 40,1 0-291,0 6 33,-1-9-140,3 10 35,-3-4 451,4-1 0,1 5 0,0-9 0,0 3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00:26.8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36 224 8001,'-12'-6'-609,"6"-5"1011,0 10-209,1-10 0,4 9 71,-3-6-148,3 5 1,1-7 154,0 2-114,0-3-41,0 5 1,4-5 117,0 3-51,5-2-45,-3-2 1,5 0 99,-3 1-247,2 4-32,-3-3 0,4 4 127,1-1 8,0-4 1,0 10 19,0-3-25,5 3 1,-4 1 47,2 0 0,2 6-11,-1 6 1,1 1-3,-1 7-119,-3-1 69,4 5 1,-7-1-135,-2 1 132,3-1 0,-10 1-8,3 0 1,-3 2 21,-1-3 0,-1 2-98,-3-9 1,-3 0 86,-4-5 0,-5 0-221,0-3 183,-5-3 1,7-5-28,-6 0 0,2-5-8,-2-3 1,-1-4-224,6-4 96,-6-2 1,8-5-54,-3-1 0,0 0-270,4 1 1,-1-2-487,9-3 599,0 9 1,4-9-145,0 9 1,2 2-74,2 1 0,6 4 39,6 4 513,5-2 0,-3 9 0,6-5 0,-1 1 0,1-1 0</inkml:trace>
  <inkml:trace contextRef="#ctx0" brushRef="#br0" timeOffset="416">519 36 8044,'0'-7'-511,"-1"0"511,-3 4 1123,3 1-613,-5-3 1,5 1 143,-3 0-250,3 0-522,-4 4 145,5 0 1,-2 0-14,-2 0 37,3 0 0,-6 0 64,4 0 1,0 1-248,-5 3 272,5-2-272,-7 8 209,9-3 1,-10 5-57,3-1 1,2-3-1,-2 0 1,5 0 101,-1 4-228,3-1 66,1-4 0,0 3-21,0-2 19,0-2 75,0 4 0,5-5 16,3 3-39,3-3 1,0-1 128,1 0 0,4 4-104,0-4-8,-1 5 275,2-8-267,-4 5 0,5-2 50,-7 0 297,1 5-201,0-3 1,-4 2 213,0 0-108,-6-5-179,3 7 1,-5-3-39,0 4 87,0-4-50,-5 3 0,-1-3-230,-6 5 77,0-6 0,-1 3-715,-3-5 544,3 0 1,-5-4-56,2 0-774,3 0 665,-4 0 0,5 0-80,0 0-571,1 0 193,-1 0-118,5-5 486,-3 4 0,9-4-38,-5 5 508,6-6 0,0 5 0,6-9 0,0 3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00:29.1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201 48 7912,'-4'-8'-362,"0"0"271,0 5 530,4-2 2,0 5 126,0 0 1,0 9-205,0 3-213,5 8-1,-3-2 0,8 6 49,-2-1 1,-1 1 11,1-1 1,-1 5 0,5-1 0,-1 1 75,-3-5 1,2 1-18,-2 0 1,2-5-48,2 1 1,-1-6-96,-4 2-221,4-8 311,-5-3-217,1-5 0,3-5 0,-3-2 0</inkml:trace>
  <inkml:trace contextRef="#ctx0" brushRef="#br0" timeOffset="236">107 83 7991,'-16'-8'0,"0"0"0,1 4 153,3-3-23,-5 4 1,8-4 420,-3 4 25,8 1-181,-1-3-403,5 5 171,0-5 1,5 3 163,3-2-189,8 3 48,-3 1 1,9 0 133,-2 0-298,2 0 39,1 0 0,2 0 18,3 0-408,-3 0 275,3 0 0,0 0-787,-1 0 575,1 0 0,-3-1-717,2-3 661,-7 3 0,7-5-206,-7 6-260,-3 0 63,0 0 725,0 0 0,1-5 0,6-1 0</inkml:trace>
  <inkml:trace contextRef="#ctx0" brushRef="#br0" timeOffset="614">696 83 7991,'-5'-6'-268,"-2"-5"0,-1 10 191,0-3 1171,1-3-640,0 6 1,-3-4-103,2 5 0,1 0-14,-1 0-254,6 5 99,-9 2 1,9 4 180,-6 1-334,5 5 36,-7-4 1,8 9 190,-2-2-143,3 2 30,1 7 1,0-4-71,0 3 0,0-4-111,0 0 1,5-4-389,3-1 272,8-4-69,-3 7 0,5-13-224,-2 3 1,-2-3 202,6 3-218,0-6 216,3 0 0,1-2-205,-1-1-618,1 1 603,0-4 1,-1 0 464,1 0 0,-1-5 0,1-1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5:00.5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 7 7700,'-4'0'95,"0"-2"218,2 1-197,-1-2 1,3 3 326,-2 0-430,1 0 0,-3 1 101,2 1 0,1-1-142,-1 4 1,-1-1 44,1 2 0,-1 3-67,1-1 1,1 4-76,-3-2 0,2 5 70,0 2 0,-1 1-20,1-1 0,-1 2 53,1-2 1,1 2-151,-1 0 1,2-1 85,0-1 0,0-1-241,0-3 1,2 0 69,0 0 1,3-3-313,-1-2 569,-1-1 0,5 0 0,0-1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00:31.6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 1 7615,'-7'0'-50,"-1"0"788,5 0-283,-7 0-179,8 0 99,-8 0-217,8 0 0,-3 5 120,5 3 0,-4 2-3,0 2 1,0 0 256,4-1-48,0 6-319,0 2 1,0 0 166,0 1-112,0 0-99,0 3 0,0 1-63,0-1 1,2-3 36,2 0 0,-2-5-197,6 5 0,0-6 106,4 2 0,0-4-126,-1-4 0,5 1-292,0-5 0,3 0 178,-3-4 1,4 0-727,-4 0 589,4 0 0,-1-4 0,3-1-581,-2-2 1,2-1 461,-2-4 0,2 1 492,1-1 0,0 4 0,-4 0 0,4-5 0,-5-5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00:32.4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165 24 7918,'-10'-2'0,"2"-2"348,-3 3-112,5-4 1,-2 4 132,0-3 1,4 2-187,-4-2 1,4 3 27,-3 1 1,3 1 115,-4 3-407,5-2 88,-7 8 1,7-5 80,-5 3-136,6 3 210,-9-5-219,5 6 166,-1 0 1,-2 0 74,5-1-243,-5 1 38,8 0 0,-5 0 144,6 0-248,0-1 195,0-4 0,0 3-162,0-2-44,0-3 170,6 6 1,0-10-33,6 3 1,0-1-92,-1 1 0,5-3 47,0 3 59,5-3-32,-3-1 229,0 5-206,5-3 1,-10 7 53,3-5 1,-3 4 16,-2-4 1,1 5 250,0-1-12,-5 2-261,3 2 0,-9 0 228,3-1-134,-2 1 0,-8 0-155,-2 0 1,-2 0 1,-2-1 126,0 1 0,-3 3-482,-1-4 1,0 4 76,4-7-978,-5-3 789,10 5 1,-9-8-526,8 2-376,3-3 311,0-1 676,5-5 383,0 3 0,5-13 0,1 2 0</inkml:trace>
  <inkml:trace contextRef="#ctx0" brushRef="#br0" timeOffset="447">495 47 7918,'-8'-4'187,"0"0"0,5 0 168,-5 4 3,5 0-125,-7 0 1,7 0-28,-5 0 1,4 0-1,-4 0 1,4 2-29,-3 2 1,3-2 69,-4 6-214,5 0 130,-7-1 0,7 3 273,-5-2-427,6 2 0,-8 2-89,7 0 1,-1-4-145,4 0 207,0 0 0,0-1-90,0 1 0,5-5-3,3 1 1,2-3 122,2-1 1,0 4 175,0 0-176,5 0 33,-4 1 1,5-4 7,-2 3 1,-3 3-16,2 1 425,-1 2-259,-3 2 1,1 1 92,0 3 93,-6 2-177,5 0 1,-10 3 98,3-5 0,-3 5-104,-1-1 0,-5 1-134,-3-2-82,-2-2 81,-2 0 0,-1-4-80,-3 3 0,3-3 192,-2-1-1063,1-5 591,3 3 1,-2-9-221,-3 3 1,7-2-1387,-3-2 810,3 0 1,2-2-123,3-2 319,3-2 884,1-6 0,0 0 0,0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00:34.3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36 106 7584,'-7'0'708,"2"0"-198,5 0-273,0 6 1,0-4-123,0 6 1,1 0-192,3 4 226,-3 5-136,10 1 90,-5 1 1,2 3-31,0-3 0,-1 4-130,0 0 1,3 1 246,-6-1-484,5 1 196,-8-6 1,6 3-657,-3-5 394,-3 0 111,4 1-981,-5-4 563,0 4 666,0-11 0,0 5 0,0-5 0</inkml:trace>
  <inkml:trace contextRef="#ctx0" brushRef="#br0" timeOffset="256">24 48 7761,'-2'-12'0,"-1"0"0,0 5 595,-5 4 29,5-4-308,-2 6 1,7-5 41,1 6 1,4 0-228,5 0 46,0 0 1,1 0 126,2 0-234,4 0 15,4 0 1,-3 0-246,0 0 151,-1 0 1,5 4 120,-1 0-972,1 0 472,-6-4 183,4 5-834,-8-3 660,3 3 1,-6-4-106,1 3 0,0-2-39,0 1 1,-2 0 522,-2 1 0,3 3 0,-5 4 0</inkml:trace>
  <inkml:trace contextRef="#ctx0" brushRef="#br0" timeOffset="513">165 236 8826,'12'0'994,"0"0"-1348,0 0 256,-1 0 1,1 0-82,0 0 0,0 0-149,-1 0 1,3 0 118,1 0-559,-2 0 497,-1 0 0,-1 0-352,-4 0 623,4 5 0,1-3 0,-6 8 0,0-3 0</inkml:trace>
  <inkml:trace contextRef="#ctx0" brushRef="#br0" timeOffset="705">189 448 7721,'0'7'1030,"0"-2"-641,-5-5-170,3 5 1,2-2-99,8 5 1,3-6 76,0 2 1,6-2-404,3-2 1,-2 0 51,2 0 0,-4 0-74,3 0 0,0 0 212,0 0-1179,4 0 772,-10 5 1,4-4 421,-6 3 0,1 3 0,0-1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01:13.8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1 453 7100,'0'-8'-404,"0"0"677,0 6-242,0-3 60,0 5 1,0 1 50,0 3 0,0 0-15,0 8 0,0-2 56,0 10-122,0-1 0,4 9 133,0-1-75,5 6-160,-8-3 0,8 2-47,-5-1 196,5-5-40,-7 8 1,7-10-125,-5-1-23,0-4 172,1-8-166,-4-4 37,4-2 0,-5-10 68,0-3-95,0-8 0,0-3 98,0-9-36,-5 3-16,4-9 1,-8 4-33,5-5 51,-5 0 1,6-1-9,-5 1 31,6 0 0,-5-1-21,3 1 0,3-1 144,-4 1 1,5 0-32,0-1-52,0 6 1,1-2 88,3 4-121,2 1 20,6 8-16,0 2 1,0 7-24,-1 2 0,3 3 44,1 5 0,0 5-11,4 3 1,-4 7 2,0 5 0,2 2-16,-1 2 1,4-1 5,-5 1 0,0 4-56,-7-1 0,2 6 54,-2-2 1,-3-1-57,-1 2 1,-2-2 41,-2 1 0,-2 6-8,-2-6 1,-4 6-60,-7-6 1,2-2 55,-3-1 1,-1-3-171,1-2 0,-3-4 47,3-4 1,0-6-160,4-1 0,1-5-422,-1 1 53,5-3 295,-3-1 0,8-5 113,-1-3 0,3-2 230,3-2 0,-1-5 0,13 4 0,-1-4 0</inkml:trace>
  <inkml:trace contextRef="#ctx0" brushRef="#br0" timeOffset="2850">578 217 8293,'-12'-5'-5,"5"4"240,-1-3 92,5 3-189,-2 1 0,5 5 228,0 3-506,0 2 172,0 7 0,0 2 35,0 4 1,0 6-130,0 2 1,1 0-156,3 0 198,-3 0 0,9 7-44,-7-2 0,3-4 69,-2-8 1,-3-2-85,3-2 0,-2 0-7,2-9-59,-2-2 96,3-9 0,-5-6 1,0-6 0,0-6 0,0-10 1,0 1-5,0-9 0,0 4 19,0-8 0,0 2-5,0-1 1,0 1 32,0-5 0,1 5-28,3-1 0,-1 7 139,5 5 1,-4 2-55,3 1 255,1 6-274,4 6 0,0 14 161,0 9 1,-2 6-133,-2 7 0,1 1 1,-5 2 0,4 2-4,-4 3 1,4 0 0,-4-4 0,3-2-70,-3-6 1,2 1 118,-2-6-137,-3 1 0,5-9 20,-2-4 0,-2-3-10,2-3 0,-2-5-42,2-8 0,-1-8 33,5-7 1,-4-3-79,3-1 1,-3-1 95,4 1 1,-1 1-17,1 2 0,2-2-3,-2 3 1,-2 7 38,2 5 0,-4 8-37,4 3 0,-5 7 251,1 1 1,1 12 22,-1 11 0,1 4 40,-1 8 0,-3-1-188,3 9 0,-2-5 1,-2 2 1,3-4-85,1 0 1,0-1 101,-4 0 0,0-5-282,0-2 0,4-5-114,0-3 0,1 0-149,-1-9 0,-1 3-288,5-11 1,-4 1 290,4-4 1,-1-5 421,5-3 0,0-7 0,0-4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01:18.8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1 390 7718,'0'17'-1224,"0"-3"1292,0 6 0,0-6 6,0 2 1,0-2-8,0 2 0,0-3-92,0 3 0,4-3 86,0-1 1,1 3-117,-1 1 1,-2-2 94,6-6 1,-5 3-47,1-3 1,1-2 38,-1 2 1,1-5 61,-1 1-49,-3-3 0,5-2-1,-6-3 0,0 1-46,0-5 1,0-1 37,0-7 1,0 2-63,0-6 1,0 2 56,0-2 1,0-3-63,0-1 0,0 1 48,0-5 0,0-1 20,0 2 0,0-2-15,0 1 0,0 2 1,0-5 1,0 5 106,0-2 0,0 2-99,0-2 1,0 5 24,0-1 1,0 1-10,0 3 0,5 3-4,3 1 1,-2 3 3,2 2 0,0 4-100,4 3 1,0 3 69,-1 1 1,1 1 8,0 3 1,0 3 21,-1 4 1,1 2-30,0 3 1,-2-3 75,-2 3 0,2 1-63,-7-1 0,1 1 88,-4-2 1,4 0-74,0 4 0,-1-3-29,-7 4 0,-1-5-29,-3 5 1,-7-5-12,4 0 0,-4 2-78,3-1 0,-5 0 69,-2-5 1,2-3-254,1 0 1,3-5 50,1 1 1,0-3-121,1-1 1,3 0-411,0 0 762,5 0 0,-2-5 0,10-2 0,2-5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01:19.1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 8229,'-5'6'-167,"-2"0"1,-1-1 305,1 3-177,4 2 89,-2 2 1,5 6 314,0 6-371,0 5 0,0 7 299,0 4-98,0 2-314,0 10-39,0-4-14,0 5 1,0-7 31,0-3 249,0-8-488,0-6 1,4-11 118,0-2 259,5-8 0,-3-8 0,6-7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01:19.8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59 177 8407,'-12'0'-628,"6"0"1,-1 0 345,3 0 849,3 5-304,-4 2 1,5 6 227,0 2-389,0 4 1,0 6-36,0 2 1,4 3 8,0 6 1,1 3-83,-1 0 0,-3-4 123,3-3 1,-3-6-186,-1 2 0,2-5 97,2-3-262,-3-8 262,4-7 0,-9-12-209,0-5 0,-1-6 67,1-9 0,-1-3 46,-3-6 0,-1 1 45,5-1 1,-4 1-7,4 0 0,0-1 20,4 1 1,0-4-29,0-1 0,0 6 166,0 7 0,2-1-95,1 5 0,4-6 128,5 9 1,0 2-118,-1 10 0,1 3 12,0 5 1,4 0 24,-1 0 0,5 5-36,-4 3 1,3 4 30,-3 4 1,0-2-27,-4 6 1,-2-5 57,-2 5 0,1-4-13,-5 3 1,0 0 2,-4 0 0,-4 2-74,0-5 1,-6 5 48,-2-1 1,0-2-64,-4 2 0,-2-6-127,-2 2 1,2-3-118,-2-1 0,6-5 69,-2 1 1,3-5-315,1 1 329,1-3 0,0-2-258,3-3 0,3-3-16,5-4 0,1 3 114,3 0 1,-1 0 307,5-4 0,0 0 0,3-5 0,1-1 0</inkml:trace>
  <inkml:trace contextRef="#ctx0" brushRef="#br0" timeOffset="890">542 224 8153,'-6'0'-456,"-5"0"1,9 0 336,-6 0 406,5 0-220,-2 0 34,0 0-11,3 0 244,-3 0 29,5 0-241,5-5 1,2 2-39,5-5 1,-1 4 3,1-4 1,1 4 6,3-3 0,-3 4-118,3-1 0,1 3 79,-1 1 0,1 0-2,-2 0 0,-2 1 12,3 3 0,-3 3-10,-1 4 1,-4 5 10,0 0 0,-6 6 0,2 0 64,-2 4 89,-2 7 1,-6 1-87,-2 6 0,-2-1 106,-2-4 0,-1 4-94,-3 1 0,7-2 100,-3-7 0,9-3 31,-1-9-173,2 3 1,5-8-169,5 1 1,0-7 63,7-4 0,4-3-166,0-1 0,4-1 47,0-3 0,-1-1-227,-2-3 1,2-2 120,-2 2 0,1-3-382,-1-1 1,-2 1 151,-2-1 1,-3 4-61,2 0 0,2 0-80,-1-3 1,0 0 594,-4 3 0,-1-2 0,1 3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01:21.7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213 48 7656,'-12'-6'-101,"0"5"117,6-9 219,-5 8 20,5-3-155,-6 0 0,4 4 307,0-3-260,0-3 0,-4 6 152,1-3-157,-1 3 1,0 7 23,0 6 0,0 1-61,1 7 1,-1 3-89,0 5 1,4 6 48,0 1 1,6 0-29,-2 5 1,3-4-60,1 0 0,1-1-209,3 0 0,8-8-234,7-4 0,1-8 212,3-4 0,0 0-365,8-7 1,-5 0-6,2-4 622,2-6 0,-5-5 0,4-8 0</inkml:trace>
  <inkml:trace contextRef="#ctx0" brushRef="#br0" timeOffset="410">484 189 8274,'-4'-8'-1242,"0"0"1123,0 1 0,0-5 166,0 0 0,0 4 46,4 0 0,0 0-10,0-3 1,0-1 71,0 0 1,5 0-72,3 0 0,-1 1 163,1-1-114,-1 0 1,5 4 7,0 0 1,-4 6 142,0-2 0,0 8-165,3 4 1,1 3 45,0 5 0,-4 2-11,0 6 0,-4 5-30,3 2 0,-4 3 23,1 2 1,-3-2 27,-1-3 1,-1 6-90,-3-6 0,-6 5-158,-6-9 0,-4-1 7,5-6 0,-9-4 89,4-9 1,-8-3-282,4-8 0,2-7 97,2-9 0,2-4-37,-2-3 1,4-3 22,9-5 0,1-1-326,6 1 1,0 1 74,0 2-1,2 4-58,2 4 1,6 0 483,6 1 0,5 4 0,-3 2 0,6 6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01:24.5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83 8130,'0'17'-671,"0"-4"0,0 6 361,0-4 646,0 4-158,0 4 0,-4 1-50,0-1-66,0 1 0,4 3 12,0 1 0,0 3-14,0-3 1,-1-1-1,-3-3 0,2-5 7,-1 1 0,1-6-233,2 2 289,0-3-301,0-1 233,0-5-286,0-2 175,0-5 1,0-1-45,0-3 94,0 2-33,0-8 40,0 3 1,0-1-35,0 1 120,0-1-89,0-4 1,0 0 143,0 0 1,0 5-103,0-1 124,0 0 1,0-4-5,0 0-108,0 0 1,0 1-13,0-1 1,0 0 19,0 0 1,0 1-104,0-1 1,0 0 51,0 0 1,0-1-13,0-3 0,0 2 26,0-6 1,4 2 5,0-2 0,0-1 100,-4 6 1,4-6-100,0 1 0,0 3 100,-4 1 0,4 2-80,0-2 0,0 7 19,-4-3 1,1 4 62,3 1-165,-3-4 78,4 10 1,-3-4-14,2 5 1,-3 5 73,3 3 1,1 3-60,-1 5 1,4 1 89,-4 3 0,4 2-80,-4-2 1,3 3 36,-3 5 0,4-3-57,-4 2 0,4-1 42,-4 2 0,4-3-40,-4 2 0,4-2-100,-5-1 1,5-1-86,-4 1 0,1-6 110,-1-2 0,-2-3-202,2-1 0,-3-4 62,-1-1 1,1-4-281,3 1 158,-2-3-551,3-1-305,-5 0 443,0-5 711,0-1 0,0-6 0,-5 0 0,-2 0 0</inkml:trace>
  <inkml:trace contextRef="#ctx0" brushRef="#br0" timeOffset="200">36 331 8130,'-7'0'-868,"-3"0"1231,8 0 1,-3-2 219,5-2-421,0 3 0,1-4-211,3 5 0,3 0 108,5 0 1,1 0-356,2 0 0,-2 0 183,3 0 0,1 0-317,-1 0 0,0-2 189,-5-1 1,1 1-382,0-2 622,0-2 0,0-1 0,-1-5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01:26.4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48 8130,'0'-7'-833,"0"1"696,0 2 458,0 2 10,0-3-229,0 5 0,0 1 56,0 3 0,4 3-46,0 5 0,0 5-65,-4 2 1,1 0 75,3 0 0,-2 5-169,2 3 0,-2 1 34,2-5 0,-2 5-89,1-1 1,-1 5 84,-2-5 1,0 1-132,0-5 0,0-3-263,0 0 1,1-6 147,3 2 1,-3-7-589,3-1 850,-2-6 0,3-2 0,1-6 0</inkml:trace>
  <inkml:trace contextRef="#ctx0" brushRef="#br0" timeOffset="261">189 1 7719,'0'6'-568,"-5"5"873,4-10 1,-4 9 64,5-2-255,0 3 0,0 6-89,0 2 1,0 4 121,0 0 0,4 1-230,-1-1 0,1 2 122,-4 3 1,0-5-126,0 1 0,0-1 30,0-3 1,0-3-627,0-1-390,0-3 427,0-1 644,0-6 0,0-1 0,-5-5 0,-1 0 0</inkml:trace>
  <inkml:trace contextRef="#ctx0" brushRef="#br0" timeOffset="444">24 330 8130,'-6'0'-409,"-5"0"1071,10 0-218,-4 0-297,5 0 0,5 0-106,3 0 0,6 0-292,2 0 0,1-3 130,-1-1 0,1 0-277,2 4 1,0 0 199,-4 0 1,0 0-232,5 0 1,-6 0 224,2 0 0,-3-4 204,-1 0 0,-1 0 0,6-1 0,2-2 0</inkml:trace>
  <inkml:trace contextRef="#ctx0" brushRef="#br0" timeOffset="863">366 24 8130,'0'-6'-491,"0"-1"586,0 3-349,0 3 189,0-4 198,0 5 231,0 0 0,0 5-110,0 3-159,0 2 1,0 2 75,0 0 1,0 3-48,0 1 0,0 5-52,0-1 1,0 2 76,0 1 1,0 1-177,0 0 1,0-1 88,0 1 1,0-1-74,0 1 1,0-1-7,0 1 0,1-6-66,3-2 0,-2-3 3,2-1 1,-2-2 40,2-2-85,-3 3 125,10-10 0,-5 4-133,6-5 1,-4-1 96,0-3 1,-4 3-488,4-3 14,0-3-362,3 1-123,1-6 993,0 0 0,0 0 0,-6 1 0,0-1 0</inkml:trace>
  <inkml:trace contextRef="#ctx0" brushRef="#br0" timeOffset="1251">637 12 8130,'0'12'-11,"0"0"1,-1-4 69,-3 0 0,3 3 40,-3 5 0,2 1 139,2-1 1,0 2-212,0 6 0,0-1 96,0 1 1,0 1-163,0 2 1,0-2 146,0 3 0,0-4-77,0 0 1,0-2-16,0-2 1,0 1-112,0-5 1,2-1-139,2-3 227,-3 0 0,5-4-227,-2 0 253,3-6-151,5 3 0,0-5 99,-1 0-38,1-5 0,0-1-10,0-6 0,-1 4-155,1 0 1,0 0-83,0-3 0,0 3 67,-1 0 0,0 4-17,-3-4 1,2 1 266,-2 0 0,-3-4 0,6 5 0,-5-6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5:09.9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64 7818,'-1'5'-648,"-1"-1"0,1 0 909,-4 0 0,4 4-8,-1-2 0,-1 3-162,1-1 1,-1 1 32,1 2 0,1 3-147,-1-1 0,1 4 93,1-2 0,0 2-78,0 1 1,0-3-60,0 0 1,0-1-156,0-1 0,0-1-457,0-2 232,0 2 56,0-4 391,0 1 0,0-6 0,0 0 0</inkml:trace>
  <inkml:trace contextRef="#ctx0" brushRef="#br0" timeOffset="287">77 58 7818,'4'3'0,"-1"-2"-216,-1 4 1,-1-3 213,1 2 0,-1 0-6,-1 3 1,2 0 133,0 1 1,0 2 40,-2 3 0,0 0-196,0 0 0,3 2 98,-1 0 1,0 2-138,-2-2 1,0 2 63,0-2 0,0 0-243,0-2 1,0-3-101,0 1 0,0-3-254,0 0 601,-3-3 0,-1-2 0,-2-3 0,0 0 0,-1 0 0</inkml:trace>
  <inkml:trace contextRef="#ctx0" brushRef="#br0" timeOffset="812">19 212 6232,'0'-4'1074,"0"2"-1164,0 2 219,0 0-174,3 0 0,-1 0 152,2 0-467,0 0 237,3 2 1,-1-1 27,1 1 1,0 1-48,1-1 1,1 0 30,2-2-133,1 0 244,-5 0 0,5 0 0,-4 0 0,4 0 0,-5-2 0,2-2 0,0 0 0,-1-1 0,1 1-17,-3 1 159,-2-3-143,1 2 245,-4-2-187,5 2 53,-5-1 269,1 4-186,-2-2 0,0 1 81,-2 0-3,1 0-126,-2 2-258,0 0 300,2 0 19,-4 0-429,1 0 241,1 3 35,-3 0-227,5 1 114,-4 1 0,2-1 2,-2 2 0,2 1-19,1-1 1,0 1 2,-2-1 75,3 0-45,-2 1 12,3-4 0,0 3 1,0-2-25,0-1-2,0 3 22,0-5 70,3 1-59,0-2 11,4-2 0,-3 0-23,0-2 17,-2 2 3,3-3 80,-4 4 1,3-4 111,-2 3 25,-2 0-55,3 2 9,0 0-104,-2 0-12,2 0-66,-3 3 61,0 0 0,0 1-60,0 1 0,0-1-206,2 2 112,-1 1-142,2-1 37,-3 1-668,0-1 894,0 1 0,0-4 0,3 3 0,0-3 0</inkml:trace>
  <inkml:trace contextRef="#ctx0" brushRef="#br0" timeOffset="1232">250 180 7747,'-2'3'201,"1"3"-140,-2-5 1,3 5 193,0-2-393,0 2 126,0 0 0,0 0 26,0 1 0,0 0 161,0 1-336,0 0 108,3 1 1,-2-3 199,1 1-383,1-1 76,1-2 137,-1 1-132,3-4-3,-2 2-16,-1-3 79,0 0 0,0-3 66,1-1-29,-1-2 33,0 0 1,-1-1 2,0 1 1,1-1-29,-1 1-23,-1 0 244,2-1-2,0 4-193,-3 0 339,3 3-179,-3 0 0,1 0 43,1 0 53,-1 3-85,2 0 1,-1 4 48,0-1-164,0-2 28,-2 1 1,2-1 52,0 2-7,0 1-6,1-4-144,-2 0 0,2-1 84,0 0-9,-3 1-200,3-3 143,0-3-291,-2-1 194,4-2 1,-4-3-196,1 1 1,1-1 113,-1 3 1,1-3-464,-1 1 385,-1-1 0,3 3 282,-2-1 0,-2 3 0,3 0 0,-3 2 0,3-1 0,-2 3 0,2 0 0</inkml:trace>
  <inkml:trace contextRef="#ctx0" brushRef="#br0" timeOffset="1763">417 218 6540,'0'4'1478,"0"-1"-1108,0-3-248,0 0-133,-3 0 0,3-1-243,-3-1 103,3 1 48,-3-2 1,1 3 13,-2 0 0,3 1 63,-1 1 0,-1 0 47,1 2-67,-1-3 121,3 5-83,0-2 0,0 0 83,0 0-61,0-2-6,0 0 0,1-2-49,1 0 0,0 0 43,2 0 0,-2 0-94,2 0 84,-2-2 0,3 0 73,-3-2 1,1 2-80,-1 0 272,-1 2-197,2 0 1,-3 0-34,2 0 0,-1 0-9,1 2 0,-1 0 9,-1 2 1,1-2-235,1 3 0,-1-3 77,1 2 0,-2-2-660,0 2 273,0-2 323,3 4 1,-1-6 192,2 2 0,-2-1 0,2-1 0,-2-3 0,3-1 0,-3 0 0,2 0 0,0 0 0,0-3 0,1 1 0,-3 0 0,3 0 0,-1 2 0,-1-2 418,3 2-244,-5 1 1,2-2 128,-1 3 0,-1 0-58,1 4 1,-1 0-124,-1 2 1,0 0-98,0 3 0,0-1 120,0 1 0,0-1-208,0 0 0,1 1 50,1-1-287,-1 1 1,1-1-64,-2 1-600,0-4 963,3 0 0,-2-3 0,5 0 0,-3 0 0</inkml:trace>
  <inkml:trace contextRef="#ctx0" brushRef="#br0" timeOffset="1911">513 122 7818,'-2'4'-1068,"0"1"822,-2-3 246,2 0 0,0 1 0,2 0-335,0 4 144,0-1 191,0 1 0,0-4 0,0 0 0</inkml:trace>
  <inkml:trace contextRef="#ctx0" brushRef="#br0" timeOffset="2425">577 193 7731,'4'3'668,"-1"0"-535,-3 0-264,0-2 272,0 4-86,0-1 0,0 2 24,0 1 0,0-3 109,0 0-429,3 1 192,-3 1 0,3 0 118,-3 1-709,0-1 355,0 1 146,0-1-321,3-2 1,-2-1-6,1-1 465,-1-1 0,-1 2 0,0-3 0</inkml:trace>
  <inkml:trace contextRef="#ctx0" brushRef="#br0" timeOffset="2596">590 77 7946,'0'-3'-945,"0"0"1267,0 3-255,0 0-450,0 3 182,0-3-379,0 6 290,0-2 290,0-1 0,0 6 0,0-2 0</inkml:trace>
  <inkml:trace contextRef="#ctx0" brushRef="#br0" timeOffset="3055">757 238 7874,'-6'0'-213,"-1"0"602,4 2-258,0-1 1,1 3 6,0-2 1,-1-1 22,3 4 0,-2-1-224,0 2 0,0 1 128,2-1 1,-2 3-195,0-1 1,0 3-251,2-3 1,-3 3 227,1-2 0,0 0-113,2 0 1,-2-2 85,0 1 0,0-3 178,2-1 0,-3 1 0,-1 1 0</inkml:trace>
  <inkml:trace contextRef="#ctx0" brushRef="#br0" timeOffset="3541">892 90 7884,'0'-6'22,"0"1"490,0 1-56,0 3-186,-3-2-82,2 3 0,-4 1-81,3 4 0,-2 0-176,2 5 0,-3 3 77,0 2 0,0 3-263,-2-1 0,1 1 189,-1 2 0,3 0-304,0 0 1,0 0 149,-3-5 1,4-1-619,1-3 130,1 1 708,1-8 0,0-1 0,0-7 0</inkml:trace>
  <inkml:trace contextRef="#ctx0" brushRef="#br0" timeOffset="3755">911 32 8015,'-4'0'644,"-1"0"-146,4 3-235,-2 4 1,3 0-244,0 4 0,0 3 74,0 3 1,0 1-79,0 2 1,1 0 79,1 1 1,-1-1-706,4 1 0,-4-2 383,1-1 1,1-3-625,-1-2 0,0-3 850,-2-1 0,0-2 0,0-1 0</inkml:trace>
  <inkml:trace contextRef="#ctx0" brushRef="#br0" timeOffset="3905">847 199 8082,'0'-3'1047,"0"0"-1030,0 0 0,3 2 169,1-1 0,2 1-915,0 1 0,1 2 157,-1 1 572,3-1 0,1-2 0,3 0 0</inkml:trace>
  <inkml:trace contextRef="#ctx0" brushRef="#br0" timeOffset="4139">1026 52 8015,'-3'0'-277,"-3"0"273,6 0 1,-4 0 247,2 0-161,1 0 88,-2 0 0,3 0 172,-3 2-185,3 2 13,-3 5 0,3 1 6,0 3-92,0 3 0,0 0-80,0 3 0,0 1 51,0-1 1,0 0-315,0 0 0,0 0 168,0-2 1,2-1-171,0-3 0,1-3-153,-1-2 1,0-2-689,2-1 1101,-3-2 0,5-3 0,-3 0 0</inkml:trace>
  <inkml:trace contextRef="#ctx0" brushRef="#br0" timeOffset="4527">1123 193 8015,'-3'-4'190,"2"1"209,-5 0-341,3 3 113,-1-3 0,1 1-39,1 0 30,1-1-437,-5 3 237,3 0 1,-3 1-105,2 1 0,1 0 90,3 2 0,-2 0-47,0 3 1,-1-1-24,3 1 1,0-1 95,0 0 0,0 1 6,0-1 1,1 1 4,1-1 13,-1-2 1,5 1 0,-2-3 0,-1 0 3,2-2 1,-1-1-3,2-1-4,1-2 0,-1-2 62,-2 0 0,1 1 126,-3 1 0,2 2-29,-2-2 272,1 2-180,-1-3-169,-1 4 1,2-1-241,-3 4 194,0 1 0,0 4-446,0-1 1,0 1 194,0-1 1,0 0-1208,0 1 751,0-4 675,0 3 0,3-5 0,0 2 0</inkml:trace>
  <inkml:trace contextRef="#ctx0" brushRef="#br0" timeOffset="4864">1219 148 8015,'0'-4'-136,"0"1"321,-3 3 0,2-2 286,-4 0-336,4 0 1,-3 2-149,2 0 1,1 1 215,-3 1-426,2 1 185,-1 1 1,1 2-157,0-2 143,-3 2 1,4 0-69,-1 0 0,1-1 48,1-1 0,0-2-156,0 2 203,0-2 0,1 3 14,1-3 1,0 0 57,2-2 1,0 0 142,3 0 1,-1 0-101,0 0 0,1 0 158,-1 0 1,-1 1 376,-1 1-390,0-1 0,2 2 25,-2-1 0,-1 0-109,-3 2 1,2-2-113,0 3 1,0-3 128,-2 2 0,-2 0-318,0 3 1,-3-3-397,1 0 0,-1 0 319,1 3 1,-2-4-447,2 0 0,-1-2-110,0 1 156,0-1 0,2 1 626,-1-4 0,1 1 0,3-7 0,0 0 0</inkml:trace>
  <inkml:trace contextRef="#ctx0" brushRef="#br0" timeOffset="5098">1309 26 8015,'-4'-3'0,"1"2"395,0-4 118,3 4-120,-3-2 0,3 6-110,0 1 0,0 4-162,0 1 0,0 3 13,0 1 0,0 2-152,0 2 1,0 1 8,0-1 0,0 4 129,0 0 0,0 1-490,0-3 1,0-2 184,0 0 0,0-3-477,0 1 0,0-4-56,0-2-486,0-2 1204,0-4 0,3 0 0,0-3 0</inkml:trace>
  <inkml:trace contextRef="#ctx0" brushRef="#br0" timeOffset="5414">1379 135 8013,'-4'-2'336,"0"0"0,2 0-80,-3 2 1,3 0-267,-2 0 1,2 0 73,-3 2 1,3 0-250,-2 2 0,0 0 9,0 3 1,-1-1 50,3 1 1,-2-1 16,2 0 0,-3-1 137,3-1-1,0 0 1,2 3-55,0-1 1,0-2 191,0 1 1,3-4-82,1 1 1,2 0 278,0 0-220,1-1 1,-1 1-72,1-2 0,-1 1-108,0 1 1,1-1 65,-1 1 1,0 0-96,-2 0 0,2-1 65,-2 3 1,0-2-145,0 0 0,-2 1-78,2-1-317,-2 3 1,1-4-899,-3 4 1436,0-4 0,3 2 0,0-3 0</inkml:trace>
  <inkml:trace contextRef="#ctx0" brushRef="#br0" timeOffset="5782">1559 148 8015,'-4'-3'-82,"-1"2"82,0-1 0,2 1 568,-2 1 1,3 0 313,-2 0-835,0 0 1,-3 0-350,1 0 1,2 1 191,-1 1 1,1 0-61,-2 2 1,0 0 70,2 3 0,-1-1-20,3 0 0,-3-1 124,3-1 0,0 0-49,2 3 1,0-3 0,0 0 1,0-2 106,0 3 1,1-4-22,1 1 0,1-1-43,4-1 0,-1-1-29,1-1 1,-1-1 36,1-4 1,-1 3-138,0 0 0,1-1 118,-1-1 1,-2 2 209,1-1 0,-3 3-72,2-2 602,-2 3-343,3-5 1,-4 6-116,1 0 1,-1 1 42,-1 3 0,0 2-46,0 3 1,-2 0-304,0 0 0,-1-2 98,3 4 0,0-3-626,0 1 0,0 0 325,0-1 1,0 1-902,0-3 0,0-1 26,0-1 1113,0-3 0,3 2 0,1-3 0</inkml:trace>
  <inkml:trace contextRef="#ctx0" brushRef="#br0" timeOffset="6568">1642 13 8015,'0'-3'573,"0"0"-117,0 3-69,0-3 126,0 2-293,0-2 0,0 4 22,0 1 1,1 1-34,1 1 1,-1 4-49,1-1 0,1 1-112,-1 1 0,2 1 134,-2 5 1,3 0-4,-3 2 0,2-2 16,-2 2 0,0 1-47,-2 3 0,0-2-43,0 0 1,0 0-39,0-4 0,-3 2-56,-1-2 1,1-2-138,-2-3 0,3-2-6,-2 1 0,0-4-1155,0-1 735,-2-2 1,5 0-611,-3-2 0,2 0 2,0-2 1159,1-2 0,-1-5 0,-2-1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01:29.6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35 247 8120,'-6'-5'226,"-5"4"13,10-10-145,-4 10 100,0-9 0,3 7 11,-2-5-123,3 0 0,1-3 97,0-1 1,5-4 18,3 0 0,-1-1-189,1 2 0,-1 2 113,5-3 1,0 3-219,0 1 0,4 1 68,-1 4 0,1-3-91,-4 7 0,0 0 92,-1 7 1,1 6 57,0 6 0,0 9-18,-1-2 1,-4 8 11,-3-4 0,1 6 40,-1-2 1,0-1-35,-4 2 1,-5-6 70,-3 1 0,-3-3-50,0-4 1,-5-1-4,0-7 0,-3 1-22,3-9 0,-4 0-92,5-4 0,-5-5 18,4-3 1,0-8-147,5-3 0,0-4-23,3 0 1,3-1 118,5 1 0,0-1-338,0 0 0,1 2 131,3 3 0,3 2-331,5 5 1,1 0 287,2 0 0,0 2 347,5 2 0,-6 3 0,8-1 0,-3 0 0</inkml:trace>
  <inkml:trace contextRef="#ctx0" brushRef="#br0" timeOffset="391">507 12 7983,'-7'-7'455,"2"2"-182,0 5 65,3 0-188,-8 0 0,7 1-143,-4 3 0,3-1-86,-4 5 0,4 0 127,-4 3 0,1 1-106,0 0 0,-3 0 77,6 0 1,-1-1-65,1 1 1,3 0 80,-3 0 1,3-5-260,1 1 254,0-5-60,0 7 55,5-3-25,-4 0 100,10 3-88,-5-9 0,6 8 10,0-5 232,0 6-235,-6-9 0,5 8 32,-3-5 199,-3 5-212,5-2 1,-7 3 205,5-2-20,-6 2-156,4-3 0,-6 5-75,0 0 70,-6 5 0,4-4-215,-6 2 71,0-1 1,-5-3 173,-3 1-632,3 0 367,-4-6 0,5 4-97,1-6-511,-1-1 483,-5-3 0,8 0-396,-3 0 346,8 0-162,-7 0 508,10-5 0,-4-1 0,5-6 0,5-5 0,2-1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01:31.5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178 95 7170,'0'20'0,"0"-2"0,0 0-392,0 1 392,0 0 0,0 10 63,0 3-57,0-4-5,5 6 1,-3-5-187,6 3 180,0 2 1,-1-9-330,3-2 192,-8-6 1,8-6 4,-2-4 137,-3-1 0,0-6 0,1-6 0,0 0 0</inkml:trace>
  <inkml:trace contextRef="#ctx0" brushRef="#br0" timeOffset="221">24 24 7823,'-7'-4'0,"-1"0"-23,5 1 336,-2 3 1,5-6-253,5 5 96,2-4 0,10 5-118,2 0-26,4 0 0,1 0-14,4 0-409,-3 0 258,9 0-113,-4 0 0,1 0-146,1 0 0,-5 1 159,5 3-269,-6-3 521,3 5 0,-6-6 0,1 0 0</inkml:trace>
  <inkml:trace contextRef="#ctx0" brushRef="#br0" timeOffset="838">696 83 7805,'-8'-6'0,"0"2"418,6 2 105,-3 2-451,5 0 290,-6 0-245,5 0-64,-9 0 1,8 2 226,-2 2-250,-2 2 97,4 6 1,-7 1 24,5 3 1,-4 3-51,5 9 0,-5-2 126,4 6-315,0-1 175,4 4 0,0-1-133,0-2 27,0 2 0,1-5-343,3 2 174,3-7 130,4-2 1,5-10-430,0-1 0,5 0 52,-2-7 185,-2 0-588,6-4 464,-10-5 1,9 2-371,-2-5 743,-3 0 0,5-9 0,-4-1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01:37.8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 47 7722,'0'-7'-145,"0"-1"172,0 5 61,0-2 0,0 4 210,0-3-318,0 2 82,0-3 40,0 5 121,0 0-126,0-5 0,-1 4 155,-3-3-130,2 2 1,-4 4-17,2 2 0,3-1 23,-3 9-16,-3-3 0,5 10-47,-6-4 19,5 4 0,-6 6 33,5 2 1,0-1 63,4 6-135,0-1 0,0 3-86,0-2 143,0 2-214,5-9 195,7 9-16,1-9 1,8-2-261,-5-7 118,5-3 1,1-3-160,6-2 1,0-3-163,0-5 257,2 0-680,0 0 519,4-5 1,-9 0-179,2-3-329,-2-2 314,-1 3 491,-6-5 0,10 1 0,-3-1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01:39.4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13 7692,'0'-7'0,"0"2"0,0 5 1804,0 0-1672,0 5 0,-5 2-179,4-1 36,-10 5 0,8-5 161,-4 6-279,-1 0 76,1-1 0,-2 1 148,5 0-205,-5 0 167,8 0-136,-10-1-21,10 1 101,-4 0-79,5 0 1,1-2 68,3-2-27,2 3 32,6-10 0,1 5-1,3-2 1,-3-2 0,3 2 1,1 2 24,-1 2 1,3-2 3,-3 2 0,0 0 115,-5 4 0,1 0-77,0 0 0,-2-1 212,-2 1-7,-2 0-186,-6 0 150,0-1-176,0 1 0,-6 0 85,-2 0-220,-2 0 153,-7-1 1,3 0 68,-6-3-302,0 2 94,2-8 1,-3 3-85,5-5 51,-5 0 39,8 0 1,-4 0-658,5 0 469,1-5 1,3-1-893,0-2 749,5-2 1,-1 3-107,8-4-132,3-1 628,5 0 0,-1 0 0,1 0 0</inkml:trace>
  <inkml:trace contextRef="#ctx0" brushRef="#br0" timeOffset="455">518 36 7311,'-7'0'140,"-3"0"303,3 0 115,-5 0-347,0 0-114,1 5 118,-1-3 1,0 8-290,0-3 181,0-1 1,5 5-77,-1-3-83,5-3 139,-7 5 1,8-7-135,-2 5-49,3-6 191,1 9-183,0-10 131,0 10 1,5-9 30,3 6-177,3-5 132,0 7 1,5-7 23,0 5-21,5-6-5,-8 9 0,5-6 201,-2 3-188,-3 2-7,4-3 0,-5 3 173,0-2-84,-6 3 0,3-1 116,-5 6-112,0 0 0,0-5-33,0 1 1,-1 1 18,-7 3 1,-3-3 57,-5 3-242,1-3 68,-1-1 0,0-2-284,0-2 144,1 2 73,-1-8 0,0 3-693,0-5 363,6 0 139,-5 0-692,10 0 578,-4-5 1,1 2-419,0-5 390,0 0 0,8-3 404,0-1 0,10 0 0,-1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01:40.9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71 7168,'0'7'513,"0"3"0,0-2-309,0 8 0,0 2-44,0 6 1,0 4-26,0 4 1,0 2 104,0 1-282,6 1 55,-5-1 0,4-4 42,-5 1 0,4-6-141,0 1 1,0-7 133,-4-4-692,0-8 248,5 2-324,-4-9 497,5-1 0,-2-10-625,-1-6 848,1-5 0,-4 3 0,0-6 0</inkml:trace>
  <inkml:trace contextRef="#ctx0" brushRef="#br0" timeOffset="237">24 118 7959,'0'-6'447,"0"-5"0,5 6-252,3-3 0,2 2-247,2 2 0,5-2-3,3-1 0,2-4-66,2 3 0,-1 2 64,1-2 1,-1 4-149,1-4 1,-4 4-24,-1-4 1,-4 6-65,0-2 0,-2 2-603,-1 2 479,-5 0 416,-2 0 0,-5 0 0,-5 6 0,-2 0 0</inkml:trace>
  <inkml:trace contextRef="#ctx0" brushRef="#br0" timeOffset="472">71 283 7682,'0'7'153,"-5"3"0,3-7 436,-1 5-374,1-6 0,4 4 156,1-6-178,4 0 1,5 0-112,0 0 1,3 0-156,1 0 0,1-2-39,-1-2 0,-2 2-241,6-6 0,-6 4-215,2-4-105,-3 5 420,-1-2 1,-4 4-550,-1-3 438,-4 3 364,2-5 0,-5 6 0,-5 6 0,-1 0 0</inkml:trace>
  <inkml:trace contextRef="#ctx0" brushRef="#br0" timeOffset="629">83 531 7682,'6'5'509,"5"-4"0,-9 6-433,6-3 119,-5-3-37,7 4 0,-3-5-267,5 0 75,5 0 58,-4 0 0,9-1 150,-2-3 1,-2 1-559,2-4 1,-2-1-1683,2-4 2066,2 0 0,-9 0 0,4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5:17.5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58 193 7794,'-3'2'532,"0"-1"-448,0 2 56,2 0 1,-2-2-147,1 4 1,1-1 45,-1 2 0,-1 1-45,1-1 1,-1 1-18,1 2 0,0-1-160,-2 2 0,2-1-258,-2 1 1,2-2 228,-3 1 0,4-2 211,-1-1 0,-2 1 0,1-1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5:23.9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 0 6360,'0'4'292,"0"-1"1,0-3-31,0 2-167,0-1-3,0 2 0,0-2 33,0 1 38,0-1-63,-3 1 16,3 1 0,-4-1 19,2 2-40,1-3 0,-2 4-28,1-2 1,1 2 14,-1-1 1,-1-1-58,1 2 1,-1-2-73,1 2 1,1 0 111,-1 0 1,0 0-14,0 2 1,2-1 10,-3 0 0,1 1-3,-1-1 0,1 1-15,2 2 0,0-2 29,-3 2 1,3 0-25,-2-1 0,1 1-72,1-3 0,-2 3 50,0 0 1,-1 0-72,3-1 0,0-1-44,0 2 1,0-2 64,0 0 1,0-1-42,0 0 1,1 1 54,1-1 0,-1 1-7,1-1 0,-1-2 10,-1 1 4,3-1 0,-3 2 30,3 1-41,0-1-56,-2 1 66,5-1 0,-5 0-134,3-2 1,-2 1 74,3-3 0,-3 2-13,2-2 0,-2 3 34,3-3 0,-4 1-131,1-1 0,1-1 1,-1 4 0,2-3-44,-2 2 0,1-3-347,-1 2 321,-1 0 1,4-1-100,-3 2 339,0-3 0,-2 2 0,3 0 0,1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5:28.9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14 7023,'0'-4'422,"0"1"-352,0 0 150,0 3 90,0-3-164,-3 3 0,2 3 32,-1 1 1,1 4-13,1 3 1,0 1-37,0 1 1,0 3-135,0 1 0,0 1 104,0 2 1,0 2-311,0 1 0,0-1 100,-2 0 1,1 0-230,-1-1 0,1-2-29,1-4 0,0-2-676,0-3 618,0-1 426,0-5 0,3-1 0,0-3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5:33.3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110 0 7759,'-3'7'-93,"2"-3"41,-1 0 1,1 1 82,1 1 0,0 3-113,0-1 1,-1 4 68,-1-2 1,2 3-92,-3 2 1,3-1 32,0 1 1,0 0 90,0 0 0,0 0-236,3-2 0,-3-2 65,2-1 1,-1-2-46,-1 1 0,0-2 196,0-1 0,0 1 0,0-1 0</inkml:trace>
  <inkml:trace contextRef="#ctx0" brushRef="#br0" timeOffset="300">0 154 7803,'0'-3'382,"0"0"-263,0 3-469,0 0 247,3 0 0,1 0 86,2 0-617,1 0 426,-1 3 0,3-2-61,-1 1-109,4-2 378,-5 3 0,5-2 0,-5 2 0,2-3 0</inkml:trace>
  <inkml:trace contextRef="#ctx0" brushRef="#br0" timeOffset="705">206 135 8963,'-5'2'-84,"1"0"0,2 1 82,-2-1 0,-1 0-119,-1 2 1,0-2 83,2 3 1,-2-2-71,2 1 1,1 2 26,-2-2-133,1 2 178,0 0-203,2 1 111,2-4 93,2 0 0,2-3 24,2 0 0,0 0-32,-2-3 0,1 2 97,-2-3 0,1 2-87,-2-3 1,2 3 465,-2-2-134,3 2 156,-4 0-52,5 2-284,-6 0 0,3 2-72,-3 3 0,1 0 61,1 2 0,-1 0-230,1 2 0,-1-2 136,-1 1 1,0 1-392,0 0 0,0 0-66,3-3-219,-3 0 0,4 0-141,-2-2 802,-1-1 0,4 0 0,-1 1 0</inkml:trace>
  <inkml:trace contextRef="#ctx0" brushRef="#br0" timeOffset="1218">276 148 7943,'-3'0'-177,"0"3"148,0-2 378,2 1-213,-2-2 0,3 0-153,-2 0 93,1 3 1,-2-1-155,3 2 1,0-2 156,0 2-110,0 1 0,0 1 118,0 0 0,2 1-174,0-1 1,1-1-2,-1-1 0,-1-2-45,1 2 0,0 0-57,0 0 0,-2 0 135,3-2-24,0-1 1,-1 2-7,2-1-1,-3-1 33,5 2 1,-5-4 88,4-1-36,-4 1 169,5-4 209,-5 1-302,4-2 1,-4 1 307,1 1-175,-1 3 254,2-2-331,-3 3 0,4 0 41,-2 0-216,-1 3 1,2 0 107,-3 4 0,2-3-194,0 0 152,0 0-40,1 3 62,-2-1-62,1-2-4,1-1 18,-2-3 0,3-3 24,-2-2 1,-2 0-29,3-2 1,-1 1-115,1 0 1,-1-3 121,-2 0 0,2 1-407,0 1 101,0 1-393,1 0 132,-2-1-339,1 4 905,-2 0 0,0 3 0,3 0 0,1 0 0</inkml:trace>
  <inkml:trace contextRef="#ctx0" brushRef="#br0" timeOffset="1672">456 174 7943,'3'-7'-178,"-3"3"314,3 0 1,-3 2 56,0-3-18,3 4 173,-2-2-484,2 0 137,-3 2-96,-3-1 1,1 2 74,-2 2 1,2 1-52,-2 2 1,0 0 6,0 0 1,-2 0 47,2 2 0,1-1-2,1 0 0,-1 1 31,1-1 1,-1 1-16,1-1 0,1 1 17,-1-1 1,1-2-205,1 0 125,0-2 0,1 1 0,1-3 1,0 0 26,2 0 0,-2-1-8,2-1 1,0-2 45,0-2 1,2 0-33,-2-1 0,1 1 89,-1-1 1,1 3-91,-2 0 321,2-1 0,-4 0 133,3 0 172,-2 0-76,1 4-263,-3-2-308,0 6 0,0 1 126,0 2 1,0 0-239,0 1 1,0-1 64,0 1 0,0-1-130,0 1 0,0-3-175,0 0-301,0 0 1,0 1-12,2-1 717,-1-3 0,5 2 0,-3-3 0</inkml:trace>
  <inkml:trace contextRef="#ctx0" brushRef="#br0" timeOffset="1876">565 161 7943,'0'3'36,"-2"1"182,0-2 114,0-1-238,2 4 71,0-1 1,0 0-3,0 1 0,0-3-103,0 2 0,0 0-374,0 3 236,0-4 0,0 3-197,0-2 0,0 0 164,2 0 1,-1-2-562,1 2 150,2-2-362,-4 1 884,6-3 0,-5 0 0,5 0 0,-3 0 0</inkml:trace>
  <inkml:trace contextRef="#ctx0" brushRef="#br0" timeOffset="2043">565 39 7943,'-3'-4'0,"2"2"0,-4 2 80,4 0 110,-5 0 197,6 0-408,-3 0 109,3 0 233,0 2-1461,0 2 608,0 2-265,0 1 797,0-1 0,3 1 0,0-1 0</inkml:trace>
  <inkml:trace contextRef="#ctx0" brushRef="#br0" timeOffset="2387">642 154 6910,'0'-3'2300,"0"0"-2251,0 3 692,0 0-654,0 3 0,0 0 230,0 4-715,0-1 253,0 1-550,0-1 512,0 0 1,0 1 11,0-1-530,0 1 295,3-1 246,-3 1 1,3-3-930,-3 0 1089,0-2 0,3 3 0,1-1 0</inkml:trace>
  <inkml:trace contextRef="#ctx0" brushRef="#br0" timeOffset="2558">655 20 7384,'-5'0'310,"1"0"225,3 0-901,-2 0 1,3 0-283,0 3 648,0 0 0,0 4 0,0-1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5:36.8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51 160 7943,'-3'3'175,"0"-2"372,0 2-429,3 0 0,-5-2 103,2 3 0,1-1-258,2 1 0,-2-2 112,0 2 1,0 1-320,2 1 0,-2 0 175,0 1 1,-1 1-370,1 1 1,1-1-442,-1-1 361,1-1 0,-1 1 518,0-1 0,-3 0 0,1 1 0</inkml:trace>
  <inkml:trace contextRef="#ctx0" brushRef="#br0" timeOffset="2837">128 7 7252,'0'-4'560,"-2"2"-151,1 1 0,-2 5-176,3 2 1,0 1-276,0 4 0,0 0 87,0 4 0,0 0-220,0 2 1,0-1 99,0 1 1,0 1-241,0-3 0,0 1-1,0-3 0,2 1-168,0-6 0,0 1 35,-2-3 449,0-2 0,0 1 0,0-1 0</inkml:trace>
  <inkml:trace contextRef="#ctx0" brushRef="#br0" timeOffset="3093">51 7 7943,'-3'0'254,"-3"0"306,6 0-90,-3 0-377,6 0 1,0 0-30,3 0 0,3 0-126,0 0 0,2 0-30,0 0 1,0 0-278,0 0 1,1 0-364,-1 2 0,1-1 351,1 1 0,-3 0 381,-2 0 0,2-2 0,0 3 0</inkml:trace>
  <inkml:trace contextRef="#ctx0" brushRef="#br0" timeOffset="3473">199 160 8082,'1'4'1054,"1"-2"-990,1-1 1,4-2 85,-1-1 1,-1-2 64,-1-2 1,0 0-1,2-1 1,1 1-570,-1-1 1,-1-1 202,-1-1 0,-1-1 15,2 1 0,-2 0 90,-3 3 0,0 0 78,0-1 97,0 1 1,-3 2-104,-2 2 0,0 1 42,-2 1 0,3 3-19,0 2 0,-1 1 78,-1 3 1,3-2-115,0 4 1,1 0-13,-1 2 1,1-3-238,2 1 0,0-3 95,0 3 1,3-2-38,1 1 0,2-2 36,0-2 0,1 0-394,-1-1 1,1-2 165,2-1 1,-2-2-304,2 0 673,1 0 0,-3-2 0,2-2 0</inkml:trace>
  <inkml:trace contextRef="#ctx0" brushRef="#br0" timeOffset="3702">347 58 7565,'-5'1'-379,"1"1"1165,3-2-430,-5 3 1,5 0 102,-1 1-54,1-1-119,1 3 0,0-2-143,0 5-111,0-2 1,3 2-231,1-2 1,1 0 157,0 1 0,0-1-327,0 2 1,0-4 214,2-1 0,-3-2-924,0 3 467,1-4-295,1 2 904,0-3 0,1-3 0,-1-1 0</inkml:trace>
  <inkml:trace contextRef="#ctx0" brushRef="#br0" timeOffset="3895">436 32 7943,'-6'-3'711,"0"0"-434,-1 3 0,1 0 111,-1 3 1,1-1-3,-1 4-442,1-1 118,0 4 0,-1 1-52,1 0 0,-1 2-201,1 1 0,-3 2-198,1 0 283,2 3 1,1-4-431,3 1 0,-2-4-92,2 0-62,-1-3 0,4 0 690,1-4 0,2-1 0,2-3 0,1 0 0</inkml:trace>
  <inkml:trace contextRef="#ctx0" brushRef="#br0" timeOffset="4317">533 51 7943,'-4'-2'409,"-2"1"-181,2-1 0,0-1 165,0 1 1,2 0 166,-2 2-544,-1 0 1,-1 0 55,0 0 1,1 0 128,1 0 1,0 2-537,-3 3 0,2 1 203,0 3 1,0-1-82,3 2 1,-2-1 108,2 1 1,0-1-100,2 2 0,0-3 90,0 0 1,0-1 6,0 0 0,2-1 59,0 0 1,3-2 6,-1-2 1,2-1-123,0-1 1,1-2 110,-1 0 1,1-4-33,-1-1 1,0 1 21,1-2 0,-1 0 83,1 2 1,-3 0-90,0-1 1,-2 1 307,3-1 0,-4 3 9,1 0 1,-1 2 296,-1-3-63,0 4-379,0-2 0,-1 8-27,-1 1 1,1 4-179,-1-1 0,-1 0 107,1-3 0,0 3-559,2-1 0,0 1 15,0-3 1,0-2-635,0 1 1171,0-4 0,3 5 0,1-3 0</inkml:trace>
  <inkml:trace contextRef="#ctx0" brushRef="#br0" timeOffset="4657">674 39 7943,'-7'0'344,"1"0"0,-1 0-269,1 0 0,0 0 52,-1 0 1,3 0 289,0 2-500,-1 2 0,-1 2 100,0 1 0,2-3-224,2 0 1,-1 1 141,1 1 1,0-2-420,2 1 316,0-4 1,3 4 63,1-3 1,-1 0 125,2-2 1,-1 0-8,2 0 1,1 2 160,-1 1 1,-2-1-62,1 1 1,-2-2 110,2 3 1,0-2-41,0 3 0,-2-1 57,1 2 0,-2 1-67,0-1 1,-1 3 84,-1-1 0,0 1-170,0-3 1,-1 1 19,-1-1 0,0 1-493,-2-1 0,1 0 211,-2 1 0,0-4-651,0-1 0,2 1 425,-2-1 0,3 1-612,-2-3 1009,3-3 0,-5-1 0,2-2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5:59.5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1 7943,'0'4'-152,"0"0"0,0-1 390,0 1-163,0-3 1,0 5 74,0-2 0,0 2-181,0 0 0,0 1 105,0-1 1,2 1-90,0-1 0,2 0 89,-1 1 0,-1 1-129,1 1 0,-3 0-48,2 0 0,1-1 116,-1 2 1,1 0-138,-3 1 0,0 1 96,2-1 0,-1-1-105,1 0 0,-1 0 118,-1 1 1,-1 1-180,-1-4 1,1 1 83,-1 0 1,-1-2-58,1 2 1,-2-2 25,2-1 1,-2 1-166,1-1 128,-2 0 1,4 0 177,-3-2 0,2 0 0,0-2 0,-1-1 0,-1 2 0,-2-3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07:23.3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192 39 7847,'-8'-11'0,"-5"3"172,-4-1-13,-2 7 200,0-7 1,8 9-115,-6 0-49,15 9-164,-15-7 0,6 15 103,1 2 0,-5 5-105,8 7 0,-5 4 22,5 9 1,1-3 96,6 3 1,0 5-110,0 2 0,0 2 40,0-2 0,2 3-138,4-10 1,7 1 50,13-7 1,-3-2-206,9-4 0,-6-4 19,5-9 0,1 0-147,7 0 0,-1-6-74,0 0 0,0-9 207,1 2 0,1-4 1,1-2-757,-3 0 963,4 0 0,-12 0 0,8 0 0</inkml:trace>
  <inkml:trace contextRef="#ctx0" brushRef="#br0" timeOffset="1107">881 173 7820,'-2'-17'-199,"-4"4"422,4-4 0,-7 15-87,9-7 34,-8 9-147,6 9 0,-7-3 174,9 13-97,0-4 0,0 21-202,0-4 48,-8 4 0,5 9-18,-3 0 1,4-1 67,2-5 0,0 5-162,0 1 0,0 0 120,0-7-208,0 0 1,0-8 54,0 6-33,0-23 156,0 12 43,8-23 1,-3 7-51,7-9 0,-5-9 123,6-3 0,-9-5-17,2-2 0,3-9-13,-3-4 0,3 2 31,-3-2 1,-4 0 129,4-6 0,3 0 79,-3 0 1,1 1-86,-7 6 0,2-6 101,4 5 1,-4-4-85,5-2 1,-5 2-41,-2 4 0,0 4-41,0 9 1,0 0 161,0 0-356,0 8 159,0-6 1,0 17-105,0 0 1,0 11 0,2 14 48,4 7 0,-1 5 17,7 1 1,-1 2-53,2 5 51,4-5 0,-7 13-17,10-8 1,-8 6 1,1-6 0,0-7 30,6-6-219,0 0 201,-8-2 0,6 4-493,-4-9 285,-5-8 1,7 0-343,-9-4 1,3-5-104,-3-1-534,-4-5 1163,7-2 0,-9-9 0,-9-1 0,-1-9 0</inkml:trace>
  <inkml:trace contextRef="#ctx0" brushRef="#br0" timeOffset="1321">977 479 7852,'-11'-2'-101,"5"-5"610,4 5 79,2-6-263,0 8 1,2 0-77,4 0 1,5 0-133,8 0 0,0 6 0,3 0 125,3-1 0,-4-3-295,5-2 1,1 0-225,-1 0 0,2 0 221,-3 0 1,-4 0-390,5 0 1,-5 0 220,-2 0 0,0 0-110,1 0 1,-8 0 98,1 0 1,-6 0-280,5 0 1,-5 0-65,5 0 578,-7 0 0,3 0 0,1 0 0,1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6:03.2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45 257 7867,'-2'4'-272,"0"0"267,-3-2-88,4 4 94,-2-3 1,1 1-103,0 1 95,0-1 1,1 2-98,-1 1 0,2-3 118,-3 0 0,3 1-69,0 1 0,-2-2-218,-1 1 89,1-1 0,2 2-244,-3-2 427,3 2 0,-3-3 0,0 4 0,-1-1 0</inkml:trace>
  <inkml:trace contextRef="#ctx0" brushRef="#br0" timeOffset="630">199 20 7499,'0'-7'-317,"0"4"0,0-1 539,0 2-12,0 1-217,0-2 113,0 3 1,0 1 2,0 1 0,0 0 54,-3 2 0,2 0-71,-3 3 0,2-1 48,0 0 0,-1 3-26,1 0 1,-2 2-76,2 0 1,-3 1 66,3 3 1,-2 0-87,2 2 0,-2 0 75,2 2 0,-1 0-193,3 1 0,-2-1 31,0 0 1,0 0-102,2-2 1,0-2-115,0-2 0,2-1 101,0-1 1,3 0-135,-3-2 1,3 0 65,-1-3 1,1-2-57,-1 1 1,2-4 304,-2 1 0,2-1 0,0 2 0,1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6:17.6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97 52 7208,'-2'7'0,"-1"1"176,0 1 1,1 0-4,0-1 0,1 2-60,1 3 1,-2 1-1,0 1 0,0-2-230,2 2 0,0 1 74,0-1 0,0 2-223,0-2 1,1-1-9,1-3 0,-2 0-16,3-2 0,-3-1 95,0-1 0,1-3 195,1 0 0,-1-2 0,2 1 0,-3-3 0</inkml:trace>
  <inkml:trace contextRef="#ctx0" brushRef="#br0" timeOffset="273">14 84 7943,'-7'-6'-682,"4"2"1235,0 1-50,3 0-498,0 3 0,3-3 128,1 3 1,2 0-278,0 0 0,1 0 83,2 0 0,0 0-91,2 0 1,1 1 58,-1 1 1,0-2-429,0 3 0,1-3 23,-2 0 498,0 0 0,2 3 0,-2 1 0</inkml:trace>
  <inkml:trace contextRef="#ctx0" brushRef="#br0" timeOffset="703">161 232 7943,'0'3'0,"0"1"0,0-2 0,0-1 0,0 2 0,1-3 0,1 0 718,-1 0-62,5 0-489,-3 0 0,3-3 0,-2-2 1,2 2-137,-2-1 1,1-1-22,-1-1 0,1-3-13,-3 1 1,3-1 9,-3 3 1,0-1 27,-2 1 1,0 0-121,0-1-424,0 1 0,-1 0 403,-1 2 0,-1 2 106,-4 4 0,1 1 0,-1 4 0,1 2 0,-1 2 0,3 1 234,0 1 0,3-1-312,-2 1-9,3 0 0,0 0 118,0 0 0,0 0-308,3-1 146,0-2 1,4 0-410,2-4 0,-1-2 199,2-2 0,1-2-383,2 0 724,0 0 0,2-2 0,2-2 0</inkml:trace>
  <inkml:trace contextRef="#ctx0" brushRef="#br0" timeOffset="966">315 155 7943,'-3'-3'0,"-1"2"-15,2-1 248,1-2 88,-2 4 89,3-3-219,0 3 0,0 3-108,0 1 0,1 5 88,1 1 0,0 0-186,2 1 1,-1-1 81,2 1 0,0 1-39,0-2 1,0 0-17,-1 1 0,2-3-374,-2 0 0,0 0-49,0 1 1,-1-4-875,2 1 423,0-4 862,-1 1 0,2 0 0,1 1 0</inkml:trace>
  <inkml:trace contextRef="#ctx0" brushRef="#br0" timeOffset="1166">399 129 7943,'-7'-2'0,"1"0"629,-1 0-311,4 2 1,-3 0 212,2 0-338,1 3 1,-3 0-112,2 3 0,-2 2-229,0 0 1,2 2-68,-1 3 0,1 0 147,-2 0 0,-1 0-279,1 2 0,0-1 189,2 1 0,-1-3-373,3-1 1,0 1-170,2-4 44,0 1 655,0-3 0,2-2 0,2-2 0</inkml:trace>
  <inkml:trace contextRef="#ctx0" brushRef="#br0" timeOffset="1601">469 142 7943,'0'-4'89,"0"-1"1,-1 2 259,-1-1-170,2-2 1,-4 5 114,2-1 148,1 1-425,-5 1 73,3 0 0,-3 3-182,2 1 0,-2 4 98,2 1 1,-1 2-92,1 0 1,-1 1-83,3 1 1,-3 0-115,3-1 0,0-1 52,2 0 1,0-1 132,0 1 1,1-2-205,1-3 1,-1 0 35,4-2 0,-1-1 19,2-3 0,1 0 59,-1 0 1,3-3 188,-1-1 1,1-3 3,-3-1 0,0 0-60,-2-3 1,2 3 268,-2-3 1,1 1-103,-1-1 0,0 2 65,-2 0 1,-1 2-24,1-2 1,1 4 699,-1 1-287,0 3-158,-2-2 1,-1 3-140,-1 3 1,1 1-247,-1 4 0,-1 0-2,1 0 1,0 1-281,2 0 0,0 2-68,0-3 1,0 3 180,0-3 0,0 1-1222,0-3 1365,0 1 0,3-1 0,1 1 0</inkml:trace>
  <inkml:trace contextRef="#ctx0" brushRef="#br0" timeOffset="1949">604 103 7943,'-7'0'472,"4"0"-209,-3 0 0,3 1-8,-4 1 0,1 0 14,2 2 0,-2 0-304,2 3 39,1-4 0,-2 3-219,3-2 1,0 2 98,2 0-609,0 1 550,0-1 0,1-2-486,1 1 430,2-4 0,2 2 146,0-3 0,1 0-83,-1 0 1,1 2 158,-1 0 0,0 1 313,1-1 0,-3 1-184,0 1 0,0 2 283,0-2 1,1 2-150,-3 0 0,3 1 129,-3-1 1,0 1-80,-2-1 0,0 3-174,0-1 0,-1 1 66,-1-3 1,-1 1-398,-1-1 0,-2 0 45,2-2 1,-2 1-93,0-3 0,2 2-1533,-1-1 943,1-1 838,-2-2 0,-1-3 0,1-1 0</inkml:trace>
  <inkml:trace contextRef="#ctx0" brushRef="#br0" timeOffset="2250">687 232 8759,'0'6'-136,"0"1"0,0-1 131,0 0 1,0 1-62,0-1 0,-2 1-213,0-1 0,-2 1-331,2 2 1,-1-4 78,1 1 531,1-1 0,-5 4 0,3 1 0</inkml:trace>
  <inkml:trace contextRef="#ctx0" brushRef="#br0" timeOffset="2678">828 1 7943,'-6'0'746,"-1"0"1,4 1-457,1 3 1,-1 1 96,1 6 1,0 1-240,2 3 1,0 2 86,0 4 0,0 2-342,0 2 1,0 1 144,0 0 0,0-1-624,0 1 0,0-4 110,0-3 0,0-2-440,0-4 1,0-3-189,0-2 1104,3-1 0,0-3 0,3-1 0</inkml:trace>
  <inkml:trace contextRef="#ctx0" brushRef="#br0" timeOffset="2933">899 20 7943,'-3'-4'-217,"2"2"1160,-4 2-170,4-3-428,-2 2 0,2 2-55,-1 5 0,1 2-48,-1 5 1,2-1-22,0 5 0,0-1-218,0 2 1,-1 2-482,-1-1 0,1 2 319,-1-2 0,1 2-221,1-2 1,0 3 182,0-5 1,0 0-1418,0-6 1614,0 1 0,0-5 0,0 2 0</inkml:trace>
  <inkml:trace contextRef="#ctx0" brushRef="#br0" timeOffset="3098">848 238 7943,'-7'-3'481,"4"3"822,-3-3-1186,5 3 1,-1 0 48,4 0 1,2 0-397,2 0 0,1 0 228,-1 0 1,0 0 1,1 0 0,2 3 0,1 0 0</inkml:trace>
  <inkml:trace contextRef="#ctx0" brushRef="#br0" timeOffset="3524">1027 206 7943,'0'-4'973,"0"-1"-433,-3 4-178,3-5-181,-6 6 1,4-4-138,-2 2 0,2 1 131,-2-1 1,2 1-186,-3 1 1,2 1 69,-1 1 0,-2 1-143,2 1 1,-1 3 12,0-1 1,0 1-107,0 1 1,2-1 28,1 0 0,-1 1-3,1 1 1,0-1-287,2-1 253,0-1 1,1 0-26,1-2 1,2-1 55,2-3 0,-2 0 182,1 0 0,-1-1-138,2-1 1,1 1 211,-1-4 0,0 1 99,1-2 1,-3 0 127,0 2 1,-1-1 246,1 3-113,-3-3 340,5 4-169,-5-2-529,2 3 0,-3 1 65,0 1 1,0 2-358,0 2 0,0 0-108,0 1 1,0-1-338,0 1 1,0-3-725,0 0 564,2 0 790,-1 3 0,5-4 0,-3 0 0</inkml:trace>
  <inkml:trace contextRef="#ctx0" brushRef="#br0" timeOffset="3948">1111 174 7943,'-4'4'67,"-2"1"-34,2-3 1,1 3 1050,1-1-431,-2-1-396,4 2 1,-3 0-26,3 3 0,0-1-56,0 2 0,0 0-91,0 0 1,2-1 291,0-1-818,3 2 366,-4-2 0,2 0 71,0-2-533,-3-4 414,6 5 1,-5-6-497,4 3 415,-4-3 1,4 0-487,-3-3 412,3 0 0,-3-4-83,2 1 211,-3 0 35,5-1 0,-5 1-183,4-1 335,-4 1-102,5 0-178,-5-1 879,1 1-315,1 2 555,-2-2-469,2 6 171,-3-3 256,0 3-439,3 0-11,-3 3-85,3-3 84,-3 6-418,0-2 328,0-1 27,0 3 8,3-5-390,-2 2 62,5-3 12,-6 0 0,4 0-290,-2 0 195,-1-3 0,2 1-688,-1-2 532,-1 0 1,4-3 4,-3 1-259,3-1 273,-4 1 1,2 0-134,0-1-827,-3 1 306,6-1-199,-5 1 643,2 2 430,-3-1 0,2 4 0,2-2 0</inkml:trace>
  <inkml:trace contextRef="#ctx0" brushRef="#br0" timeOffset="4370">1290 212 7761,'4'-3'1013,"-1"-3"0,-1 5-431,0-4-365,0 4-1,-2-5-128,3 6 55,-2-6 182,1 5-489,1-4 198,-2 4 171,2-5-534,-3 5 182,0-1-187,0 2 212,-3 0 37,2 0 0,-4 0-115,0 2 188,2 2 25,-2 2-70,1 1 43,1-1 0,-2 1-24,2-1 110,-2 0-86,5 1 1,-4-1 15,2 1 0,1-3 27,-1 0-267,1 1 236,1-2-9,0 0-156,3-3 145,1 0 0,-1 0 25,3 0-25,-2-3 1,0 0-25,0-1 270,1-2-15,-2 6-237,3-6 338,-5 5-47,4-5-52,-4 6 21,5-3-71,-6 3 0,3 1-206,-3 1 0,0-1 64,0 3 1,2 1-337,0 1 298,1 1-350,-3-1 212,0 0 1,0 1-48,0-1-1199,0-2 568,2 1 835,-1-4 0,5 5 0,-3-3 0</inkml:trace>
  <inkml:trace contextRef="#ctx0" brushRef="#br0" timeOffset="4548">1406 206 8670,'-4'0'1518,"1"0"-912,3 0-228,0 0-332,0 3 0,0 0 52,0 4 1,0-1-70,0 1 1,1-1 220,1 1-1265,-1-4 735,2 3 0,-1-3-1036,0 4 693,0-4 150,1 3 473,-2-5 0,4 4 0,-1-1 0</inkml:trace>
  <inkml:trace contextRef="#ctx0" brushRef="#br0" timeOffset="4692">1425 78 7866,'-4'0'116,"-1"0"279,4-3-103,-5 2-196,5-2-25,-1 3 1,2 1-1078,0 1 420,0-1 586,0 5 0,0-3 0,0 4 0</inkml:trace>
  <inkml:trace contextRef="#ctx0" brushRef="#br0" timeOffset="5080">1502 206 11013,'0'6'203,"0"1"1,0-1-141,0 1 0,0-1-308,0 1 0,0-1-60,0 0 0,0 1-684,0-1 555,3 1 0,-3-1-1033,2 0 1467,-1-2 0,2 2 0,1-3 0</inkml:trace>
  <inkml:trace contextRef="#ctx0" brushRef="#br0" timeOffset="5234">1527 39 7855,'-6'0'630,"0"0"1,2 1-1532,2 1 253,1-1 648,1 5 0,0-3 0,0 4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6:26.0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 7514,'4'0'-1092,"-2"0"1197,1-3 200,-2 2 53,2-2-176,-3 3 209,0 0 69,3 0-53,-3 0-165,3 0 73,-3 0 1,1 0 191,1 0-255,-1 0 1,2 1-33,-3 1 0,0 2-117,3 2 1,-3 1 112,2-1 0,0 1-181,0 2 0,-1 1-67,1 3 1,-1 0-56,-1 2 1,2-1 47,0 3 1,0 0 72,-2 0 0,0 1-82,0-3 0,-1 2 39,-1 1 0,1-3-149,-4 0 1,4-3 95,-1-2 0,-1-2-289,1 1 1,0-2 6,2-1 0,0-1-112,0-1 0,0-2-480,0 2 279,0-2-87,0 0 327,0 1 417,0-2 0,0 2 0,3-3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6:30.8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45 263 7846,'4'3'232,"-1"-2"-74,-3 4 1,0-3-93,0 2 1,0-2 112,0 2 0,-1 0-148,-1 0-24,1 2 1,-4-3 241,3 4-422,-3-1 145,4 1 1,-4-1 142,3 1-593,-3-4 352,4 3 1,-2-3-628,1 4 267,1-4-85,-5 3 571,6-2 0,-6 2 0,2 0 0</inkml:trace>
  <inkml:trace contextRef="#ctx0" brushRef="#br0" timeOffset="681">231 32 7863,'0'-3'-150,"-1"-2"378,-1 2-149,2 1 1,-3 2 62,3-3 22,0 3 1,-1-3 33,-1 3 134,1 0-163,-2 0-48,3 0 0,-2 1 50,0 1 123,0-2-193,-1 6 0,2-2 47,-1 2 0,-1 3 16,-2-1 0,2 4-4,-1-2 0,1 2 28,-1 1 1,2 2 45,-2 0 0,0 3-18,0-1 1,0-1 27,2 2 0,1-3-23,-1 2 0,2-3 70,0 1-1095,0-2 1,0 0 456,0-3 0,0 2 55,0-4 0,0 1 100,2-3 0,-1 1-161,1-1 245,-1 0 1,0-1-277,1-1 101,-1-3 78,1 2-241,-2-3 192,0 0-125,3 0 135,-2 0-169,2 0 65,-3 0-19,0-3-68,0 3 435,0-6 0,0 5 0,0-4 0,3 4 0,0-2 0</inkml:trace>
  <inkml:trace contextRef="#ctx0" brushRef="#br0" timeOffset="1485">353 58 7893,'-3'3'985,"-3"-3"-721,5 6 0,-2-2 309,3 5-414,0 1 1,0 3 14,-3 2 1,3 2-39,-2 2 1,1 0-213,1 0 0,0-1 107,0-1 1,0-3-393,0 1 0,0-4 186,0 0 0,0-3-553,0 0 0,0-3-107,0 0 392,0-4 443,0 2 0,3-3 0,0 0 0</inkml:trace>
  <inkml:trace contextRef="#ctx0" brushRef="#br0" timeOffset="1754">494 13 7613,'-4'-6'1000,"0"2"-193,2 1-336,-3 3 0,4 5-143,-1 1 1,0 5-67,0 0 1,1 2 110,-1 2-160,2 1-319,0 0 146,0 3 1,0-3-647,0 4 415,0-1-102,0 0 1,0-3-838,0-1 936,2-1 1,-1-2-348,1-1 0,-1 0-15,-1-2 556,0-1 0,0-4 0,0-1 0</inkml:trace>
  <inkml:trace contextRef="#ctx0" brushRef="#br0" timeOffset="1970">372 173 7863,'-6'0'428,"-1"0"0,3 0 319,0 0-223,3-3-251,-2 3-94,3-3 1,3 3-162,1 0 0,1 0-99,2 0 1,0 1-293,2 1 0,-2-2-510,4 3 0,-1-3 459,1 0 1,1 1 423,-1 1 0,1-1 0,1 2 0</inkml:trace>
  <inkml:trace contextRef="#ctx0" brushRef="#br0" timeOffset="2382">597 180 7459,'0'-4'1097,"0"-2"0,-1 5-309,-1-3-342,1 2-220,-2-1 1,1 3-109,0-2 107,-3 1-270,2-2 0,-3 4 37,2 1 0,-2-1-27,2 4 0,0-1-26,0 2 0,2 1-2,-3-1 1,3 0-58,-2 1 1,3-1 78,-2 1 1,3-1-475,0 1 234,0-1 1,0 0-8,3-2 1,-2-1 95,3-3 0,0 0-65,3 0 1,-1 0 115,1 0 0,-1-3-24,1-1 1,-1 0 218,0 0 0,-1 0-126,-1 0 771,0-2-12,3 3 281,-4-1-634,3 1 188,-5 3-156,1 0 88,-2 3-262,0 1 0,-2 2 125,0 1-598,0-1 251,2 0 0,0-1 146,0-1-1093,0 0 688,0 0 0,0-1 58,0-1-1305,0-1 351,0 2-94,3-3 1279,0 0 0,4-3 0,-1 0 0</inkml:trace>
  <inkml:trace contextRef="#ctx0" brushRef="#br0" timeOffset="2807">693 173 8740,'-4'3'1969,"-1"-2"-1529,4 4-141,-2-4 1,3 5-82,0-2 1,0 2-1,0 0 0,0 3 155,0-1-392,0 1 63,0-3 0,0 1-154,0-1 121,3 1 1,-2-1 108,4 0 0,-3-2-1212,2-2 292,0-1 1,3-1 418,-1 0 0,0-1-44,-2-1 1,2-2 89,-2-2 1,2-3-56,0 1 0,0-1 157,-2 0 0,1 2 216,-3-2 0,3 2 51,0 1 0,-2-1 597,-1 1 455,-2 2-414,0 2-310,0 2 145,0 0-244,0 2 0,0 2 559,0 2-514,0 1 0,0-1 298,0 1-621,0 2 188,0-5 0,0 5 124,0-5-269,0 2-309,0 0 249,0-2 0,3-1-424,2-3 316,-3 0 0,3-3 18,-2-2-114,1 0 89,0-2 1,2 0-592,-2-1 292,2 1 257,-3-3 0,2 3-766,-1-1 584,0 0 1,0-1-193,1 3 0,-4 2 179,1-1 1,1 3-202,-1-2 585,0 2 0,1 0 0,1 2 0</inkml:trace>
  <inkml:trace contextRef="#ctx0" brushRef="#br0" timeOffset="3224">911 218 7513,'4'-3'758,"-1"-3"-319,-3 5 0,0-2 216,2 0-357,-1 3-139,2-6 1,-3 5 160,0-4-308,0 4 60,0-5 1,0 5-174,0-4 73,0 4 88,0-2-199,0 0 121,0 3 1,-1-3-31,-1 3 1,1 0 106,-4 0-80,1 3 0,-2 0 39,-1 4 1,3-1-17,0 0 0,2 1-3,0-1 0,-1 1-7,1-1-19,0 1 1,2-1-12,0 0 0,0-1-350,0-1 113,0-3 118,3 2 1,0-3 54,4 0 0,-3-2-3,0 0 1,1-2 55,1 1 0,-2-1 143,1 2 0,-3-2-97,2 2 1,-2-3 276,2 3-181,-2 0 0,1 2 340,0 0-277,-3 0-41,3 0-72,-3 0 1,0 1-92,0 1 0,0-1 132,0 4-566,0-4 292,0 5 0,0-5-812,0 3 379,3-2 143,-2 4 0,2-5 480,-3 3 0,2-2 0,2 1 0</inkml:trace>
  <inkml:trace contextRef="#ctx0" brushRef="#br0" timeOffset="3397">1020 212 7862,'-4'0'0,"0"3"0,1-3 779,-1 2-283,3 2-217,-2 0 1,2 0 194,-1 0-155,1 0-757,-2 3 214,3-1 165,0 1-838,3-1 615,-2-2 1,3 1-33,-2-3 0,-1 0 314,3-2 0,1 0 0,1 0 0</inkml:trace>
  <inkml:trace contextRef="#ctx0" brushRef="#br0" timeOffset="3556">1033 77 7862,'-4'3'-22,"-1"-2"86,4 4 148,-2-4-632,3 5 338,-3-6 0,3 6 82,-3-2 0,3 2 0,0 0 0</inkml:trace>
  <inkml:trace contextRef="#ctx0" brushRef="#br0" timeOffset="3803">1078 212 7862,'-4'0'1816,"1"3"-1372,3-3-81,0 3 160,0 0-349,-2 1 0,1 2-78,-1 0 0,1-1 276,1-1-923,0 0 448,0 0 1,1 1 75,1-3-1036,-1 3 761,1-4 1,-1 1-1477,1-2 1778,-1 0 0,5 3 0,-3 1 0</inkml:trace>
  <inkml:trace contextRef="#ctx0" brushRef="#br0" timeOffset="3980">1116 45 7807,'-4'2'-393,"0"0"0,2 0 106,0-2 277,2 3-198,0 1-321,0-1 529,0 3 0,0-2 0,0 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6:35.6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46 238 7862,'-3'7'0,"-1"-1"0,-2 0 288,-1 1-203,1-1 1,2 1 134,-1-1 0,3 1 30,-2-1-839,3 0 423,-2 1 0,3-3-9,0 0-320,0 1 495,0-2 0,0 3 0,0-3 0</inkml:trace>
  <inkml:trace contextRef="#ctx0" brushRef="#br0" timeOffset="384">277 14 7818,'-5'0'-310,"1"0"165,3 0 341,-5-3 259,5 2 26,-4-2-235,4 3 149,-5 0-174,5 0 0,-4 2 31,0 1 0,2 2-43,-1-1 1,-1 2 91,-1 3 1,-1-1-92,1 2 1,0 2-62,-1 3 1,1-1-11,-1 3 1,1 0-151,0 2 1,2-1 16,2-1 1,1-2-196,1 2 0,1-5-962,1 1 598,2-5 341,2 4 0,1-6-1367,2 3 764,-2-7 217,5 4 598,-5-6 0,5 3 0,-2 1 0</inkml:trace>
  <inkml:trace contextRef="#ctx0" brushRef="#br0" timeOffset="820">360 181 7818,'0'-5'-39,"0"1"0,0 3 434,0-2 155,0 0-237,0 2-85,0-2-72,0 0 0,-1 3 79,-1-2-26,1 1 77,-4 1-97,4 0-20,-5 0 1,3 1 14,-1 1-163,-2 1 168,3 4-8,-3-1-166,-1 1 129,1-1 0,1 0 89,1 1-209,0-1 85,0 1 0,1 1-115,1 1-112,1-1 207,-2-1 1,3-3-611,0 0 269,0-2 143,3 3-677,-2-4 517,4 2 0,0-3-29,3 0-229,-1 0 257,3-3 1,-4 0 48,0-1 1,3-2 179,-1 2 0,-1 0-112,-3 0 0,0 2 190,3-2 1,-4 2 869,0-3-500,-3 4-72,3-2 941,-2 3-868,2 0 0,-4 1-43,-1 1 1,1 1-16,-1 4 0,-1-3-3,1 0 0,0 1-126,2 1 1,0-2 195,0 1 26,0-1-222,0 2 1,1-2-222,1-2 0,1 2 0,4-1 0</inkml:trace>
  <inkml:trace contextRef="#ctx0" brushRef="#br0" timeOffset="1048">469 20 7818,'-3'-3'547,"2"0"0,-2 3-153,1 0 356,1 0-410,-5 0 0,5 3 307,-3 4-228,2-1-210,-3 6 271,4-2-214,-2 3 1,1 1-148,0 1 0,0-1-121,2 3 1,-1-2-44,-1 2 1,1-1-250,-1 2 0,1-3-789,1-2 1,2 0 533,0 0 0,1-3-1434,-1-2 1983,2 2 0,0-3 0,-2 3 0</inkml:trace>
  <inkml:trace contextRef="#ctx0" brushRef="#br0" timeOffset="1261">527 257 8114,'-7'0'2012,"3"1"-1596,0 1 1,2 0 2,0 2-108,2-3-160,0 5 162,0-2-1021,0-1 578,0 3 0,0-5-1620,2 1 906,-1-1 844,5-1 0,-3 0 0,4 0 0</inkml:trace>
  <inkml:trace contextRef="#ctx0" brushRef="#br0" timeOffset="1410">591 65 7818,'-4'0'2,"-1"0"1,3 0-27,-2 0-5,3 0 289,-2 0-249,3 0 1,0 1-826,0 1 347,0 1 467,0 1 0,0 5 0,0-2 0</inkml:trace>
  <inkml:trace contextRef="#ctx0" brushRef="#br0" timeOffset="1710">777 33 7800,'-3'-6'372,"0"-1"-310,-1 1 0,-1 1 1316,3 1-797,0 3 1,1-2 525,-1 3-641,1 0 1,-4 1-101,3 1 0,-3 1-66,1 4 1,0 0-148,0 1 0,0 0 25,-3 3 1,1 0 131,-1 1-552,1 4 229,2-2 0,-1 4 263,0-4-1414,0 4 823,1-1 1,1 2 64,0 0-1504,3 0 1130,-3 1 0,3 1-1216,0 0 1000,3 1 866,-3-6 0,6 0 0,-2-3 0</inkml:trace>
  <inkml:trace contextRef="#ctx0" brushRef="#br0" timeOffset="1902">597 225 7714,'-3'0'322,"1"-2"1,1 1-150,1-2 0,0 2 137,0-1-162,0 1 1,1-1-291,1 2 150,-2 0 1,8 0-2,-1 0 0,1 0-136,1 0 1,0 0-163,2 0 1,1 0 290,-1 0 0,4-3 0,1-1 0</inkml:trace>
  <inkml:trace contextRef="#ctx0" brushRef="#br0" timeOffset="2245">783 225 7714,'0'-3'1393,"0"0"-611,-3 0 235,3 2-268,-3-4-27,3 4-445,0-5 0,3 6-32,1-3 0,0 3-95,0 0 0,0 0 60,3 0 0,-1 0-134,0 0 122,1 3-120,-1 0 1,-1 4-59,-1-1 1,-1 0 188,2 1-559,-3-1 282,1 1 1,-2-1 13,1 0 0,-1 2-14,-1 0 1,-2-1-189,0 2 115,-3-5 51,-2 2 1,0-3-287,-1 1 215,-2-1 1,2-3 0,-1-1-158,0-1 0,2-2 113,-2-2-408,2 0 357,4-4 1,-1 3-204,2-1-327,1-2 453,-2 3 1,4-3-474,1 4 390,2-1-49,2 4 465,1-3 0,-1 3 0,0-4 0</inkml:trace>
  <inkml:trace contextRef="#ctx0" brushRef="#br0" timeOffset="2534">905 225 7714,'-6'1'0,"-1"1"740,4-1-422,-3 5 0,5-3-19,-4 1 1,4 2-78,-1-2 1,1 1-25,1 2 0,0-3 198,0 0 50,0-2-50,0 1-198,3-3 0,0-1 25,1-1 0,1-2-641,-3-2 0,3-3-715,0-2 0,-1 1 1133,1-1 0,0 1 0,0 0 0,0-2 0,2 4 0,-3-3 1442,0 2-941,1 1-661,1 1 0,1 1 145,-4 2 0,3 1-1044,-2 1 490,2 1 316,0-2 0,-2 5-1523,1 0 1776,-1 3 0,2 2 0,1 3 0</inkml:trace>
  <inkml:trace contextRef="#ctx0" brushRef="#br0" timeOffset="2979">1085 181 7735,'-4'0'0,"1"0"635,1 0-127,1 0 1,-3 0 1555,2 0-1646,-1 0 0,-2 0-28,1 2 0,2 0 50,-2 2 0,2 0-125,0 3 1,-1-1-269,1 1 0,-1-1-33,1 0 0,1 3-257,-1 0 379,1-1-1086,1-2 457,0 1-270,0-1 421,0-2 137,0-1 0,3-3-222,2 0 141,-3 0 108,4-3 1,-2-1-94,2-5 1,1 2-30,-1-2 464,0-1-159,1 3 1,-1-4-36,1 2 0,-1-1 165,0 1 1,1 1-161,-1 1 788,1 1-292,-4 2 220,3-2-320,-2 3-205,-1-1 0,0 2 717,-3 4-537,0 2 0,-1 2-119,-1 1 1,1 0 72,-4 1-50,4 0-699,-5 4 391,6-5 0,-4 2 95,2-3 0,1 1 60,-1-1 0,1 1-1081,1-1 1,0-2 62,0 1 921,0-4 0,3 5 0,1-3 0</inkml:trace>
  <inkml:trace contextRef="#ctx0" brushRef="#br0" timeOffset="3153">1239 181 7735,'0'3'-1626,"-3"3"2848,2-3-652,-2 4 1,3-3-194,0 0-177,-3 1 125,3-2-777,-3 3 238,3-3 167,0 1-577,3-1 374,0-3 250,1 0 0,2 3 0,-3 0 0</inkml:trace>
  <inkml:trace contextRef="#ctx0" brushRef="#br0" timeOffset="3308">1296 52 7735,'-6'-6'789,"0"2"-97,2 1-470,-2 3-22,6 3 0,-3-2-1159,0 5 723,2-3 1,-2 4 171,3 2 64,0-2 0,0 2 0,0-2 0</inkml:trace>
  <inkml:trace contextRef="#ctx0" brushRef="#br0" timeOffset="3781">1425 219 7711,'-2'-6'0,"-1"-1"0,1 1 1202,2-1-755,0 1 0,-2 2 208,0-1 55,0 1-256,2 1-79,-3-3 338,2 5-404,-4-5 0,3 6-53,-2-2 0,0 1-72,-3 1 0,-1 1-89,-1 1 1,1-1-155,1 3 1,1 1-29,-1 1 1,1 1 80,0 2 0,0-2-37,2 1 1,0 0-16,2-2 1,1 0-662,-1 1 400,1-1-394,1 1 441,3-4 0,1 2-91,2-3 1,1 0-74,-1-2 0,1 0 18,2 0 0,-2-2 105,1-3 1,2 0 252,-2-2 1,1 1 127,-3-1 0,1 2 264,-1 0 0,-2 0-210,0 0 1120,-2 3-432,4-4-402,-6 2 982,3 1-844,-3 0 1,-1 3 167,-1 0-68,-1 3-330,-4 0 0,2 2-199,0 2-15,0-2-27,1 4 0,0-3-333,0 1 233,2-1 0,-1 1-1132,3-1 617,0 0 187,0 1-816,0-4-121,0 3 1,0-4 332,0 2 957,3-3 0,1 2 0,2-3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6:45.2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 7 5989,'0'-3'114,"-1"0"-57,-1 3 109,1 0-105,-1 0 118,2 0 1751,0 0-1698,2 0-41,-1 0 225,2 0-146,-3 0 148,0 0-183,3 3-97,-2 0 26,1 1 54,1 1-96,-2-1 21,2 5-37,-3-4 0,2 5-100,0-3 100,0 0 0,0 1-9,0 0-7,1-1 0,-3 5 87,0-4-294,2 4 205,-1-5 1,2 4 55,-3-2-265,0 2 187,0-4 1,0 3-21,0-1 1,0-2-86,0 1 1,0 0-41,0-2 138,0-2-6,0 1-137,0-1 140,0 2-69,0 1 1,-1-1-12,-1 0 1,1-1 48,-1-1-124,2 0 107,0 0 0,-1 2-50,-1-2 44,1-1 0,-5 2 1,6-3-133,-2 2 124,-2 0 4,0 0-153,1 2 72,-3-6 1,5 5 58,-4-3-47,1 3 22,1-4 12,-3 5-102,5-5 72,-5 4-144,6-4 32,-3 2 95,0-3-460,2 0 216,-2 0-8,3 0-1406,0 0 1302,3 0 0,0-3-386,1-1 826,2 1 0,-2-6 0,2 2 0</inkml:trace>
  <inkml:trace contextRef="#ctx0" brushRef="#br0" timeOffset="691">174 296 7722,'-3'6'0,"2"1"11,-5-1 19,6 0 0,-5-1 433,3-1-165,-1 0-126,1 3 1,-1-1-84,-2 1-207,0-1 0,3 0 101,-2 1 1,2-3 307,-2 0-73,2-2-574,-1 3-1119,3-4 1475,0 2 0,-3-3 0,0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6:51.7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 19 5741,'3'0'103,"0"0"-96,-3 0 358,0 0-305,0-2-51,0 1-9,0-2-59,0 3 75,0 0-23,0-3-120,0 2 109,0-1-148,0 2 1303,0 0-915,0-3 264,0 2-64,0-2-325,0 3 381,0 0-394,0 3 0,-2-1-33,0 2 1,-1-2 42,1 2 1,1-2-18,-1 3 0,-1-1-9,1 2 1,-3 1 6,1-1 1,0 1 0,0 2 1,0-1-149,0 2 1,-1-1 81,3 2 0,-3-1-29,1 3 0,1 0 17,1 0 0,-1 0-89,1-1 0,0 2-80,2 1 1,0-4 48,0 2 1,0-2-139,0 0 1,0-1 58,0-2 1,0-1-126,0 2 1,0-2 51,0-1 0,2 1-25,0-1 0,1-2 128,-1 1 0,-1-3 171,1 2 0,1 0 0,1 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7:04.6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7 6636,'-3'3'-45,"0"0"50,3 4 1,0-1 49,0 1 0,0 1-126,0 1 0,0 2 107,0 0 0,0 3-133,0 1 1,0 2 31,0-2 1,0 2 17,0-2 1,1 0-87,1-2 1,-1 0 55,1 0 0,-2-3 77,0-2 0,0-1 0,0 0 0,0-1 0,0 1 0,0-4 0,0 3 0,0-3 0</inkml:trace>
  <inkml:trace contextRef="#ctx0" brushRef="#br0" timeOffset="450">135 20 7722,'0'-4'0,"3"2"0,-3 1-384,2-1 343,-1 1 0,0-2-16,1 3 204,-1 0-63,2 0 0,-3 3 36,0 1 0,0 4-153,0 1 1,0 2 89,0 0 0,0 3-150,0 1 1,0 3 83,2-1 1,-1-1-162,1 1 1,-1-2-78,-1 2 1,0-3 86,0-1 0,2-1-79,0-4 0,0 1 239,-2-3 0,0 1 0,0-4 0,-2 0 0,-2-3 0</inkml:trace>
  <inkml:trace contextRef="#ctx0" brushRef="#br0" timeOffset="1097">71 161 7722,'-4'0'-425,"1"0"1,3 0 321,-3 0-56,3 0 289,-3 0 5,3 0 137,0 0-207,3 0 0,0 2-221,4 0 1,1 0 56,1-2 0,0 3-136,0-1 0,0 1 56,2-1 1,2-2 178,-2 3 0,4-3 0,-2 0 0,2 0 0,-3 0 0,1 0 0,0 0 0,-2-2 0,-1 0 0,0-2 0,1 2 0,-2-3 0,-2 0 0,-1 2-193,1 1 195,-4-1 1,2 1 318,-3-2-209,0 3 1,-2-3 34,0 2 156,0 1-201,0-2 1,0 3 87,-2 0-106,1 0 0,-3 0-16,2 0 1,1 0 5,-4 0 1,3 0-23,-2 0 0,2 0-33,-2 0 1,-1 0 46,-1 0 0,0 1-39,2 1 1,-2 1 31,2 1 1,-2 2-108,0-2 1,2 2 92,-1 0 0,3 0-116,-2-2 1,2 4 52,-3-4 1,4 3-94,-1-3 1,1 2 2,1 0 98,0-2 0,3 1 0,1-3 0,0 0-14,0-2 1,0-1 37,3-1 1,-1 1-33,1-3 0,-3-1 70,0-1-5,0-1 1,2 1 10,-2 0 1,0 1 72,-2 1 1,-1 2-11,1-2 120,2 2-190,-4-1 0,4 3-29,-2 0 40,-1 3 1,2 1-174,-3 2 0,0 1 45,2-1 0,-1 0-433,1 1 47,-1-1 0,1 1 187,0-1 1,0-2 59,-2 1 1,1-4 204,1 1 0,-1 2 0,5-3 0,-3 1 0</inkml:trace>
  <inkml:trace contextRef="#ctx0" brushRef="#br0" timeOffset="1655">372 135 7053,'4'0'101,"-1"0"-86,-3 0 435,0 0-300,0 3-81,0 1 0,0 2-53,0 1 1,0-3 55,2 0 1,-1 0-122,1 3 1,-1-1 71,-1 1 0,0-1-70,0 0 1,1 1 7,1-1 37,-2 1 1,4-2-144,-2 0 152,-1 0-63,5-4 0,-5 2 45,3-3 0,-2-3-60,3-1 1,-3-2 53,2 0 1,-2-1 26,3 1 0,-4-3-29,1 1 1,1-1 170,-1 3 1,1 0-50,-1 2 0,-1-2-41,1 2 1,-1 1 191,2 1-145,-3 1-135,3 1 1,-1 1 85,0 1 0,0 2-131,-2 2 1,1-2 22,1 1 1,-1-1 24,1 2 0,1 1 13,-1-1 1,1-2-6,-1 1 119,-1-4 0,2 3-33,0-2 31,-3-2 0,4 3-42,-2-3-74,-1-3 1,2 0 54,-3-4 0,2 1-119,0 0 0,0 1 25,-2-2 0,2 4-59,0-3 0,0 1-116,-2-1 155,0-1-513,0 1 119,0 2-374,3-2 841,-2 6 0,2-3 0,0 6 0,0 0 0</inkml:trace>
  <inkml:trace contextRef="#ctx0" brushRef="#br0" timeOffset="2110">597 148 7722,'0'-3'0,"0"-1"0,0 2 0,0 1 0,0-2 0,0 0 0,0 3 0,-3-4 0,1 2 0,0 1 0,2-1 0,-3 2 0,2 0 0,-3 0 0,1 0 508,-1 0 0,2 2-70,-2 3-393,2-3 1,-3 4-139,3-2 36,0 5 1,1-2-87,-1 2 0,2-2-57,-3-1 72,3 1 0,0-1 97,0 0 0,0-2-18,3-2 1,-2-1-7,3-1 0,-2 0-15,3 0 0,-2-1 59,2-1 1,0 1 3,-1-4 1,0 2 76,0-1 0,-2-2-55,3 2 0,-3 0 234,2 0-145,-2 2 145,3-3-177,-4 4 1,3-2 19,-2 3-187,-2 0 1,3 1 91,-3 1 1,1 1-249,1 1 0,-1 2 73,1-2 0,-1 0-265,-1 0 1,0 0 136,0 2 1,2-1 82,0-1 1,0-2 222,-2 2 0,0-2 0,0 1 0</inkml:trace>
  <inkml:trace contextRef="#ctx0" brushRef="#br0" timeOffset="2288">699 155 7722,'4'0'197,"-1"0"27,-3 0 0,0 0-38,2 0 141,-1 0-538,2 0 0,-3 0 95,0 2-247,3 2 1,-2 2 83,1 1 0,-2-1-96,0 1 0,0-3 9,0 0 366,0 0 0,3 3 0,-2-1 0,2 1 0</inkml:trace>
  <inkml:trace contextRef="#ctx0" brushRef="#br0" timeOffset="2447">706 58 7722,'-7'-2'0,"4"0"16,1-2 276,-2 2-17,3-3-465,-4 4 157,4-2 1,-2 6-445,3 1 317,0-1 1,0 3-359,0-2 0,1 2 518,1 0 0,-1 1 0,4-1 0,-1 0 0</inkml:trace>
  <inkml:trace contextRef="#ctx0" brushRef="#br0" timeOffset="2731">821 148 6765,'-3'4'521,"0"1"1,3-3-487,0 2 0,0-2 97,0 3 0,0-3-246,0 2 0,0 0 88,0 3 1,0-1-245,0 0 0,0-1 149,0-1 0,0 0-17,3 3 1,-3-3-140,2 0 1,0-2-158,0 3 434,-1-4 0,2 2 0,-1-3 0,-1 0 0,2 0 0</inkml:trace>
  <inkml:trace contextRef="#ctx0" brushRef="#br0" timeOffset="2906">821 13 7722,'-6'-3'244,"1"-2"-191,1 3 245,3 0-194,-2 2 179,3 0-754,0 2 0,1 1 264,1 2 0,-2 0-656,3 0 863,0-3 0,1 4 0,2-2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7:17.0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 1 6751,'-2'3'181,"1"0"-221,-2 0 0,2 0 78,-1 4 0,1-1-117,-1 1 0,1 0 102,-1 1 1,1 0-90,-1 0 1,-1-1 78,1 0 1,0-1-171,2 0 1,-1 1-4,-1-1-108,1 1 268,-2-1 0,3 1 0,-2-4 0,1 0 0,-2-3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7:21.4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7 187 7706,'-4'0'224,"1"2"-165,3-1 1,0 5 238,0-2-569,0 2 219,0 0 0,0 1 184,0 2-359,3 1 173,-2 0 1,4 2 102,-3-1-110,3 1 0,-3 1-17,2-1-3,-3-2 0,4 2 61,-3-4-118,1 1 136,-1-3 0,-1 1-11,1-1-2,-1-2 9,-1-1 37,0-3 49,0 0-79,0-3 0,2-1 105,0-2 0,0-1-56,-2-2 1,0 1 90,0-2 0,0-1-58,0-2 1,0-2 40,0 0 0,0 0-56,0 2 1,0-2-1,0 0 1,0-2-57,0 2 0,0 0 55,0 3 0,0-1-66,0 0 1,0 2 48,0 1 1,0 2-112,0-1 132,0 2-96,3 1 84,-2 2 0,4 2 7,-3 4 0,1 4-49,-1 5 1,1 2 17,1 2 1,2-1-45,-2 3 1,0 0 44,0 3 1,0-1-146,3 0 0,-3 0 78,0-2 0,1 1-95,1-3 0,-2-1 54,0-1 1,0 2 24,0-3 0,1 0 95,-3-6-119,3 1 198,-1-4 1,0-1-87,-2-4 0,1-1 64,-1-4 0,0 0-80,-2-1 1,2-2 66,0 0 1,0-3-50,-2 3 1,1-2-1,1-1 1,-1-1-90,1-1 0,-1 2 88,-1-2 1,0 1-80,0 1 0,0 1 54,0 2 0,0-2-37,0 4 0,0-1 25,0 3-404,0 2 26,0 1 0,0 4 41,0 1 1,2 2-307,0 2 0,0 1 638,-2-1 0,1 1 0,1 2 0,-1-2 0,1 2 0</inkml:trace>
  <inkml:trace contextRef="#ctx0" brushRef="#br0" timeOffset="775">225 289 7722,'0'4'0,"0"2"146,-3-6 202,2 6-300,-1-5 62,2 4 0,0-4-229,0 2 0,0-3-30,2 0 0,0 0 124,2 0 0,-2-1-134,0-1 168,1-2 1,0-2 37,1 0 0,0-1-28,-2 1 1,-1-3 120,1 1 1,-1-1 102,1 3 0,-1-1 149,1 1 151,-1 0-41,-1-1-459,0 1 0,-1 2 112,-1 2 1,1 4-196,-4 2 0,4 3 110,-1 1 0,1 2-266,-2 0 0,3 2-42,-2-1 0,1 1 125,1 1 1,0 0-257,0 0 0,1-3 129,1-2 1,-1 0-169,3 1 0,-2-4 119,3 1 1,-3-4-45,2 0 0,0-1 333,3-1 0,-1-1 0,1-1 0,-3-1 0,0-4 0,1 1 0,1-1 0,0 0 0,-2-1 0,2 0 0,-2-3 0,-1 3-94,2-3 1,-4 2 130,1-1 0,1 2 356,-1-1 0,0 2-112,-2 1 0,1-1 474,1 1-150,-1 2-207,2 2-251,-3 2 0,0 1 79,0 3 1,0 0-253,0 5 0,0-1 34,0 0 0,0 0-217,0 3 0,0-2 90,0 1 1,0-2-230,0 1 1,2-2-203,0-1 77,0 1 344,1-1 1,-1-2-143,2-2 259,-3-2 1,4-2-92,-3-3 1,1 0 150,-1-2 0,0 1 246,2-1-59,-3-2 0,3 2 392,-2-2-199,-1 2 38,5 1-130,-6 2-195,6 1 1,-5 4 11,4 1 0,-4 2-154,1 2 0,1-1 12,-1-1 0,3 0-81,-3 2 1,1-1-90,-1-1 154,-2 0 1,5 1-133,-2-1 1,-1-3 47,0 1-21,-1-1 1,3-3-5,-2 0 1,-1-5-112,4 0 0,-4-1 98,1-1 1,1 0-136,-1-2 1,2-2 58,-1 1 1,1-1-85,-2-2 1,2 1 14,-2 1 1,3 3-66,-3-1 337,3 3 0,-4 0 0,4 3 0,-4 3 0,2 2 0</inkml:trace>
  <inkml:trace contextRef="#ctx0" brushRef="#br0" timeOffset="1399">623 122 7925,'0'-6'114,"0"0"-30,0-1 0,0 3 245,0 0 138,0 2-111,0-1 0,0 3-380,-3 0 66,2 0 1,-2 1-78,3 1 73,0 2 0,0 3-44,0 1 1,0 2 124,0 3 1,0 0-293,0 0 1,0 0 91,0 0 1,0-3-174,0 1 1,0-3 113,0 0 1,1 0-16,1-2 0,0-3 68,2 0 0,-2-3 48,2 0 1,-2 0 49,3-3 0,-2-1-60,1-4 1,1 0 54,-2-3 0,1 1-31,-2-1 0,2 0 139,-2 3 1,1-3-11,-1 2 260,-1 1-282,2 1 1,-2 3 127,1 0 0,-1 3-33,1 1 1,-2 4-92,0 4 1,0 2-9,0 3 1,1 1 26,1 0 0,-1 1-129,1 2 0,-1 0 66,-1 2 0,2 0-104,0-2 1,0 1 39,-2-3 0,0 2 20,0-2 1,0 0 71,-3-3 0,2-2-44,-3-1 1,-1-2-149,-1 0 0,0-4 94,-1-1 0,3-1-161,0-1 0,-1-1 118,-1-1 0,2-1-471,-1-4 0,3-1 209,-2-1 1,3-2-830,-2 0 1162,3 2 0,0-3 0,0 2 0</inkml:trace>
  <inkml:trace contextRef="#ctx0" brushRef="#br0" timeOffset="1785">815 296 7925,'-6'0'-135,"1"0"-269,1 0 936,3 0-232,-5 0-198,5 0 44,-2 0-132,3-3 1,0 1 160,0-2-16,0 3 14,0-2 0,1 3-86,1 0 1,0 0 25,2 0 0,-3 3-22,2 1 1,-1 2 14,1 0 1,-1 1-13,-2 2 0,2-2 38,0 1 1,0 2 15,-2-2 0,-1 1-52,-1-3 1,1 1-93,-3-1 0,-1-2 207,-1 1-332,-1-4 0,1 1 72,0-4 1,-1-2-287,1-2 1,1-1 138,1-2 1,3 2-307,-1-4 1,1 2-5,1-1 1,0 2-150,0-1 0,3 2 655,1 1 0,2-4 0,0 0 0</inkml:trace>
  <inkml:trace contextRef="#ctx0" brushRef="#br0" timeOffset="2066">886 276 7925,'0'7'0,"0"-3"0,0 0 0,0 1 242,0 1 0,0 0-69,0 1 0,0-1-79,2 1 1,-1-1 15,1 1 0,-1-1-332,-1 0 91,3 1 0,-2-1 115,1 1-53,-2-4 106,0 0-376,0-3 352,0-3 1,0-3 69,0-2 1,-2-3-38,0 3 1,-1-4 80,1 2 1,1 0 89,-1-1 0,2 3-97,0 0 1,0 0-49,0 2 1,0 0 130,0-1-595,0 1 173,0-1-337,2 4 1,2 0 45,2 3 510,-2 3 0,2 0 0,-3 4 0</inkml:trace>
  <inkml:trace contextRef="#ctx0" brushRef="#br0" timeOffset="2322">1033 46 7920,'-3'0'840,"0"0"1,1 0-622,-1 2 0,1 4-1,2 3 1,0 3 27,0 1 0,0 4-217,0 5 0,0 2 0,0 0 0,1 0 27,1 2 0,0-1-628,2-1 1,-2-4 349,2-3 1,-2-4-595,0 0 1,1-1-112,-1-3 927,3-4 0,-2-2 0,4-3 0</inkml:trace>
  <inkml:trace contextRef="#ctx0" brushRef="#br0" timeOffset="2684">1136 129 7905,'0'-7'-1,"0"1"1,-1 2 61,-1 2 306,1 2-301,-2 0 0,1 0-143,0 2 0,-2 2 79,2 2 1,-1 1-68,1-1 0,0 1 139,-2-1 1,0 3 1,-3-1 1,3 4 72,0-2 1,0 0-125,0 1 1,-1-3 64,3 0 0,-2 0-30,1 1 0,1-2-42,2 1 1,0-3-12,0 0 1,1-4-15,1 1 1,2-1 42,2-1 0,0 0-12,1 0 1,-1 0 46,1 0 0,-1 0-56,1 0 0,-1 0 139,0 0 1,1 0-72,-1 0 0,0 1-33,-2 1 1,1-1-131,-3 4-153,3-1 0,-3 2-55,2 1 0,-3-1-352,2 0 0,-3-1 640,0-1 0,3 0 0,1 3 0</inkml:trace>
  <inkml:trace contextRef="#ctx0" brushRef="#br0" timeOffset="3579">1270 7 7638,'0'-4'777,"0"2"-494,0 2 284,0 0 1,0 2-504,0 3 0,1-2 67,1 2 1,0 1-56,2 3 1,-2 2 0,2 0 0,-1 1-25,1 3 0,-2 0 0,2 2-106,-2 1 134,3 0 1,-2 1-65,2 1 1,-3-3 53,-2 0 0,0-1-50,0 1 0,0 1-4,0-3 1,0 0-9,0-2 0,-2-1-15,-3-1 1,0 1-17,-2-1 0,3-2-33,0 2 1,-1-3 76,-1 1 0,2-2-145,-1-1 0,2 1 125,-1-1 0,0 0-316,2-2 158,1 2-843,-2-6-790,3 3 990,0-3 800,0 0 0,3-6 0,1-1 0</inkml:trace>
  <inkml:trace contextRef="#ctx0" brushRef="#br0" timeOffset="4075">1431 334 7843,'-1'4'-165,"0"1"1,-1 0-33,0 0 197,-1 2 0,2-1 0,-1 1 243,-2-1-220,3 0 1,-1 3 23,2 0-625,0-1 375,0-1 1,0 1 202,0 1 0,-3-1 0,-1-1 0</inkml:trace>
  <inkml:trace contextRef="#ctx0" brushRef="#br0" timeOffset="4486">1675 39 6535,'-4'0'748,"1"0"-230,0 0 36,3 0-299,-6 0 0,3 1-21,-1 1 0,-2 2-72,2 2-26,-2 0 1,0 4-123,-1 0 1,1 2 114,-1 1 0,1 3-156,0 1 1,-1 2 102,1 0 1,0 3-152,2 1 1,-2 2 27,2-2 1,1-1-172,1-3 0,1 1-80,1-1 1,0-3 144,0-1 0,1-4-444,1-2 1,1-2 202,1-1 1,2-2 393,-2-2 0,5 1 0,1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07:26.2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115 192 6914,'-11'-11'302,"3"0"-119,8 5-90,0 4 0,0-7 100,0 9-29,0 0-58,0-8-6,0 6 0,0-15 119,0 15-136,0-16 0,6 14 22,1-9 0,8 9-9,-3-2 0,5-3-41,2 3 0,3 0-5,3 6 1,-4 0 92,5 0-181,4 0 109,-9 8 0,9 3-183,-5 8 164,-3 0 1,12 0-82,-9 0 1,1 3 82,-7 3 0,-2-2-110,-4 9 0,1-6 87,-7 6 0,-1-7-63,-6 7 0,0-2 54,0 2 0,-8-2-38,-5-5 0,-6-6-62,-7 0 0,3 1 50,-9-8 0,0-3 4,-6-3 1,6-4 12,0-2 0,0-8 8,-6-5 1,2-10-11,4-3 0,2-8-84,4 2 0,5-2 77,-4 2 1,6-4-31,6 4 0,-2 2-45,9-1 1,-1 5-8,7-6 0,0 9 3,0-3 0,9 5-129,3 2 0,5 0-150,3 0 1,5 8 79,1 5 0,6 3 298,-7 3 0,18-8 0,-3-3 0</inkml:trace>
  <inkml:trace contextRef="#ctx0" brushRef="#br0" timeOffset="558">861 268 7666,'0'19'-189,"0"0"0,0 1 277,0-1 1,0-7 206,0 1-204,0 0 1,0 6 59,0 0-33,0-8 6,0 6 88,9-15-106,-7 6 1,7-10 62,-9-4 1,0 2-81,0-9 0,-7-2 12,1-10 1,-7 3 6,7-3 1,-7-5 16,6-2 0,-5 4-16,5 3 1,1-3-91,6 3 0,0-1 0,0 7 0,0 0-41,0 0 110,0 0-394,0 0 202,8-1 0,3 3 24,8 5 1,0 3-93,1 9 1,1 0 88,4 0-282,-3 0 1,12 0-38,-9 0 139,9 0-228,-4 0 220,0 0 0,-1 7 34,-3-1 1,-5 2-285,5-1 521,-5-5 0,7 15 0,1-6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7:32.9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 83 7180,'-2'7'-763,"0"-1"1150,-3 1 0,4-1-68,-1 1 0,1 2-368,1 2 0,0 1 97,0 3 0,0 0-179,0 2 1,1 0 21,1 2 1,-1 0-2,1-2 1,1-2 31,-1-2 1,1-1-188,-1-1 0,-2-2-173,3-2 438,-3-1 0,3-2 0,1-2 0</inkml:trace>
  <inkml:trace contextRef="#ctx0" brushRef="#br0" timeOffset="262">1 77 7744,'0'-6'-1850,"0"-1"2343,0 1 1,0 0-123,3 2 0,-2-1-183,3 3 1,0-1-188,0 1 0,4 1 55,-2-1 1,3 1-81,-1 1 0,0 2 103,3 0 1,0 3-414,2 0 0,1 0 187,1 2 0,0-1-307,-5-2 1,3 1 244,-3 0 1,-1 0 208,0 2 0,-2-1 0,0 1 0</inkml:trace>
  <inkml:trace contextRef="#ctx0" brushRef="#br0" timeOffset="623">161 231 7744,'0'6'0,"0"1"-126,0-1 38,0 1 1,1-2 45,1 0 0,-1-3 125,4-2 0,-1 0-86,2 0 0,1 0 84,2-2 0,-2-2-108,2-2 1,-2-1 74,-1 1 0,1-1-8,-1-2 0,0 2 15,-2-2 1,0 0-24,-2 1 0,-2-1 27,3 3 1,-3-3-22,0 1 1,0-1 108,0 3 0,-3 1-44,-1 1 0,1 3 51,-2-1 1,1 1-69,-2 1 1,-1 3 13,1 4 1,2 0-10,-1 4 1,4-1-90,-1 3 0,1 0-8,1 0 0,0 0-165,0-1 0,3 1-303,1 0 1,2-1 249,0-1 1,1-1-391,2-2 1,-1-3 317,2 2 1,-2-5 295,1 0 0,1-1 0,0-1 0</inkml:trace>
  <inkml:trace contextRef="#ctx0" brushRef="#br0" timeOffset="838">347 167 6522,'-3'3'894,"0"0"1,3 4-737,0-1 1,0 1-141,0-1 0,0 2-162,0 1 1,3 2 96,1-3 0,1 3-74,-1-2 1,2 0-312,-2-1 0,2-1 239,0 2 1,-2-2-177,1 0 0,-2-3 369,2 0 0,3-2 0,-1 0 0</inkml:trace>
  <inkml:trace contextRef="#ctx0" brushRef="#br0" timeOffset="1029">437 154 7744,'-3'-4'60,"-1"-1"1,-2 4 146,0-1 1,1 1-12,1 1 0,1 1-79,-2 1 0,0 2-210,0 5 1,0-1 71,-2 2 0,1 2-201,-1 3 0,3-2 94,0 2 0,0 1-310,0-1 0,0 0-53,2-2 1,2-1 490,-3-1 0,3 1 0,0-2 0</inkml:trace>
  <inkml:trace contextRef="#ctx0" brushRef="#br0" timeOffset="1459">501 173 7744,'-4'-3'-867,"1"3"743,1-2 475,1-2-13,-5 3-125,6-2-359,-6 3 280,5 0-112,-4 0 28,1 3 1,0 1-20,-1 2 1,3 1-9,-2 2 1,2-1-101,-2 2 0,2 1 81,0 2 0,1 0-194,1 0 0,0-3 53,0 1 0,0-3-30,0 0 1,3 0-22,1-2 89,2 0 0,1-2 53,-1-2 1,0-2-3,1-2 0,-1-2 91,1-2 0,-2-3-64,0 1 1,0-1 147,-3 0 0,2 1-38,-2-2 1,2 2 175,-1-1 0,-1 0 147,-2 0 177,3 1-75,-3 1-161,3 4-274,-3 0 0,-1 6 37,-1 1 0,2 2-298,-3 3 0,3-1 127,0 3 1,0-3-456,0 3 1,0-3 253,0 3 0,0-3-318,0 0 0,0-3 574,0 0 0,0-1 0,0 2 0</inkml:trace>
  <inkml:trace contextRef="#ctx0" brushRef="#br0" timeOffset="1796">668 167 7744,'-1'-6'-1804,"-1"2"3492,1-2-1148,-4 5 0,1-1-345,-2 2 0,1 0 6,1 0 0,0 0-332,0 2 0,-2 2-30,2 2 0,-1 1-73,1-1 0,-2 1-101,2-1 0,1 1 198,1-1 0,-1 0-306,1 1 58,0-1 191,2 1 1,1-3 66,1 0 0,1-2 205,4 0 1,-1 1-87,0-1 0,1 3 269,-1-1 0,1 0 129,-1 0 1,1 0-176,-1 2 1,0 1-1,1-1 1,-3 3-21,0-1 0,-2 1 88,0-3 1,-1 1-38,-1-1 1,0 1-179,0-1 1,-3 0-88,1 1 1,-3-1-177,1 1 0,-2-4-406,0-1 0,0-1 324,-1-1 1,3 0-399,0 0 0,0-1 675,0-1 0,-2-1 0,2-4 0</inkml:trace>
  <inkml:trace contextRef="#ctx0" brushRef="#br0" timeOffset="2081">777 289 7711,'-4'0'191,"1"0"0,3 0 224,-2 0-348,1 0 1,-2 0 113,3 3 1,-2-2-249,0 3 0,0 1 30,2 1 0,0 0 50,0 1 1,-1-1 52,-1 1 1,1 1-328,-1 1 0,1-1-299,1-1 0,0 1 79,0 1 481,-3-1 0,3-1 0,-3-1 0</inkml:trace>
  <inkml:trace contextRef="#ctx0" brushRef="#br0" timeOffset="2632">905 77 7904,'0'-4'-171,"0"-1"281,0 1 0,0 0 507,0 0-224,-3 2 12,3-1-203,-3 3 1,3 4-18,0 2 0,0 2-169,0 5 0,0-1-28,0 5 1,0 0-185,3 3 0,-3-1 121,2 0 1,1 0-32,-1 1 0,3-1 7,-3 0 0,1-3-83,-1-1 0,-1-2 4,1-2 0,0-2 238,1-2-31,-1-4 125,-2 0 1,2-6 30,0-1 1,2-4-110,-2 0 1,1-4 64,-1 1 0,1-1-76,2-3 1,0 0-36,0-2 1,-2 2 50,1-2 0,1 1-134,1-1 1,-2-2-11,1 2 1,-1 1-90,2-1 1,0 2-12,-2 0 1,1 5-489,-3 1 135,3 2 1,-3 1 186,2 2 1,-2 2-320,0 4 648,-2 2 0,0 2 0,0 0 0</inkml:trace>
  <inkml:trace contextRef="#ctx0" brushRef="#br0" timeOffset="2986">1085 276 8215,'-4'0'1483,"1"0"-1508,3-3 1,0 2 94,0-4 1,2 3-165,1-2 0,2 0-169,-1-3 1,1 1 140,-1-1 0,2-1-21,-2-1 1,1 0 63,-1 0 0,2 2-7,-2-4 0,-1 2 108,-1-1 1,0 2 144,0-1 1,-1 4-20,1 1 1,-2 3-146,-2-1 1,-2 2 177,-2 2 1,1 2-63,1 4 1,0 3 22,-3 4 0,2-1-48,0 3 0,0-2-141,3 3 0,0-2-28,2 1 1,0 1-154,0-3 0,0-1-256,0-3 1,1 0 224,1-2 1,2-1-104,2-4 1,0-1-37,1-3 398,-1 0 0,1 0 0,-1 0 0</inkml:trace>
  <inkml:trace contextRef="#ctx0" brushRef="#br0" timeOffset="3257">1226 237 7904,'0'5'527,"0"-1"0,0-2-201,0 2 41,0 1-102,0-2 0,0 5-126,0-2-70,0 2 1,2 1 79,0-1 1,0 3-122,-2-2 1,0 1-164,0-1 0,0-1 162,0-1 1,0-1-52,0 1-152,0-4-408,0 0 358,0-3 0,0-5-45,0-1 1,0-6 13,0-1 0,1 1 165,1-3 0,-1-1 48,1 1 0,1-2-75,-1 2 0,2 0 62,-2 2 0,3 0-39,0 1 1,-2 2-158,1 1 107,1 2 1,1 1-142,1 2 0,-3 2 110,0 4 177,-2-1 0,3 4 0,-1-1 0</inkml:trace>
  <inkml:trace contextRef="#ctx0" brushRef="#br0" timeOffset="3838">1348 237 9603,'0'7'311,"0"-1"0,0 1-95,0 2 1,0-2 12,0 2 1,0 0-128,0-1 0,0 1 95,0-3 1,2 1-98,0-1 0,0-2-6,-2 1 0,2-3-117,0 2-502,1-2-238,-1-2 0,1-5 617,1-3 1,1 0 145,-2-3 0,1 1 0,-2-3 0,2 0-80,-2 0 0,3 0-1197,-3 0 655,3 1 779,-2-1 0,2 1-95,-1 1 1,-2 2 598,2 2-417,-2 4 1,1 0 82,0 3 1,-3 1-50,2 4 1,-1 0-274,-1 5 0,0-1 31,0 1 0,0 1-88,0 2 0,0-2 21,0-1 1,0-1 68,0 2 1,0-4-227,0 2 0,0-2-48,0 0-367,0-4 385,0 3 0,2-6-49,0 0 1,3-3 15,-3-3 1,2-1 96,-2 1 1,3-4 225,-1 0 1,0 0-82,0-1 0,0 3 69,0-3 1,2 3-26,-2-1 1,0 2 276,0 1 0,-2 0 79,2-1 464,-2 4-562,3 0 0,-4 6 21,1 1 1,-1 2-300,-1 3 1,0-1-55,0 2 0,0-1 1,0 2 0,0-1 20,0 0 0,0 2-404,0-4 1,0 1-61,0-3-1087,0 3 1569,0-1 0,3 1 0,0-3 0</inkml:trace>
  <inkml:trace contextRef="#ctx0" brushRef="#br0" timeOffset="4191">1604 237 7898,'-3'0'510,"-3"0"1,5 0 85,-1-2-763,1 1-357,1-5 407,0 3 0,1-4 3,1 1 1,0 1 82,2 1 0,0 1 198,3-2 1,-3 0-123,0 0 0,0 3 63,3-1 0,-1 3-114,1 0 0,-3 0 273,0 3 0,1 0 25,1 4 1,-2 0 22,1 1 0,-3 0 23,2 3 0,-3-1-126,2 0 1,-3 3 110,0-3 0,0 0-82,-3 1 0,0-1-78,-4 1 0,1-2-75,0-3 0,1 1-204,-2-1 0,4-2-1170,-3-2 1035,1-2 0,-1-2-791,2-3 0,-1-3 444,3 0 0,0-4 598,2-1 0,0-3 0,0-3 0</inkml:trace>
  <inkml:trace contextRef="#ctx0" brushRef="#br0" timeOffset="4576">1726 180 7898,'0'4'1497,"0"0"-1511,0 1 189,-3-2 1,3 3 176,-3-2 20,3 5-132,0-2 0,0 2 85,0-3-428,0 4 125,0-3 0,0 4 210,0-2-662,0-1 379,0 2 0,2-3-591,0 1 329,0-1 30,1-3 1,-2 1-84,4-3-102,-4 0 302,5-5 0,-3-1 98,1-4 1,2 0-47,-2-3 1,-1 2 177,2-1 0,-3 1-92,2-1 1,0 0 249,0-1 0,2-1 42,-2 4 0,0-1 13,0 3 0,-1 0-40,2-1 1,0 3-92,-3 0 1,1 2 212,-1 0 1,-2 2-50,3 2 0,-3 2-100,0 2 0,0 3-88,0-1 1,0 4-191,0-2 1,0 0-31,0 1 0,0-2-243,0 1 1,1-2-91,1 1 0,-1-2 201,1-1 0,-1-2-1710,-1 1 1940,3-1 0,0 0 0,4-2 0</inkml:trace>
  <inkml:trace contextRef="#ctx0" brushRef="#br0" timeOffset="4783">1996 13 7889,'0'-6'910,"0"2"1,0 2-449,0 4 0,-3 2-154,1 5 1,0 1-106,2 5 0,0 0-77,0 5 1,0-2-168,0 6 1,0-3-538,0 3 1,0-3 421,0 2 0,0-3-872,0 0 0,0-1 74,0-2 954,0-1 0,3-1 0,1-2 0</inkml:trace>
  <inkml:trace contextRef="#ctx0" brushRef="#br0" timeOffset="4949">1919 186 7873,'-3'-4'591,"1"0"927,-3 2-882,5-4-422,-3 6 0,3-3-394,3 3 0,0 0 224,4 0 0,-1 0-923,0 0 1,3 2 216,-1 0 662,1 0 0,0 1 0,1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7:40.2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 1 7628,'0'3'163,"0"0"0,0 0 90,0 1-311,0 2 189,0 0-138,0 1 108,0-1 0,2 3 101,0 2-339,0 1 207,-2 1 0,2 1 60,1 1-152,-1-2 0,-2 5 62,0-3 43,0 3-174,0-5 0,0 5 77,0-3-155,0 3 82,0-5 1,-2 3 4,-1-3 1,-2-2 81,1-1 0,-2-1-140,0 2 0,2-6 58,-1 2 1,1-2-155,-2 1 1,0-2-138,2 1-357,-2-4 730,5 2 0,-4-3 0,4 3 0,-2 0 0</inkml:trace>
  <inkml:trace contextRef="#ctx0" brushRef="#br0" timeOffset="866">167 302 7786,'-1'7'-6,"-1"-1"128,1 0 1,-2 1-35,3-1 1,-2 1-2,0-1 0,-1 1-190,1-1 1,1 2-279,-3 1 1,2 0 229,0-3 1,-1 0-135,1 1 1,-1-1 284,1 1 0,1-1 0,-2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7:44.8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26 6771,'0'-4'707,"0"2"-488,0 2 77,0 0-154,0-3 60,3 2-5,-2-2-68,1 3 0,-2-1-83,0-1 216,0 2-256,0-3 1,0 3 91,0 3 0,0-1-57,-2 3 0,0 3 3,-2-2 1,0 5-96,0-1 0,-2 5 0,2 2 1,-2 2 55,0 0 0,2 3-140,-1 2 0,4 1 98,-1 3 1,1-1-219,1 0 0,1-3 71,1-3 0,2-4-19,2-2 1,0-2 17,1-2 1,-1-2-683,1-2 321,-1-4 546,0 3 0,1-5 0,-1 1 0</inkml:trace>
  <inkml:trace contextRef="#ctx0" brushRef="#br0" timeOffset="992">141 122 7786,'0'-3'0,"0"-1"369,0 2-61,0 1-80,0-2-10,0 3 1,0 1-153,0 1 1,0 3 81,0 3 1,2 2-160,1 3 1,-1 3 65,0 1 1,1 1-154,2 1 0,0 1 13,0-1 1,-2 0-15,1 0 1,1-2-90,1-2 1,1-5 117,-1-1 0,-2-3-4,1-1 1,-3-2 38,2-3 1,-2-3 139,2-2 0,-2-1-44,3-3 1,-3-1 55,2-2 0,-2-3-97,3 0 1,-2-3 44,1 1 1,1 0-57,-2 0 0,1 2 36,-2-2 0,2-1-96,-2-3 1,1 3 79,-1-1 0,-1 5-140,1 1 1,-1 1 13,-1 3-276,0 3 4,0 4 0,0 2 9,0 2 1,0 3 4,0 3 1,0 2 95,0 3 0,0 0 259,0 0 0,0 2 0,0 2 0</inkml:trace>
  <inkml:trace contextRef="#ctx0" brushRef="#br0" timeOffset="1547">327 295 8449,'0'-4'507,"0"0"0,2 2-487,1-3 1,-1 1-55,1-2 0,-2-3 133,3 1 1,0-3-76,0 2 0,1-2 68,-3 0 0,1 1-143,-1 0 1,-1 0-9,1-1 1,-1 0 71,-1 2 0,-1 1-4,-1 4 1,0-1-9,-2 3 0,1 0-51,-2 4 0,0 3 84,0 3 0,0 2-79,-2 3 1,2 2 65,0 0 1,2 3-116,1-1 0,1 1 51,-1-1 0,1-1-234,1-4 0,2-1-162,0 0 1,3-3 175,0 0 0,0-4-178,2-1 1,-1-3 156,0 0 0,1 0 284,-1-3 0,1-1 0,-1-4 0,1 0 0,-1 0 0,-2-1 0,1 0 0,-1 1 0,2 1 0,-2 1 0,1-1 0,-1 1 0,2 2 538,-2-1-354,-1 4 1,-1 1 197,0 4 1,0 2-80,-2 0 0,0 1-63,0-1 0,0 1-69,0-1 0,0 0 34,0 1 1,0-1 120,0 1 30,0-1-223,0-2 78,0-2-96,0-2 1,0-2 17,0-3 1,0-3-5,0 0 1,0-3-7,0 0 1,0-1 11,0-1 0,1 0-41,1 0 0,-1 0-39,1 1 0,1-1-178,-1 0 0,2 3-877,-2 1 1,3 2-424,-3 1 1102,3 2 0,-4 1-225,3 3 1,-2 3 260,0 2 0,1 1 285,-1 3 0,0-2 0,1 2 0,1-3 0</inkml:trace>
  <inkml:trace contextRef="#ctx0" brushRef="#br0" timeOffset="2442">526 180 7786,'0'-4'105,"0"-1"289,0 4-145,0-5 114,0 6-38,0-3-183,0 3 0,0 3-130,0 1 1,0 2 45,0 0 0,0 2 66,0 1 1,0 2-199,0-3 1,0 3 45,0-2 0,0 1-90,0-1 0,1 1-7,1-1 32,-1 0 1,1-3-162,-2 0 151,0-2-70,3-1 0,0-6 90,1-1 0,1-3-6,-2-1 1,2-2 25,-1-3 1,1 0 121,-1 0 0,2 0 55,-2 1 0,0 1 172,0 0 0,0 1 138,0 0 179,1 0-286,-1 4 0,0 2-59,1 2 0,-4 4-130,1 3 1,-1 1 67,-1 3 0,0 0-231,0 1 0,0 2 2,0-4 1,0 3-23,0-2 0,1 1-122,1-1 90,-2-1-252,3-1 218,0-4 0,-1 0-112,2-3 0,-1-3 61,2-1 0,0-4 77,0 0 0,0-3 48,2 3 0,-1-4 64,1 1 0,-1 1 154,0 0 0,0 2-75,-2-1 1,2 2 133,-2 1 1,-1 2-55,-1-1 1,0 4 86,0-1 1,-1 4-37,1 2 0,-1 2-121,-1 0 1,0 4-26,0 0 0,0 2-105,0 1 1,0-2 43,0 0 0,-3-1-164,1 0 1,0 0-392,2-1 1,0-2 280,0 1 1,0-3-646,0 0 0,2-3-138,0 2 393,1-2 1,-1 0 643,0-4 0,3-2 0,-2-2 0,4-1 0,-3 1 0,0-1 0,-2 1 0,3-1 0,-3 1 0,2 0 0,-2 1-9,0 1 1,1 0 160,-1-3 1,0 3 474,-2 0 1,0 0-193,0-3 0,2 3 27,0 0 0,0-1-96,-2-1 0,0 2-136,0-1 1,1 2-204,1-1 0,-1-2 169,1 2-190,1 1 0,-1-1 23,2 2 0,-2 1 22,3-1 0,-4 2-131,1 2 0,2 2-117,0 2 0,0 3 174,0-1 1,-2 4 55,2-2 0,-2 3 76,3-1 1,-4 1-73,1 0 1,0 0 212,0 0 0,-1-1-66,1-1 0,-2 0 0,-2-3 0,-1 3-135,-2-2 1,0-1-123,0-4 1,0-1-325,-2-3 0,1 0 230,-1 0 0,2-3-144,0-1 1,1-3 119,1-1 1,-1-2-671,2-3 0,0 0 318,2 0 0,0-2-35,0 0 0,2 0 578,0 2 0,3 3 0,1-2 0,4 2 0</inkml:trace>
  <inkml:trace contextRef="#ctx0" brushRef="#br0" timeOffset="2797">898 148 7772,'0'6'919,"0"1"1,0-1-539,0 1 0,0 0-163,0 1 1,0 0-66,0 3 0,0-1 52,0 3 0,2-1-233,0-1 0,1 1-50,-3-1 1,0-2-286,0 0 27,0-2 0,0-3 70,0 0-50,0-2 1,2-2 77,0-4 1,1-3 20,-1-1 1,-1-2 83,3-3 1,1 0-2,1 0 0,-2 0-20,1-2 1,-1 2 236,2 0 1,0 1 82,-2 3 0,2-1 395,-2 1 292,2 0-594,0 6 1,-1 1 25,-1 4 0,-3 2-56,2 5 1,-3 1-90,0 3 1,0 0 43,0 2 0,0-1-207,0 1 1,0-2 59,0 0 0,2 0-385,1 0 1,-1-3-454,-2 1 0,0-3 414,0 0 0,0-3-1408,0 0 923,0-4 872,3 2 0,-3-6 0,3-1 0</inkml:trace>
  <inkml:trace contextRef="#ctx0" brushRef="#br0" timeOffset="3004">1129 0 8685,'-4'7'679,"2"2"0,2 1-474,0 3 1,0 5-198,0 1 0,0 4 63,0 1 1,0-1-463,0 0 0,0 0 135,0 1 1,0-3-41,0-4 0,0-2-484,0-4 0,0 0 780,0-2 0,0-1 0,0-1 0</inkml:trace>
  <inkml:trace contextRef="#ctx0" brushRef="#br0" timeOffset="3164">1091 186 7786,'-5'0'0,"1"-3"0,3 3 0,-2-3 0,3 3 0,3 0 0,1 0 0,4 0 0,0 2 518,0 0 1,0 0-1712,0-2 1193,0 3 0,4-2 0,-2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7:52.1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84 244 7517,'-3'0'-292,"0"0"592,0 0-74,2 0-145,-1 0 1,-1 3 24,1 1 0,-2-1-6,2 2 0,-2 1-142,1 3 0,-1 0 89,2-1 1,-3 0-145,1 3 0,0-1 61,0 1 1,0 0-256,0-2 0,-1 1 115,3-1 0,-2-1-600,2-1 776,-1-1 0,1 1 0,-2-1 0</inkml:trace>
  <inkml:trace contextRef="#ctx0" brushRef="#br0" timeOffset="447">270 51 7790,'0'-3'-631,"0"-3"741,0 2 1,0-1 793,-2 0-318,1 0-214,-2 1-206,0 1 1,2 0 25,-4 3 1,1 3-100,-2 1 0,1 4 90,1 0 0,-2 7-96,-3-1 1,1 4 72,1 2 1,1 2-168,-1 1 0,1 0-55,0 0 0,2 0-10,2 1 1,1-2-521,1-3 429,0-2 1,1 0-91,1-5-198,2 0 267,5-6 1,-2 0-102,2-2-903,0-1 1188,1-3 0,0 0 0,0 0 0</inkml:trace>
  <inkml:trace contextRef="#ctx0" brushRef="#br0" timeOffset="846">392 167 7790,'-4'-1'96,"0"-1"1,2 1 154,-3-1 0,3 1 109,-2-2-294,2 3 88,-3-3 0,3 3 154,-2 0-250,0 0 48,0 3 0,-2-2 26,2 3-68,1 1 1,-2 1 69,0 1-95,0 2 0,0-1 222,1 2-407,3-2 107,-2 4 1,1-4 59,0 3 0,-1-3-80,3 0 0,0-1-410,0 0 311,0-1 0,3-2-193,2-2 0,-2-1 134,1-1 1,1 0 10,1 0 0,1-3 81,-1-2 0,0 0 145,1-2 1,-2 3-148,0 0 0,0-1 363,-3-1 1,2 2-66,-2 0 0,1 1 273,-1-1 30,-1 3 241,2-2-471,-3 3 1,0 3-87,0 1 0,0 2-301,0 0 1,0 0 120,0 1 1,0-1-914,0 1 438,0-1 0,0 1-947,0-1 908,0-2 536,0-2 0,3 1 0,0 1 0</inkml:trace>
  <inkml:trace contextRef="#ctx0" brushRef="#br0" timeOffset="1087">482 26 7790,'-1'-4'232,"-1"2"73,1 1 1,-4 2 76,3 1 0,0 4-67,2 2 1,-2 7-130,0-1 0,0 4 19,2 2 1,-1 0-202,-1 1 0,1 0-51,-1 2 0,1-3-94,1-1 1,0 0-285,0-4 0,0 0 102,0-2-946,0-3 544,3-1-23,1-6 748,2 0 0,1-3 0,-1 0 0</inkml:trace>
  <inkml:trace contextRef="#ctx0" brushRef="#br0" timeOffset="1270">553 192 7790,'0'4'175,"-3"2"128,1-2 0,-2-1-42,2 2-127,0-1 1,2 2 135,0 1-626,0-1 256,0 1 1,0-1 121,0 0-294,0 1 100,0-1-821,0 1 500,0-1 493,0-2 0,3-1 0,0-3 0</inkml:trace>
  <inkml:trace contextRef="#ctx0" brushRef="#br0" timeOffset="1428">585 26 7554,'-4'0'-282,"-2"2"34,6 2 0,-3 2-7,3 1 255,0-1 0,0 3 0,0 1 0</inkml:trace>
  <inkml:trace contextRef="#ctx0" brushRef="#br0" timeOffset="1676">739 38 7790,'0'-6'278,"0"0"0,0 1-62,0 1 0,-3 2 13,1-2 0,-1 2-51,1 0 0,1-1-13,-3 1 0,0 1 21,0 3 0,-2 1 32,2 4 1,-2 2-143,0 2 0,-1 2 99,1 1 1,-1 4-172,-2 3 1,4-1-136,-1 1 1,1-1-131,-2 0 0,4-1-248,1 3 0,-1-5 22,1 0 1,0-3-75,2-1 1,2-2 560,0 0 0,3-4 0,-2 3 0</inkml:trace>
  <inkml:trace contextRef="#ctx0" brushRef="#br0" timeOffset="1835">642 186 7790,'-3'0'1188,"0"0"-1106,3 0-297,0-3-100,0 2-671,0-1 729,3 2 1,0 0 256,4 0 0,-1 2 0,1 2 0</inkml:trace>
  <inkml:trace contextRef="#ctx0" brushRef="#br0" timeOffset="2135">751 186 7287,'0'-4'1002,"0"2"-624,0 2 87,0-3-206,0 2-164,0-2 152,0 3 0,0 0-246,3 0 45,-2 0 1,5 1 194,-2 1-235,-1 2 100,3-1 1,-5 3 19,3-2-22,-2 2 1,1 0-58,-1 1 0,-1-1-4,1 0 0,-1 1-35,-1-1 0,0 1 47,0-1 1,-1 0-126,-1-2 1,1 2 81,-4-2 0,1-1-176,-2-1 0,-1-1-12,1-1 1,2 0-27,-1 0 0,1-3-341,-2-1 1,1-2 246,1-1 1,3-1-380,-2-1 1,3 1 202,0 1 0,0-1 472,0-1 0,3 1 0,0 1 0</inkml:trace>
  <inkml:trace contextRef="#ctx0" brushRef="#br0" timeOffset="2385">848 212 7790,'-2'4'272,"-1"0"0,1-2 199,2 3 261,-3-4-237,3 5-320,-6-6 133,5 3 0,-2-3-431,3 0 418,0 0-596,0-3 237,0 0 1,0-4 187,0-2-462,0 2 259,3-5 0,-1 4-344,2-3 254,0 4 0,1-3 11,-1 1 1,-2 4-50,2-1 0,0 1-584,0-2 245,2 4-565,-3-3 1111,4 5 0,2 1 0,1 4 0</inkml:trace>
  <inkml:trace contextRef="#ctx0" brushRef="#br0" timeOffset="2749">937 147 7790,'0'-3'548,"0"0"-171,0 0 103,0 2 172,0-1-344,0 2 1,0 0 31,-2 0 1,1 0-136,-1 2 1,1 2-12,1 2-40,0 1 1,0 0-236,0 2 89,0-2 0,0 3 175,0-2 0,0-1 7,0 2 0,0-2-272,0-1 1,1 0-873,1-2-27,-1 2 1,2-3 478,-1 1 0,0-2 135,2-4 1,-2 1 51,2-3 0,0-1 279,0-4 0,2 1-126,-2-3 0,1 3 294,-1-3 1,2 3 128,-2 0 1,0-1 132,0 0 0,0 0 646,0 3-696,2 2 1,-5-1 103,4 3 136,-4 0-268,2 2 1,-2 0-7,1 0 0,-2 3-73,3 1 0,-3 3-280,0 1 65,0-1 1,0 5-240,0-4 0,0 2 179,0-2 0,0-1-551,0 2 0,0-2 315,0-1 1,1 0-1715,1-2 1063,-1 2 925,2-2 0,0-1 0,0 0 0</inkml:trace>
  <inkml:trace contextRef="#ctx0" brushRef="#br0" timeOffset="2921">1130 135 7790,'-7'6'2299,"4"0"-1956,0 1-137,3-1-39,-3 1 0,2 0-532,-1 1 301,2-1 0,0 3 110,0-4-1210,0 1 523,0-4-320,2 3 536,-1-5 425,5 1 0,-5-2 0,1 0 0</inkml:trace>
  <inkml:trace contextRef="#ctx0" brushRef="#br0" timeOffset="3053">1143 32 7628,'-4'-4'-894,"1"2"702,0 2 1,3 0 191,-2 2 0,1 2 0,1 2 0</inkml:trace>
  <inkml:trace contextRef="#ctx0" brushRef="#br0" timeOffset="3436">1290 128 7764,'-4'-2'0,"0"0"735,-1 0-98,-1-1-22,0 2-361,-1-2-102,1 3 1,1 0-19,1 0-102,0 3 70,0-2 0,-1 5-89,3-2 1,0 2 214,2 0-651,-3 0 384,3 1 1,-3 1 67,3 1-245,0-3-63,0-1-418,3-1 368,0 2 134,3-2 1,1-1-346,-1-3 290,1 0-139,-1 0 407,1-3-134,-1-1 0,0 0-140,1 0 648,-1 0-335,1-3 0,-1 3-57,0 0 1,-1 1-69,-1-1 1,-2 3 17,2-1 97,-2 1 0,1 1 48,0 0 1,-3 1 124,2 1 1,-1 1 146,-1 4 1,0-1 91,0 1 1,-1 0 648,-1 1-433,2-1-538,-3 3 0,3-4-275,0 0 1,0 1-1459,0-1 504,0 1 1092,0-4 0,3 3 0,0-3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7:57.5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9189,'3'0'100,"0"3"1,-2-1 155,1 2-349,-1-3 200,1 5 1,1-2 107,-1 2-308,0-2 71,1 1 1,-2 1-113,3 3 14,-2-1 150,1-2 1,-1 3-89,0 0 12,0 2 0,0-3-7,0 3 1,0-4 73,-2 2 1,0 0-61,0 0 46,0 2 0,0-4 0,0 2 1,0-2-1,0-1 0,0 1-7,0-1-18,0 1 20,0-1 0,0-2-273,0 1 51,-2-1-15,1 2-25,-5 1 104,5-4 1,-2 2-98,1-3 1,0 3-170,-2-3-98,3 3 292,-5-2 0,5 1 228,-4-2 0,4 2 0,-5-4 0,3 3 0</inkml:trace>
  <inkml:trace contextRef="#ctx0" brushRef="#br0" timeOffset="353">135 270 7105,'-3'3'-67,"-3"-3"335,5 6 1,-2-5-30,1 4-139,1-1 1,-4 0-157,3 1 1,-1-1 103,1 2 0,1 1-432,-1-1 290,-2 0 0,4 1-620,-2-1 714,1-2 0,-2 2 0,-1-3 0</inkml:trace>
  <inkml:trace contextRef="#ctx0" brushRef="#br0" timeOffset="875">334 39 7683,'0'-4'164,"-1"1"128,-1 3 89,2 0-89,-3 0-134,3 0 37,-3 0 97,2 0-163,-2 0 29,0 0 1,2 3 4,-3 2 0,2 1 29,0 2 0,-1 0-86,-2 3-65,2 0 1,-2 2 199,3-1-223,-3 1 80,2 3 1,-1-2 159,2 3-274,-1 0 29,2 0 1,-2 1-219,3-3 134,0-1 1,0-1-402,0 0 1,1-3 262,1-1 1,1-2-830,4-1 286,-1 1 296,1-1 456,-1-2 0,3 1 0,1-1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8:13.1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45 7700,'-3'0'65,"0"0"0,1 1 2,0 1 548,0-1-322,2 4 0,-3 0 56,1 3-69,0-1-161,2 5 1,0-2 119,0 3-262,0 3 177,0 0-211,0 1 167,0-2 0,0 0 109,0 0-335,3 0 100,-2 1 0,2-5 114,-1 2-314,-1-1 153,2-2 0,-3-1-11,0-3-226,3-2 181,-2 1 1,2-4-148,-1 1 148,-1-4 0,5 0 60,-2-4 101,2 1-70,-3-7 0,3 2-70,-2-3 174,2-3-118,0 0-10,1-1 170,2-1-59,-2 4 0,2-4-43,-2 1 121,-1 1-122,1-3 1,-2 6-4,0-2-2,0 1 10,-1 4-340,-1-2 71,3 8 19,-5-5-192,2 6 303,-3-1-604,0 4 236,0 4 486,0 2 0,0 3 0,0 1 0</inkml:trace>
  <inkml:trace contextRef="#ctx0" brushRef="#br0" timeOffset="346">180 244 9785,'2'-4'136,"0"-1"0,3 3-197,-1-2 63,-1 0 0,3-3-254,-2 1 164,2-1 67,-3 4 0,3-5-207,-2 2 109,-1-2 1,2 1 0,-3 1 13,1 0 243,-3-1-88,0 1 1,-3 2 135,-2 2 0,0 2 76,-2 2-246,1 2 203,-1 2-82,1 3 1,2-1-22,0 3-178,-1 0 124,2-1 1,-2 1 70,3-2-464,-1 2 224,3-4 0,0 4 81,0-2-329,0 0 233,3-3 1,1 0-980,2-2 451,1-1 288,-1 0 362,0-3 0,4 3 0,0-3 0</inkml:trace>
  <inkml:trace contextRef="#ctx0" brushRef="#br0" timeOffset="583">282 244 7812,'0'4'268,"0"0"0,0-1-4,0 1 1,0-2 87,0 2 0,0-2-181,0 3 0,0-3 12,0 2 1,0-2 8,0 3 15,0-4 9,0 2 130,0-3-259,0 0-100,0-3 0,1-1 45,1-2-287,-1 0 203,2-4 1,-1 2-3,0-2-327,3 2 272,-4-4 0,4 4-507,-3-3 291,3 3 167,-4-4 1,4 5-348,0-1 239,-3 3 80,4 0 0,-4 4-657,2-1 334,-3 1 509,5 1 0,-2 0 0,2 0 0</inkml:trace>
  <inkml:trace contextRef="#ctx0" brushRef="#br0" timeOffset="1426">404 173 7812,'-3'0'1587,"-3"0"-1291,5 3 0,-2-1 418,3 2-490,-2 0 1,1 3-1,-1-1 35,1 0 1,1 1-298,0-1 71,0 1 61,0 2 0,1-2-392,1 2 198,-1-5 177,1 2-688,1-3 412,1 1 0,0-1-625,0-3 551,1 0 0,-1-3-84,0 1-45,1-3 162,-2-1 0,3-1-181,-2-2 40,-1-1 221,3 3 0,-3-3 38,4 2 0,-3 0 173,0 0 1,0 1 491,0 0-323,-1 1 304,0 2 495,-3 2-731,3 2 1,-3 0 95,0 2 1,0 4 336,0 3-298,-3-1-150,3 1 1,-3-1-28,3 0-38,-3-1-39,2 0 0,-2-1-197,3 0 43,0 1-372,0-4 215,0 3 75,3-5-629,1 2 479,2-6 0,-1-1-96,-1-2 0,0-1 58,3-2 0,-1 2-118,0-1 5,1 0 238,-1-1 0,1 2 149,-1-2 98,0 2-251,-2 1 580,2 2-244,-6 2-107,3-1 437,0 2-354,-2-2 1,2 6 111,-3 1-81,-3 2-74,2 0 1,-2 1-156,0-1 160,3 1-51,-3-1 0,3 0-616,0 1 232,0-1 174,0 1-1137,0-1 375,0 0 398,0-2-766,3 2 787,-3-6 1,6 3 463,-2-3 0,-1 0 0,3 0 0,-3-3 0,4 0 0,-1-4 0,0 3 0,-2 0 0,2 0 0,-5-1 0,4 1 0,-3 1 0,2-2 355,-2 0 0,3 1 213,-3-2-360,0 2 680,-2-2-532,0 6 1,1-5 399,1 2-361,-2-2 157,3 5-285,0-6 45,-2 5-155,4-4 53,-1 1 102,2 1-185,1 0-39,-4 3 0,3 0 162,-2 0-315,2 0 163,-2 3 1,1 0 64,-3 4-228,3-1 3,-4 0 35,4 1 107,-4 2 0,4-2 71,-3 2-116,0 1 46,-2-3 0,0 2 28,0-3 140,0 1-123,-3-1-69,0 1-129,-4-1 55,1-2 0,0-1-585,-1-3 300,1 0-88,-1 0 1,2-1-378,0-1 1,0-2 258,3-2-474,-3-1 538,4 1 0,-1-1-126,2-2-489,0 2 530,0-2 529,0 2 0,2-2 0,2-1 0</inkml:trace>
  <inkml:trace contextRef="#ctx0" brushRef="#br0" timeOffset="1799">757 167 8209,'-3'3'1833,"3"3"-1011,-3-2-452,3 2 1,-2-2-6,-1 1 0,1-1 14,2 2-177,0 1 0,0-1 136,0 1-539,0-4 205,0 3-93,0-5-972,0 4 493,3-4 0,0 1 325,1-4 0,2-2-265,-2-2 0,0 0-16,0-1 601,0 1-245,3-1 0,-3 0-123,0-1 271,1 1 0,1-3 459,0 4-221,-2 0-57,2 2 0,-5-1 725,3 3-482,-2 0-183,1 2 628,-3 0-511,0 0 0,0 3 245,0 1-194,0 2-110,0 0 1,0 2 48,0 1-358,0 0 186,0-3 0,-1 0-365,-1 1 111,1 2 106,-2-5 1,3 5-1273,0-5 591,0 2 370,0-3-1646,0 3 1246,0-5 0,1 2-125,1-3-309,-1 0 542,4 0 595,-4 0 0,5-3 0,-3-1 0</inkml:trace>
  <inkml:trace contextRef="#ctx0" brushRef="#br0" timeOffset="2017">982 13 7812,'0'-4'0,"0"2"1344,-3-1-322,2 2-426,-2-2-139,3 6-151,0 1 1,0 3 4,0 1-307,0-1 152,-3 5 0,3-4-203,-3 3 20,3 0 0,-1 1 0,0-1-62,-2 0 0,1-3 40,-1 3-1598,3-3 1058,-3 1 1,2-1-98,-1-1-880,1 0 1566,-1-3 0,2-1 0,0 0 0</inkml:trace>
  <inkml:trace contextRef="#ctx0" brushRef="#br0" timeOffset="2640">982 45 7628,'-7'3'700,"4"-2"-309,0 4 0,2-2 248,-1 1-243,1 5-148,-2-5 0,1 8-11,0-1 1,0 1-1,2 1 1,-2 0-119,0 0 82,0 2-1,2-1-316,-3 2 128,2-4 1,-2-1-74,3 0 0,0-3-597,0 0 572,0-1-1057,0 0 370,0-4-950,0 0 764,0-3 833,0 0 1,0-3 0,0 0 0</inkml:trace>
  <inkml:trace contextRef="#ctx0" brushRef="#br0" timeOffset="2906">885 116 7742,'5'0'695,"-1"0"0,-2-1-245,2-1 254,1 1-396,1-2 0,0 2 72,1-1-179,2 2-51,-2-3 1,5 1-397,-4 0 238,4-1 1,-5 1-1178,4 0 857,-3 0 1,3 1 190,-2-1-812,-1 1 232,-1-1 717,-1 2 0,1-3 0,-1-1 0</inkml:trace>
  <inkml:trace contextRef="#ctx0" brushRef="#br0" timeOffset="3599">1142 218 7742,'0'7'313,"-2"-3"671,0 0-324,-3 0 0,1 3-33,-2-1-98,2 1-230,-2 2 0,4-2 85,-3 2-428,0-2 72,4 2 0,-4-2 86,3 2 1,-3 0-271,3 0-220,0-1 0,2-1-1675,0-1 2051,0-2 0,-3 1 0,0-1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8:18.8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84 45 7971,'-6'1'0,"1"1"573,1 0-291,0 3 0,-1-2-74,1 4 0,2 0 188,-2 1 1,2 2 23,-3 3-252,1 0 1,-2 0 0,1 2-122,1 0 1,0 0 56,0-3 0,-1 1-192,3 0 1,-2-3 38,2-1-283,-1-2-270,3-1 142,0-2 1,3-2 144,2-4 0,0-2-138,2-2 1,-1-3-54,1-2 190,-1 2 70,3-4 1,-2 3 306,2-2-114,1-1 1,-3 0 0,2-1 142,-2-1 1,0 2-43,1-2 1,-1 1 26,2-1 0,-3 3 140,-1 0 0,0 2 73,-3 0 0,2 4 201,-2-1 173,0 5-235,-2-1 0,0 6-139,0 2 0,-2 3 80,0 3 0,-2 3-37,2 1 0,-3 2-164,3-2 1,-2 2-9,2-2 0,-1 2-85,1-2 1,1 1 263,-1-1-954,1-2 466,1 3 0,0-5 85,0 0-1169,0-4 786,0 5 1,0-7-1412,0 2 1859,0-2 0,0-2 0,0 0 0</inkml:trace>
  <inkml:trace contextRef="#ctx0" brushRef="#br0" timeOffset="181">52 167 7815,'4'0'606,"0"0"0,1-2-567,1 0 1,0 0-103,1 2 0,1 0-706,1 0 541,2 0 0,-1 0 0,1-1-434,0-1 0,-1 1 662,3-4 0,0 1 0,0-2 0</inkml:trace>
  <inkml:trace contextRef="#ctx0" brushRef="#br0" timeOffset="395">257 26 7815,'-3'7'0,"2"-1"0,-4 0 0,2 1 600,-1-1 1,-1 3-98,3 2 0,-3 1-22,3 1 0,-2 0-65,2 0-216,0 0-31,2-1 0,0 1 0,0 0 1,0 0-186,0 0 0,0-3-400,0 1 179,0-3 0,2 1-1626,0-2 1408,3-1 455,-2 0 0,4-2 0,-1-1 0</inkml:trace>
  <inkml:trace contextRef="#ctx0" brushRef="#br0" timeOffset="815">360 161 7759,'0'-4'279,"-1"-1"135,-1 3 1,1-1-69,-1 1-88,-2 1-129,4-1 1,-4 2-66,2 0 1,-2 0 88,-2 0-200,2 0 152,-1 2 0,1 0 141,-2 2-300,-1 0 150,1 3 1,2 1 80,-1 1-324,4-1 114,-5-1 0,6-1-150,-3 1 0,3-1 97,0 1 1,0-3-201,3 0 1,-2-2 109,3 0 0,1-2-173,4 0 0,-1 0 86,2 0 0,-2 0 73,1-2 1,0-1 94,0-2 1,-1 0 140,-2 0 0,1 2 244,-1-1 0,-1 1 135,-1-1 65,-3 3-365,5-2 267,-5 3-162,2 0 0,-4 0-61,-1 0 0,0 0-41,-2 0 1,2 3 96,-2 1-557,2-1 171,-1 3-1158,3-3 768,0 4 551,0-1 0,0 0 0,0 1 0</inkml:trace>
  <inkml:trace contextRef="#ctx0" brushRef="#br0" timeOffset="1153">488 122 7759,'-6'0'0,"-1"0"177,1 0 0,-1 0 38,1 0 1,-1 1 482,1 1-245,0-1-64,-1 5-60,4-3-441,0 4 146,3-4 1,1 1-259,1-2 231,1-1 18,4 1 0,-1 1 51,0-1 1,1 2-169,-1-2 1,1 1-155,-1-1 104,1-1 61,-1 5 1,0-5 72,1 3 1,-2-2-1,0 3 242,0-4-109,-4 5 1,2-5-86,-3 3 210,0-2-109,0 4 1,0-5-6,0 3-113,-3 1 1,0 0-257,-4 0 291,1 0 1,-1-4-836,1 1 258,0-1-474,-1 2-339,1-3 1332,2 3 0,1-3 0,3 0 0</inkml:trace>
  <inkml:trace contextRef="#ctx0" brushRef="#br0" timeOffset="1415">597 65 7669,'0'-4'1549,"0"-2"-550,0 6-686,0-3 1,-1 4 0,0 1 737,-1 2-665,0 4-111,-1 0 0,2 4 48,-1-2 0,-1 5-19,1 0-370,0 0 117,-1 0 1,2 0-926,-1 2 733,1 0 0,1-1 0,0-1-1141,0-1 0,0-2 46,0 1-516,3 0 1752,-2-3 0,5-1 0,-3-2 0</inkml:trace>
  <inkml:trace contextRef="#ctx0" brushRef="#br0" timeOffset="1772">700 186 7759,'-3'-3'0,"1"-1"775,-2 2-431,3 2 0,-5-4 105,2 2 0,0 1-133,0-1 1,0 1-217,-3 1 1,1 0 203,-1 0-329,-2 3 73,2-2 0,-3 4 9,1-3 1,2 3-135,-1-1 0,1 0 10,0 0 108,1 0-366,-1 3 175,4-1 31,0-2-338,3-1 265,0-3 1,1 2-19,1 0-65,4 0 116,1-2 0,3 0 92,-1 0 0,0 0-28,2 0 1,0 0-78,-2 0 293,2 0-195,-4 0 1,3 0 509,-4 0-314,0 0 1,1 0 0,-2 1 275,0 1 1,-2-1 53,-1 1-180,-1-2-334,2 3-367,-3-2-979,0 5 676,0-6 349,0 6 383,0-5 0,3 2 0,0-3 0</inkml:trace>
  <inkml:trace contextRef="#ctx0" brushRef="#br0" timeOffset="2141">866 206 7759,'-2'-7'350,"-3"1"0,2 0 30,-2 2 0,3-1 476,-2 3 0,0-2-553,-3 1 0,1 1-139,-1 2 0,1 0-38,0 0 0,-1 0-5,1 0 0,-1 2 34,1 1 0,0 2 199,-1-1-488,4 1 162,-3 2-11,5-1 0,-2 1-136,3-1 0,0 1-205,0-1 1,3-2 177,1 1 0,2-4-279,1 1 1,1-1 142,1-1 0,0 0-4,-1 0 1,0 0 59,3 0 1,-3 0 72,0 0 1,0-2-67,-2 0 663,0-1-259,1 1 824,-1 1-526,1-5 139,-4 5-307,0-1 5,-3 2-36,0 0-182,-3 0 0,2 2-164,-1 3 1,2-2 156,0 2-1273,0-4 367,0 5-1782,0-3 2593,0 4 0,2-1 0,2 0 0</inkml:trace>
  <inkml:trace contextRef="#ctx0" brushRef="#br0" timeOffset="3079">982 33 6540,'-4'0'-84,"1"0"147,3 0-439,0 0 379,0 2 115,0-1 221,0 2-150,0-3 2445,0 0-2251,0 3 93,0-2-132,0 1 0,0-1 155,0 1 24,0-1-67,0 5-279,3-3 0,-2 4 0,1-1 43,-1 0 0,-1 1-76,0-1 1,1 3-101,1-1 0,-2 3 88,3-2 0,-3 1-240,0-1 1,1 2 58,1-3 1,-1 3-13,1-3 1,-1 3-79,-1-2 15,0-1 33,0 1 0,-2-1 23,-1 0 0,1-1 63,-1 0 1,2-2-24,-3 0 1,2 0 22,-3 0 1,4-2-44,-1 1 47,-2-2-77,1 1-167,-1 0 186,-2-3 0,5 3-263,-3-3 234,2 0-521,-1 0 115,3 0-3550,0 0 4044,3 0 0,1 0 0,2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8:30.0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0 8698,'3'4'226,"1"-1"-145,-2-3 0,-1 0-3,1 2 0,-1-1-24,1 1 0,-1 0 0,1 0 1,0-1-79,0 1-43,-2-2 119,3 3 0,-2-2-103,1 1 90,-1 2-58,2-4 1,-3 4-51,3-2 100,-3-1 1,3 2-36,-3-1 15,3-1 0,-2 3-8,1-2 0,-1-1 5,1 4 0,-1-3 141,1 2-128,-1-3 0,0 4 61,1-2-32,-1 2-6,1-5 2,-2 6-16,0-2 15,0-1 45,3 3-68,-2-3 0,2 2 30,-3-1 11,0-3-38,0 5 1,0-5-23,0 4 31,0-4 10,0 2-118,0 0 96,0-2 1,0 2 16,0-1-14,0-1-4,0 2 0,0-2 2,0 1 84,0-2-92,0 3 0,0-2 16,0 1-26,0-1 31,0 2-32,0-3 20,0 3 24,-3-3-81,2 3 55,-2-3 0,3 0-87,0 3 90,0-2 1,0 2-14,0-3 1,0 0 41,0 2-33,-2-1 28,1 2-19,-2 0-22,3-3 14,0 3 6,0-3 0,0 1-4,0 1-17,0-1 3,0 2-11,0-3 97,0 0-76,0 3-25,0-3 21,0 3-1,0-3 245,0 0-240,3 0 0,-2 0-73,1 0 52,-2 0-52,0 0 46,3 0 8,-2 0-8,2 0 4,-3 0 0,3 0 8,-3 0-8,3 0 4,-3 0-3,3 0 4,-2 0-23,2 0 20,-3 0 0,0 0-127,2 0 118,-1 0 1,2 0-65,-3 0-5,0 0 69,3 0-17,-2 0 0,1 0 50,-2 0 31,0 0 31,0 3-84,0-2 6,0 2 73,0-3 53,0 0-117,0 2 7,0-1-8,0 2-2,0-3 4,0 0-13,-2 0 5,1 3 9,-2-2-31,3 1 22,0-2 0,-3 0 43,2 3-42,-1-2-5,2 2 13,0 0-6,0-3 5,-3 3 4,2-3-3,-2 3 4,3-2-11,0 2 0,0-3-16,0 3 16,0-3-1,-3 3-47,3-3 43,-3 0 0,3 1 6,0 1-35,0-1 28,0 1-12,0 1 9,0-2-17,0 2 16,0-3-1,0 3 1,0-2-1,0 3 10,0-2 1,0 1-10,0 0 1,0-2-3,0 3 3,0-2 2,0 3 1,2-3 5,0 2 37,0-2-41,-2 3 4,0-4 113,0 5-111,0-6 2,0 6 54,0-5-51,0 4 0,0-3-2,0 2 16,0-2 6,0 3-72,0-4 48,0 5 0,0-5-2,0 3-9,0-2-51,0 4 48,0-3 3,0 1 1,0-1 13,0-1-15,0-1 1,0 5-1,0-2 6,0-1 50,0 3-48,0-6 51,0 6-50,0-5-1,0 4 0,-2-3-12,0 2 17,0-2-3,2 0-47,0 1 52,0-2-20,-3 2-1,2 0 1,-4-2 14,3 3-54,0-2 46,2 1-127,-3-3 119,0 3 1,-1-3 0,0 3-103,2-3 71,2 0 1,-6 2-106,2 0 0,0 0 97,0-2-213,2 0-37,-1 0 193,1 0-329,-2 0 226,0 0 1,1 0-496,1 0 142,1 0-194,-2 0 271,3 0 0,0 0-238,0-2 368,0 1 351,0-2 0,0 0 0,0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09:47.7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219 157 7739,'-11'-6'253,"1"1"0,5 0 589,-6 5-536,8 0 1,-6-5 206,4 0-399,3-1 1,-6 8 0,4 3-1,-3 6 205,-2 3-98,6 1-219,-11 8 48,12 1 1,-12 7 172,4 1 0,1 0-40,-1 5 0,0-2-51,-6 6-265,7-6 1,-3 3 31,7-7 195,-7 0-156,10-6 0,-5-3-193,7-6 146,0-7-82,0-2 96,0-7 0,7-7 123,3-4-174,4-10 0,2-3 9,0-7 50,-1 0 1,1-1-30,-1 1 0,1-5 36,0-1-82,6 1 116,-4-2 0,4 5 21,-6-4 1,-1-1 4,1 2 1,-6-1 27,1 6 1,-6 7 41,5 3 182,-6 4-259,3 1-22,-7 7 198,7 3 1,-6 7-83,5 4 1,-5 6 79,-1 10 0,2-2-76,3 7 0,-3 0 312,3 5-208,4 7 0,-7 0 0,3 4 1,-2 1 0,1-5 55,1 2 0,0-3-210,-5 4 0,5-11-198,1 1 1,1-5 101,-2 0 1,-4 2-523,5-7 1,-3-7-12,2-9-476,-3-3 722,5-2 1,-5-2-1153,3-3 1514,-3-11 0,5-8 0,-7-8 0</inkml:trace>
  <inkml:trace contextRef="#ctx0" brushRef="#br0" timeOffset="185">187 328 8013,'-15'0'0,"-1"0"386,1 0-200,6 0 555,2 7-401,7-5 1,2 5-75,3-7 1,5 0-40,11 0 1,-2 0-466,7 0 0,0-5 215,6 0 0,-1-2-642,0 1 0,0 5 122,0-5 0,-5 0-160,0 0 0,0-4 703,6 5 0,-8-7 0,-2 3 0</inkml:trace>
  <inkml:trace contextRef="#ctx0" brushRef="#br0" timeOffset="447">625 63 8038,'-7'9'422,"5"-2"0,-5 0-198,7 3 0,0 6-15,0 4 1,0-1-158,0 7 0,0 6 0,0 6 197,0 2 0,2 0-213,3 1-203,-3 4 0,10-10-291,-7 7 339,7-15-728,-10 10 633,12-20 1,-13 6 0,6-8-1238,0 1 1135,-5 0 0,7-8 316,-4-3 0,-3-3 0,5-2 0</inkml:trace>
  <inkml:trace contextRef="#ctx0" brushRef="#br0" timeOffset="856">937 375 7870,'-5'-10'-304,"-1"-1"0,1 6 197,5-5 513,0 6-25,-7-10 180,5 13-380,-11-13-58,11 12-171,-12-12 0,10 12 116,-6-3 29,7 4-198,-4 7 155,0-4 0,5 12 1,-5-4 32,0 4 0,5 7-30,-3 0 1,3 0-11,2-6 0,0 3-3,0 3 42,0-4-90,7 5 0,2-8-33,7-3-37,-8-4 0,6-7 1,-3 0-299,3 0 291,-6-7 1,6 0-230,-4-4 141,4-2 61,-5 4 0,5-2-5,-4 1 1,-1 1 9,1-1 26,-6 3-90,3 0 313,0 5-204,-6-5 177,6 7 38,0 7-348,-5 2 166,5 0 0,-7 5 12,0-4 0,0-1-750,0 1 118,0 0 645,7-1 0,2 5 0,6-5 0</inkml:trace>
  <inkml:trace contextRef="#ctx0" brushRef="#br0" timeOffset="1168">1202 266 8013,'-14'2'58,"2"1"312,2 2-149,6 1 0,-10-1 163,4 0-156,3 7-158,-7-10-1,12 12 216,-5-13-499,0 13 1,6-10 288,-4 6-122,3-6-188,2 10 0,2-13 105,3 4 1,-2-3-53,8-2 87,-1 0 1,6 0 61,-1 0 0,-4 0 0,-1 0 113,2 0 1,-3 2 238,1 3-53,-6-3-132,10 12 309,-13-6-243,13 8 1,-12-6 280,3 1-356,-3-1 0,-2 6-57,0-1 0,-2 1 82,-3 0 0,2-6-376,-8 0 1,6-1-167,-5 2 0,4-5-428,-4-6 1,5 0-701,-6 0 1520,8 0 0,-11-13 0,5-5 0</inkml:trace>
  <inkml:trace contextRef="#ctx0" brushRef="#br0" timeOffset="1416">1358 110 7711,'0'-9'841,"0"2"-224,7 7-328,-5 0 0,5 2-88,-7 3 0,2 4 0,1 8 0,2 2 286,-1 2-324,4 14 0,-4-9-45,6 10 0,-6-1-135,1 1 0,2-1-98,-2 7 1,5-8-68,-4 3 1,1-6-348,-2-5 1,-3 2 0,4-9-162,1-5-293,-5 1 1,10-15 174,-7 0 808,8-7 0,-12-8 0,6-1 0</inkml:trace>
  <inkml:trace contextRef="#ctx0" brushRef="#br0" timeOffset="1742">1717 235 8829,'-7'-9'1137,"6"2"-944,-13 7 0,5 2 50,-7 3-72,8 4 0,-6 6-14,3 1-170,-2 0 241,-3-1-447,0 1 244,8-1 1,-6 1 0,5 0 82,0-1-194,3 1-288,6-8 127,0 6 141,0-5 86,0 7 1,1-8-277,4-3 255,4-3-14,7-2 28,-1 0 19,1 0 0,0 0 1,-1 0 1,1 0 1,-1 0-29,1 0 244,0 7-177,-1-5 10,1 5-56,-1 0 0,-1 1 35,-3 8-300,3-7 1,-13-1-62,5-2 0,-5-3-325,-1 7 0,2-6 55,3 1-189,-3-3 798,5-2 0,0-7 0,1-2 0</inkml:trace>
  <inkml:trace contextRef="#ctx0" brushRef="#br0" timeOffset="2112">2107 328 8013,'11'-10'568,"-1"0"-170,-6 6 210,3-3-132,-7 0-276,0 5 1,-2-4-1,-3 6 40,-6 0 1,3 0 158,-3 0-420,1 0 1,-6 5 234,1 0-271,-1 7 1,6-8 0,-1 6 67,-1 2 1,0 2 19,2 2 0,1-6-294,4 0 171,3 1 0,-5-1 0,7 1-239,0 1 215,7-5 0,-4 0 1,8-7-22,1 0 1,2 0-72,1 0 54,1 0 0,0-6 0,-1-1 34,1-1 85,-7 4 1,4-8 131,-2 7-150,-4-7 0,1 10-52,-2-3 359,-5 3 1,8 2 50,-4 0 43,-3 0-202,5 0 0,-5 7 30,3 4-120,-3 2 5,5 3 0,-7 0-182,0-1 71,6 8 0,-4-6-375,3 4 0,-1-4 0,-1-1-132,3-1 1,-1-4-263,-5-1 0,5-4 87,0 4 732,0-7 0,2 4 0,2-7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09:51.5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187 47 7878,'-15'-7'616,"6"6"-275,-5-6-103,6 7 46,-1 0-84,-5 0-3,5 0-16,-6 7 1,4-4-75,1 8 1,1-1 122,-1 6-224,-4-1 0,7 1 87,-3-1 1,-2 6-1,6 2 45,3 1 0,1 2 1,2 5-125,0 1-31,0-1-165,7 0 1,2-2 0,8-1-30,4-2 1,1-7-171,4 2 0,4-4 98,-4-1-245,10-7 0,-3-2 1,5-7-217,1 0 0,-6 0 744,3 0 0,-3-4 0,-2-6 0,7-1 0,2-11 0</inkml:trace>
  <inkml:trace contextRef="#ctx0" brushRef="#br0" timeOffset="393">734 313 8006,'0'-9'-154,"7"-5"210,-6 12 706,6-11-577,-7 4 0,-1 0 1,-3 2 236,-1 0-349,-7 6 0,8-6 81,-6 7 1,0 0-1,-6 0 224,0 0-381,8 7 0,-6-4 130,3 8 0,3-6-194,-3 5 61,8 1 1,-4 4 0,7 1-97,0-1 1,0 1 109,0 0-208,0-8 15,0 6 248,0-5-186,7 6 1,1-6 0,8-4-195,0-3 283,-1-2 0,1 0 0,0 0-126,-1 0 114,1 0-25,-1 0 119,-6-7 0,5 4-106,-4-8 1,-1 6-26,1-5 1,-6 6 33,10-3 1,-11 2 3,8 0 85,-8 0 1,9 6 26,-7 5 11,1-5 0,-5 11 0,5-6-29,-5 6 0,8-9-870,-4 8 1,-1-1 126,6 6 373,-6-8 0,4-1 321,-3-7 0,-1 0 0,6 0 0,1-7 0,4-1 0</inkml:trace>
  <inkml:trace contextRef="#ctx0" brushRef="#br0" timeOffset="621">1202 1 8006,'-9'0'640,"-5"0"1,11 6 0,-6 5 45,2 3-500,2 8 1,5-3 187,0 7-282,0 0 0,0 6-32,0-1 1,2 5-29,3 1 23,-3-1 0,7-5-47,-4 1 0,2-1-337,3 0 0,4 0 127,-4 0-473,-3-6 1,7-3 26,-3-6-38,2 0 1,-2-3-1,-2 0-315,-2-3 1001,5-7 0,-4 4 0,8-7 0</inkml:trace>
  <inkml:trace contextRef="#ctx0" brushRef="#br0" timeOffset="830">1514 313 7817,'-8'15'518,"1"-6"1,7 5-485,0-4-50,0-3 0,0 7 0,0-3-208,0 2 24,7 3 0,-4 0-138,7-1-85,-6-6-683,10 5 1106,-12-12 0,11 4 0,-4-6 0</inkml:trace>
  <inkml:trace contextRef="#ctx0" brushRef="#br0" timeOffset="983">1530 79 7999,'-7'-9'434,"-2"-5"-499,1 12 271,1-5 1,7 9-620,0 3 1,1 2-2,5 4 0,1 3 233,3-4 1,4 2-356,-4-2 536,4 4 0,2-5 0,-1 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07:28.3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372 230 7868,'0'19'-183,"0"0"1,0 7 161,0-1 1,0 7 162,0-6 1,0 8-24,0-3 1,7 12 18,-1 2 0,7-1-174,-7-5 0,7-1 109,-7 0 1,7-6-440,-7 0-185,9-9-201,-4 5 752,0-17 0,6-3 0,-7-8 0</inkml:trace>
  <inkml:trace contextRef="#ctx0" brushRef="#br0" timeOffset="283">104 134 7719,'-29'0'0,"3"0"469,5 0 3,10 0-263,-6-8 1,17 3 197,0-7-234,0 7 1,24-10 39,-5 9 0,13-7 0,0 7 1,4-7-104,2 7 1,7-7-179,-1 7 1,7-3-345,-6 3 1,6 4 292,-6-5 1,1 5-97,-1 2 0,-7 0 79,1 0 0,-3 2-416,-11 5 0,7-5-226,-6 4 254,-1 5 0,-8-7 524,-4 9 0,4-9 0,-6 5 0</inkml:trace>
  <inkml:trace contextRef="#ctx0" brushRef="#br0" timeOffset="667">1023 77 7498,'-11'0'344,"3"0"1,10 8-141,4 5 0,-1 6-22,7 7 0,3-3-174,11 9 1,-3 0 120,9 6 0,-6 0-231,6 1 1,-3-3 126,3-4 0,2-3-294,-8-3 1,6-5 131,-7 5 0,1-13-402,-7-7 85,0-4-413,0-2 867,-8-8 0,6-3 0,-7-8 0</inkml:trace>
  <inkml:trace contextRef="#ctx0" brushRef="#br0" timeOffset="869">1425 77 7851,'-19'0'1,"8"0"52,-6 0 159,7 0 38,-10 0-92,10 0 1,-7 8 212,4 5-301,-4 12 18,-2-3 0,-7 14 230,1-4-397,-1 4 148,7 11 0,-6 0 26,-1 4 0,1 2-201,5-9 277,10 1-546,-7-7 242,15 1 0,-7-10-956,9-3 784,0-13 1,2-5-909,5-8 1213,3 0 0,9-8 0,1-3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09:54.4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7909,'0'24'644,"0"6"0,0-4-435,0 10 1,0 4-138,0 7 0,5 0-187,0 0 0,6-1 133,-6 1 1,2-2-373,-2-3 1,-1-4 133,6-7 1,-7-6 0,4-6-1134,0-7 1353,-5 2 0,12-20 0,-5 5 0</inkml:trace>
  <inkml:trace contextRef="#ctx0" brushRef="#br0" timeOffset="235">360 48 8049,'9'2'836,"-4"3"-92,-3 5-603,-2 4 1,0 9 54,0 3 1,1 5-84,4 5 0,-3-1 62,3 7 0,-1-6 154,1 6-706,-3-8 345,5 4-1001,-7-6 724,0-8 0,0 0 146,0-3 0,0-9-624,0 4 1,0-9 8,0 3 323,0-6 455,0 3 0,0-7 0,-7-7 0,-2-2 0</inkml:trace>
  <inkml:trace contextRef="#ctx0" brushRef="#br0" timeOffset="398">141 407 7928,'-15'-9'121,"-1"4"43,1-4 1,4 8 357,1-5 1,5-1 246,-6 2-195,8 0-190,-4 5-89,14-7-76,1 5-68,8-5 0,6 7-562,4 0 329,4 0 123,1 0 0,0 0-773,1 0 1,-1 0 252,0 0-337,0 0 1,2 0-1,2 2-178,1 3 994,1-3 0,-6 12 0,0-5 0</inkml:trace>
  <inkml:trace contextRef="#ctx0" brushRef="#br0" timeOffset="818">797 376 7639,'0'-9'12,"0"2"661,0 0 293,0 5-412,0-12-513,0 6 111,0-1 67,-7 2 1,4 7-155,-8 0-26,1-7 0,-1 5 10,1-3 1,0 4 18,-6 1-98,0 6 1,6-2 65,0 6 1,6 1-111,-1 4 1,1 1 145,-1 0-166,3-1-21,-5 1 167,7-1-111,7 1 1,-5-6-1,5-1 117,0-2-139,2 5 0,1-10 85,1 3 0,-1-3-223,6-2-8,-1 0 182,1 0-166,-1-7 1,-4-2 31,-1-6 0,1 4 92,4 1 1,-4-1-33,-1-4 190,-7 6-182,11-5 1,-10 7 142,6-3-21,-6 3 182,3 7-103,-7 7 133,0 2-167,0 6 0,0 6-116,0 0-58,0 0 1,0-6 145,0 1-751,0-1 474,0-6 1,0 0-1002,0-4 646,7-3 604,1 5 0,3-13 0,-1 1 0,0-14 0,6 2 0</inkml:trace>
  <inkml:trace contextRef="#ctx0" brushRef="#br0" timeOffset="1587">1047 329 8768,'0'15'652,"0"1"0,1 0-548,5-1 0,-5-4 0,5-1 76,-5 2-370,-1-5 178,7 7 124,-5-5-282,12-1 230,-5-1-97,6-7 1,1-1-168,-1-5 77,-6-2 0,5-6-3,-4 3 1,-1-3 104,1 4 0,-4-2 16,4 2-33,-7-4 261,11 12 20,-5-5-120,0 7 0,-1 2-109,-2 3 0,-3-2 158,7 8 1,-4-1-63,4 6 1,-6-1 86,1 1 0,2-6 3,-2 1-131,0-8 0,2 4 140,3-7-313,-3 0 73,0 0 0,-5-1 65,3-5 1,-1-2-119,6-8 1,-6 0-286,1 1 1,2-3 157,-2-2 1,2 2-46,-2-2 0,-3 7-580,3 3 31,-3 0-318,5 1 304,-6-5 823,13 12 0,-7-3 0,4 10 0,-4-3 0,0 12 0,3-4 0,4 4 0,1 2 0,1-8 0,0-2 0,-1 1 0,1-2-97,-7 0 163,4-5 0,-4 0 140,7 0 0,-6-2 204,0-3 0,-4 2-98,4-8 1,-5 1 478,6-6-531,-8 1 0,4-1 258,-7 0-451,0 1 135,0-1 167,0 7-430,-7 2 7,-1 1-25,-8 4 1,0 2 0,1 10 88,-1 4 1,6 2-128,-1-1 210,8 1-73,-11 6 0,12-4 23,-3 3 1,-2-4-109,2-1 105,0-1-9,5 1-114,0-1 1,0-4 58,0-1-38,7-6 1,-4 3-243,7-7 150,1 0 139,4-7 1,1 3-300,0-6 0,-1-6 62,1-5 0,-6 1 10,1 4 164,-1-7 0,4 6-185,-4-4-1,4 4 506,-12 8-127,12-5 568,-12 13-60,5-6-367,-7 14-80,0 1-36,0 8-99,0 0 1,0-6 53,0 0 0,0 1-47,0 4 0,0 1-12,0 0 53,0-8-1143,0 6 616,0-5-717,0-1 720,0-1 0,1-7-169,4 0 604,4 0 0,7 0 0,-1-13 0,1-5 0</inkml:trace>
  <inkml:trace contextRef="#ctx0" brushRef="#br0" timeOffset="1868">1890 282 7928,'-9'7'348,"2"-5"0,7 6-32,0-3 0,0 4 80,0 7-695,0-1 206,0 1 1,0-6-9,0 1 1,0-6-86,0 5 1,0-4-252,0 4-91,0-7-349,7 4 609,-5-7 0,5-1 268,-7-5 0,5-2 0,0-8 0,-1 1 0,-3-1 0,-1 0 0,0-4 0,0-1 0,0-7 0,0 4 0,0-6 0,0 4 0,0-3 12,0 4 0,0-1 171,0 0 0,-1 9 67,-5 1 1,5 1 91,-5 4 1,3 5-212,-2 0 10,3 5 41,-5 1-563,7 0 1,0 7 26,0 3 1,0 4 140,0 1 213,0-6 0,7 5 0,2-5 0</inkml:trace>
  <inkml:trace contextRef="#ctx0" brushRef="#br0" timeOffset="2043">2015 1 7928,'0'9'71,"0"-2"-228,0-7 58,0 7 73,0-6 0,0 8-382,0-4 88,0-3-482,0 5 802,0 0 0,0 1 0,0 8 0</inkml:trace>
  <inkml:trace contextRef="#ctx0" brushRef="#br0" timeOffset="2324">2093 204 7559,'-9'0'513,"0"0"149,4 0-398,3 0-95,-5 0-42,7 7 1,0-4 92,0 8-1,0-1-77,0 6 1,0-1-117,0 1 0,0 0 41,0-1-324,0 1 204,0-1-292,0 1-580,7-7 653,-5 5-1331,5-13 834,-7 6 769,0-7 0,0-7 0,0-1 0,0-8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09:58.3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1 451 7876,'0'-9'-98,"7"-5"155,-6 6 0,6-3 188,-7 1 1,0 5-19,0-6 0,0 6 13,0-5 0,0 5 108,0-6-305,0 8 108,0-4 76,0 7 1,2 0-60,3 0 0,-1 8 149,6 8-383,-6 0 104,10 13 1,-6-5-91,8 8 1,-1-1 78,1 0 0,-6-1 19,1-4-17,-1 3 0,4-6 0,-2 3-98,-1-6 1,-6-4-52,5-6 0,-6-1 111,1-4 0,-2-3 17,3 3 0,-5-10-87,5-5 1,-5-9 30,-1-2 1,0-7 0,0 0 41,0-6-21,0 1 18,0-6 1,0 3-1,-1 0-47,-5 1 0,5-3 0,-6 0-14,0-2 52,5 5 0,-5-3-9,7 7 1,-5 1 51,0 4 0,-1-2 38,6 8 1,0-1-85,0 5 6,0 7 6,0 3 116,0 6 38,0 0 1,7 12-16,4 3 1,3 11 254,1 0-345,1 4 54,6 8 0,-2-3 123,6 6 1,-6 1-110,6 5 1,-5-6-9,5 1 1,-5-7 25,5 1-45,-7 4 0,4-9-20,-8 0 1,1-6-1,-1-10 184,1 1-266,0 0 0,-6-8 71,1-3-239,-8-3 257,4-9-24,-7-1-57,0-8 1,0 0-3,0 1 1,0-1-48,0 0 1,0-6 0,0-4 77,0-4 0,0-1-204,0 0 197,0 0-284,-7-7 127,5 5 0,-5-7 108,7 3 1,0 4-42,0-3 1,0-2-15,0 1 1,0 6-81,0 5 0,6 7-371,-1-2-12,0 4 193,2 8 1,0 4-194,3 10 322,4 4 0,-10 8-136,6 4 0,-1-2-237,1 7 0,4-5 609,-4 5 0,-3 0 0,7 5 0,-5 0 0</inkml:trace>
  <inkml:trace contextRef="#ctx0" brushRef="#br0" timeOffset="469">953 108 7477,'-16'-16'500,"8"7"1,-1 2-149,4 7 0,3 2-144,-3 3 0,3-1 1,2 8 222,0 5-240,0-1-48,7 6 1,-3 1 143,6 3-365,-7-3 214,11 6 0,-10-12 0,6 6-110,2-1 1,-3-4-16,1 3 1,1-9-50,4-2 107,1 1 0,-6-3-159,1-3 30,-1-3 0,6-4-111,-1-3 0,1-9 60,0-6 1,-6-8-145,0 2 0,1-4 0,3-1-235,-4 0 256,4 0 146,-12 6 1,6-2 107,-2 6-210,-5 0 43,6 5 422,-7 8 59,0 1 1,0 21 0,0 6 523,0 8-448,0 3-179,0 8-30,0-6 1,0 5 139,0-7 1,0 0 312,0 0-489,0 8 57,0-7-120,0 7 1,0-8 72,0 0 1,0-5-66,0 0 1,-1-2-285,-5 2 180,-2-3 0,-3-7-322,1-1 1,-2-4-1,-7-3-1014,-2-1 725,0-2 282,5-5-503,1-7 1,-1 0-32,1-3 576,-1-4 1,2 6-516,4-8 143,-4 0 37,12 1 616,-5-1 0,7 0 0,0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0:00.5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16 110 8027,'-7'-8'846,"5"-6"-304,-5 5-329,7-7 1,2 3-1,3 2 0,4 4-137,6 7 1,3-5 130,3 0 0,3 1-229,7 10 1,0 2 88,1 8 1,-6-1-31,0 1 0,0 5 56,5 0 1,-5 5-155,0-5 0,-9 6 45,-1-1 0,-2 2 78,-9-2 1,0 2 25,-5-7 1,-7 5-15,-3-6 0,-6 1 10,-5-5 0,-3-7-9,-7-4 0,0-4-8,-1-1 0,3-1 15,3-4 1,-2-4-117,7-7 0,-1-1-27,1-4 0,4-1-142,-4-4 0,10-4-68,6 4 0,3 2 106,2-2 0,0 5-287,0-5 1,7 9 146,4 1 0,4 2-362,6 9 0,2 0 222,3 5 1,3 0 444,-3 0 0,11 0 0,3 0 0</inkml:trace>
  <inkml:trace contextRef="#ctx0" brushRef="#br0" timeOffset="550">640 173 7702,'-15'0'174,"-1"0"1,6 0 583,-1 0-309,8 0 0,-4 7-167,7 3 0,0 4-162,0 2 0,0-1 135,0 1 1,7-1-147,3 1 0,-1 5-68,1 0 1,-5-2 294,6-9-96,-8 4 1,6-7-84,-4 3 0,-3-4-185,3-12 1,-3-2 93,-2-8 1,-5-1-106,-1-4 0,-4-2-26,5-3 0,-6-3 169,6 3 1,-5-4-231,5-1 0,-1 5 49,6 0 1,-5 7-179,0-2 0,0 4-91,5 1-153,7 1 0,1 6 21,8 4 0,0 3-156,-1 2 1,6 5 10,0 0 1,5 8 622,-5-3 0,6 4 0,-2 1 0</inkml:trace>
  <inkml:trace contextRef="#ctx0" brushRef="#br0" timeOffset="880">968 235 8005,'-10'14'113,"-1"-4"1,6 3 486,-5-8-301,6 7 1,-3-9 39,7 8-156,0-8 1,2 4-92,3-7 70,4 0 0,8-2-89,4-3 1,-4-3 105,4-8 0,-3 0-385,-3 1 0,1-1 98,-1 1 1,1-1-186,0 0 0,-8-4 122,-3-1 1,2 0 2,-1 5 1,-1 6 203,-5-1 1,0 1-74,0-6 0,-7 8 164,-4 3 1,-2 3 0,-3 4-37,0 3 14,1 10 1,1 4-61,3 7 1,-1 0 2,7 6 1,-5-3-124,4-3 0,1 4-207,5-4 1,7-2-283,4 2 1,4-7 246,6 2 0,-2-11-297,7-4 0,5-5 614,6-1 0,-1-7 0,-5-3 0,8-11 0,0-3 0</inkml:trace>
  <inkml:trace contextRef="#ctx0" brushRef="#br0" timeOffset="1257">1468 95 7034,'-9'0'518,"2"0"-374,0 0 580,-2 7-375,-6-6 0,4 6 105,1-7-266,0 7 0,-6-3-26,0 6 1,6 0-110,0 6 1,1 0 61,-2-1 1,3 1-272,3 0 23,3-1 0,-3 1 112,10-1 0,-2-6-75,8-4 0,4-3-46,6-2 1,0-2-149,-5-3 0,4 2 58,1-8 1,0 1-66,-5-6 1,-1 1 49,1-1 1,-1-3 122,1 3 1,-6-3 262,1 9-156,-8-4 0,6 5 294,-4 4-185,-3 3 0,5 9 387,-7 4 1,-2 4 135,-3 6 0,3 3-281,-3 8 0,-2-1 95,2 0 0,-2 0-70,2 0 0,1-5-248,-6 0 0,5-1 107,-6 1 1,8-4-191,-2-6 1,-4-2 96,-2-4 0,3 2-471,-3-6 1,6-1-55,-5-5 0,1-2-287,-1-3 1,-2-9-421,6-7 1,-4-1 465,5 1 1,0-4-163,5-6 803,0 0 0,6-7 0,3-2 0</inkml:trace>
  <inkml:trace contextRef="#ctx0" brushRef="#br0" timeOffset="1563">1671 126 10116,'8'0'544,"-1"0"1,-2-2-379,1-3 0,0 1-167,0-6 0,-3 5 177,8-6-297,-1 8 0,6-9-102,-1 7 210,1-1 379,-1 6-310,1 0 0,-7 7 196,-4 4 1,-3-3-106,-2 3 0,0-1 83,0 6 1,-6-1-45,1 1 0,-7 0-234,2-1 1,-9-1-220,-2-3 0,0 1 168,5-7 1,1 0-149,-1-5 0,6 0-40,-1 0-489,1 0 1,1-7 312,4-3 0,3-4-598,2-2 0,2 1 1061,3-1 0,11 0 0,8 1 0</inkml:trace>
  <inkml:trace contextRef="#ctx0" brushRef="#br0" timeOffset="1887">1951 32 7964,'-6'9'0,"2"5"0,-6-4 1232,6 4-750,-3 2 1,7-1-57,0 1 1,0-1 47,0 1-28,0 0-209,0-1 0,2-6 0,3-4 0,-1-3 209,6-2-209,0-7 0,6-2 0,0-6 0,-6-1-708,1 0 0,-6-4-806,5-1 0,-5 0 1277,6 5 0,-6 6 0,5 0-131,-6-1 0,4 3 295,-2 2 98,-5-2-221,6 6 438,0-5-297,-5 7 0,5 7 241,-7 3-344,0 4 0,0 4-93,0 2 1,2-1 130,3 7 1,-3-5-183,3 5 1,-3-7 95,-2 2 0,0-3-575,0-3 1,1-1-57,5-4-353,-5 4 1,6-10-455,-7 6 1407,0-6 0,7 3 0,2-7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0:03.7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266 172 7766,'-9'2'296,"4"3"13,3-3-177,2 12 1,0-11 0,0 8 0,6 4 8,-1 6 0,5 7 137,-5-2-392,8 10 1,-5-3-565,8 4 511,-7-5 0,4 0 90,-2-1 0,-2 0-473,1 0 0,-1-6 52,1-5 498,-3-2 0,0-3 0,2 1 0</inkml:trace>
  <inkml:trace contextRef="#ctx0" brushRef="#br0" timeOffset="292">32 47 7245,'-16'-15'-659,"8"6"879,1-5 29,7 12 103,0-5 0,1 7 146,5 0-352,2 7 0,10 2 46,2 7 1,5-4-75,6 3 0,0-8 0,0 9 1,6-4-83,-1 4 1,6-1 220,-6 1-464,8-7 174,-4 4 1,1-9-45,1 6 1,-7-6-165,1 1 0,2-3-459,-1-2 482,-8 0 0,-1 0-91,-7 0-139,-1 0 229,-4 0 1,-6 0-328,1 0 546,-8 0 0,4-7 0,-7-2 0</inkml:trace>
  <inkml:trace contextRef="#ctx0" brushRef="#br0" timeOffset="668">953 172 7938,'2'14'42,"3"-4"1,-2 3 276,8-8 0,-6 7-79,5-2 0,1 4-136,4 2 0,1-1 0,1 1-56,4 0-40,-4-1 43,13 1 1,-13-2-496,4-4 347,3 4 1,-5-12-189,7 3 1,-6-3-302,0-2 1,-4-2-293,-6-3 878,4 3 0,-5-19 0,7 4 0</inkml:trace>
  <inkml:trace contextRef="#ctx0" brushRef="#br0" timeOffset="843">1312 110 7992,'-16'7'-513,"1"-6"1,-1 8 412,0-4 1,1-1 108,-1 6 0,-5 0 356,1 6 0,-6 7-85,5 3 0,-7 5-202,2 5 1,-3-1-154,-3 7 0,8-9 105,3-2 0,4-2-216,1-8 0,8 0-15,2-5 2,5-8 0,8-1-76,3-7 275,4 0 0,8-14 0,3-3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0:06.1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17 281 7459,'-9'7'364,"2"-4"97,7 8-248,0-8 0,0 16 0,2-3 91,3 1 1,4 6-72,6-2 1,6 6-119,0-1 0,5 2 33,-5-2 0,1 2 0,-3-7-106,2-2 1,5-2-327,-5-1 162,0-8 134,-6 6 0,1-12-49,0 3 0,-6-5 85,0-5 0,-6-4-60,1-6 1,2-6 3,-2 0 0,0-7-8,-5 2 0,2 2-206,3-2 255,-3 0-68,5-5 1,-7 0-106,0-1 1,0 1 132,0 0 1,0 0-221,0 0 1,-2 6-240,-3 4 376,3 4 0,-6 3-561,2 4 382,5 3 1,-6 9-68,7 3 1,0 4 0,0 8 335,0 4 0,5-4 0,0 4 0,6 1 0,-6-1 0,7 7 0,-3-4 0,6 7 0</inkml:trace>
  <inkml:trace contextRef="#ctx0" brushRef="#br0" timeOffset="530">563 531 7804,'0'8'695,"0"-1"-445,0-7 14,0 0-116,7 0-40,-5 0 1,10-7-1,-5-3-157,1-4 0,-2-1-75,4-1 0,-5 0 160,6 1 1,-8-1-11,2 0 1,-1 1-133,1-1 0,-3 1 67,3-1 13,-3 0 1,-4 3 36,-3 2 0,1 4-14,-6 7 0,1 2 189,-1 3 0,-2 6 110,6 9 0,-4-1-178,5 7 1,0-5-118,5 5 1,0-1 73,0 1 1,1 1-1,3-6-449,1-2 169,7-1 3,-3-3-141,13-6 198,-4 5 1,6-13-474,-3 5 0,-2-12-21,7-4 25,0-4 466,-2-1 1,-1-6-1,-8-2 148,1-1 0,-1 5 0,1-2 0,-5 0-199,-1 6 199,-7-4 143,4 10 20,-7 0 0,0 9 267,0 11 1,0 2-1,0 5 620,0 3-616,0-4-55,0 6 1,0-8-83,0 1 1,0-1 230,0 1-358,0-7 0,0-1 313,0-2-352,0-5 1,-5 4 95,0-10 1,0 2-215,5-8 0,-2-4-179,-3-6 1,3-2 120,-3 3 0,-2 1-177,2-7 0,-1 5 0,6-4-114,0 3 0,0-1-441,0 3 426,0 9 1,2-10-247,3 11 1,-1-2 186,6 1 1,1 4-257,4 7 174,1 0 492,0 0 0,-1 0 0,1 6 0,-1-1 0,6 7 0,0-2 0,7 11 0,-4 3 0</inkml:trace>
  <inkml:trace contextRef="#ctx0" brushRef="#br0" timeOffset="1050">1203 375 8020,'0'-9'888,"0"0"-312,0 4-105,0 3-164,0-5-125,0 7 1,0 2-3,0 3 0,0-1 28,0 6 0,0 1 133,0 4-494,0 1 176,0-1 0,2-1-146,3-3 1,-3 3 87,3-4 0,-2 2-147,2-1-88,-3 2 168,5-4-1,0 0-15,-5-9 90,12-2-159,-13-12 1,12 0 97,-8-6 0,7-6-40,-2 5 0,-1-5 80,1 5 0,-1 0 0,3 5 37,-1 1-81,-8-1 190,11 1-61,-12 6 0,6 2 118,-2 7 1,-3 0 54,7 0-212,-6 0 1,3 7 7,-7 3 137,0 4 0,2 2 287,3-1-236,-4 1 1,6-6-96,-7 1 1,2-2-48,3 1-17,-3 4 1,7-12-150,-4 3 295,-3-4-490,12-1 47,-6-6 0,6-3 110,-3-7 1,2-5 40,-2 1 1,-2-1 47,1 5 0,-7 1 111,3-1-102,2 7 0,-4-3 218,6 7-197,-6-7 1,4 10 183,-3-3 1,-3 5 32,3 5 1,-3 4-116,-2 6 1,0 1-1,2 0 20,3-1-13,-3 1-250,5-1 102,-7 1 0,0-6-114,0 1 1,0-1-717,0 6 501,0-7 195,7-3-1006,1 1 531,1-5-116,5 5 598,-12-14 1,12 4 199,-4-8 0,4 1 0,1-6 0,1 1 0</inkml:trace>
  <inkml:trace contextRef="#ctx0" brushRef="#br0" timeOffset="1359">1827 312 8004,'-7'16'717,"0"-6"-63,-3 1-366,3-8 0,2 6 68,0-4 0,-2-3 87,2 3-341,3-3 1,-5-9-4,7-4-69,0-3 1,5-1 22,0-1 0,7 6-115,-1-1 1,-3 3-74,3-3 0,-1-1 81,6 7 0,0 0 125,-1 5-81,1 0 186,-1 0-126,-6 0-23,5 0 1,-11 7 196,8 3 0,-8-1 33,2 1 0,-3 1-95,-2 4 1,0-4-3,0-1-316,-7 0 22,5-1-15,-11 5 0,4-12 127,-7 3 121,1 4-742,-1-8 1,1 5-1124,-1-12 985,7 5 211,2-13-653,7 12 1019,0-12 0,2 5 1,3-6 203,6-1 0,9-6 0,5-3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0:10.5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32 250 7823,'-9'7'475,"0"-5"-241,4 3 0,3 3 120,-3 3-40,3 3-160,2 1 0,0 1-126,0-1 0,0 1 1,2-2-170,3-4 109,-3 4-261,12-12 1,-11 10 365,8-7 1,-6 1-75,5-6-63,-6 0 1,8-7 17,-7-4 1,6-3-25,-6-1 0,5-1 63,-5 0 0,6-4-103,-6-1 1,6-2 95,-6 3 1,7 2-25,-2-3 0,-1 4 23,1 1 0,-4 6-13,4 0 125,0 6 1,6-1 252,0 10-242,-8-3 1,4 17 194,-6-3 1,1 4-73,-2 1 1,-4-2 0,5 6 104,-5-3-491,6-1 157,-5 1 0,5-9 0,-5 2-147,3-1 0,-2-2-1070,8-1 851,-8-4 1,11-7-138,-3 0 0,-3-2-222,3-3 1,-1-4 722,6-7 0,-1-6 0,1-3 0</inkml:trace>
  <inkml:trace contextRef="#ctx0" brushRef="#br0" timeOffset="206">562 0 7823,'0'9'131,"-7"5"0,6-11 99,-4 8 0,-2-6 116,1 5 0,1 1-65,5 4 0,0 6-138,0 0 1,0 7 65,0-2 0,0 3 156,0 2-582,0 7 0,5-10 204,1 3-492,6-3 1,-11-4 0,6-3-1484,0-3 1093,-5-10 895,5-1 0,-7-14 0,0-1 0</inkml:trace>
  <inkml:trace contextRef="#ctx0" brushRef="#br0" timeOffset="347">500 250 8675,'-9'-9'1951,"2"2"-1742,7 7 0,0 0-338,7 0 1,2 0 150,7 0 1,6 0 290,4 0-104,4 0-26,1 0 0,0 0-892,0 0 1,-5 0 223,0 0 485,0 0 0,6 0 0,-1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0:13.1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251 204 7999,'0'-16'-78,"0"1"240,0-1 0,-2 2 276,-3 4 0,3-4 245,-3 4-379,3 3 0,0 0 214,-3 7-456,3 0 0,-10 1-79,7 5 1,-7 9 200,2 11 0,-4 4-102,-2 1 1,0 7 39,1 4 0,-1 3-119,1 2 0,-1-2 53,0-4 0,1-3-75,-1-6 1,6-1-130,-1 0 1,8-12 159,-2-3-169,3-11 1,4 0 115,3-10 1,4-11-87,6-10 0,1-8 15,-1-3 1,3-6 17,3 1 0,-4-1 42,4 1 0,-4-1-10,-1 7 1,-1-8 120,1 3 1,-1 4-103,1 6 1,-5 0 165,-1 5 1,-1 3-61,1 2 205,-3 11-252,0 3 0,-4 14 192,8 3 0,-6 6-36,5 5 1,-4-2 241,4 7 1,0 2-58,6 8 0,0-3-84,-1 3 1,1 3-200,-1-3 1,-4 2 77,-1-1 1,-1-4-330,1 3 1,-1-5 112,-4-5 0,-3 2-392,3-7-1364,-3 0 872,-2-6 34,0-6 1,0-4 358,0-10 1,-2-4-93,-3-6 0,1-1 647,-6 0 0,0-1 0,-6-4 0,0 4 0,1-4 0,-6 2 0,0-2 0,0 4 0,6-4 0,-3 9 0,-2 1 0,2 1 276,-3-6 1,4 8 6,1 3 1,6-2 1062,0 1-460,6 1-467,-3 5 0,14 0-96,4 0 0,2 5-481,3 1 1,7 4 71,3-5 0,-2 6-75,2-6 0,0 5-645,5-5 1,0 6 386,1-6 1,-6 5 418,0-4 0,0 6 0,5-4 0</inkml:trace>
  <inkml:trace contextRef="#ctx0" brushRef="#br0" timeOffset="223">766 79 8038,'-9'-7'0,"-5"0"80,4-3 529,3 3-310,-7 0 0,7 7-44,-3 0 0,3 7 14,7 8 1,0 6 86,0 0 0,0 7-126,0-2 1,2 9-190,3 1 0,-2 2 135,8-1 1,-6-3-446,5 8 0,1-7-46,4 1 0,-4-3-254,-1-2 1,0-1 60,6-4 0,0-4 178,-1-6 0,-4-8 330,-1-2 0,0 2 0,6 1 0</inkml:trace>
  <inkml:trace contextRef="#ctx0" brushRef="#br0" timeOffset="610">1047 376 7571,'-7'-9'1443,"3"2"-1035,-6 7-396,7 0 0,-10-2 148,8-3-182,-7 3 225,3-5-54,-6 7-60,-1 7 0,6 0 4,-1 4 1,8 3 41,-2-4-8,3 4 16,2 1-220,0 8 60,0-13 0,2 11 42,3-10 1,-2-3-156,8 3 0,-1-8 53,6 2 1,-6 2 130,1-1-377,-1-1 187,6-5 1,-1-5 9,1-1 0,-6-6-93,1 2 1,-3-4 145,3-2 1,1 6-75,-7-1 372,7 1-185,-3-6 1,1 3 329,1 2-114,-8 4-194,4 7 0,-7 7-66,0 4 0,5-3 11,0 3 0,1-1-430,-6 6 0,5-1 189,0 1 0,2-1-574,-2 1 0,-1-5-61,6-1 869,1-7 0,4 4 0,8-21 0,1-3 0</inkml:trace>
  <inkml:trace contextRef="#ctx0" brushRef="#br0" timeOffset="908">1406 251 8038,'-11'0'406,"1"0"1,5 0-161,-6 0 0,3 1 0,-4 5 90,1 4-149,8 4 0,-11-2 188,3 4-311,4-4 109,-6 10-236,11-6 1,-10 0 92,7-1 1,-1-4-135,6-1 1,2-6 34,3 1 1,4-4-260,7-1 209,-1 0 0,1 0-101,-1 0-23,1 0 227,0 0 1,-1 0-74,1 0 252,-1 0 0,1 0-86,0 0 118,-8 0 1,-1 2 0,-7 3 227,0 6-374,0-4 0,-1 7-64,-5-4 1,-1 4 28,-3 1 0,-4-1-96,4-3 1,-4 1-750,-2-7-58,1 7 1,-1-10-160,0 3 630,8-3 0,1-9 418,7-3 0,0-11 0,0-4 0</inkml:trace>
  <inkml:trace contextRef="#ctx0" brushRef="#br0" timeOffset="1131">1546 95 8038,'0'-16'182,"0"0"81,0 1 1,0 4 82,0 1 122,0 7 58,0-4-232,0 7-121,0 7 0,0 6-51,0 8 1,0 7 107,0-2 1,0 5-113,0 6 0,0-3 43,0 8 0,2-2 0,2 3-202,1-1 0,0-7-1020,-5 1 761,0 4 1,5-9 5,0 0 0,2-6-142,-2-10 1,-1-1-479,6-4 0,-4-3 442,4-7 0,-7-8 472,3-8 0,2-6 0,1-17 0,7-1 0</inkml:trace>
  <inkml:trace contextRef="#ctx0" brushRef="#br0" timeOffset="1405">1749 235 8038,'0'-9'-114,"0"3"0,0 4 1314,0-3-550,-7 3-624,6-5 319,-13 14-115,5 2 1,-7 8-189,1 4 1,4-4-108,1 4 0,1-2 108,-1 2 1,-4-4 67,4 4 0,3-4 141,1-1-379,5-1 64,1-6 0,1 3-34,5-7 1,2 1-90,8-6 217,0 0 1,1-2 0,2-2-143,2-1 0,0 0 74,-6 5 1,1-5-21,-1 0 0,1-1 42,0 6 1,-1 0-128,1 0 1,-6 0 56,1 0 1,-6 0-589,5 0-825,-6 0 495,10 0 1003,-6-6 0,8 4 0,0-12 0,-1 5 0</inkml:trace>
  <inkml:trace contextRef="#ctx0" brushRef="#br0" timeOffset="1761">2046 266 10398,'-9'-7'784,"2"6"-690,7-6 33,-7 7 0,4 0-238,-8 0-140,8 0 213,-4 7 0,2-4 117,0 8 0,-2-6-199,1 5 207,5 1-88,-6 4 0,7 1 45,0-1 0,0 1-125,0 0 0,2-6 4,3 0 0,3-6-92,8 1 0,0-3-167,-1-2 182,1-7 1,-2-2-81,-4-6 0,4-1 102,-4 0 1,-1 1 146,1-1 1,-4 1-19,4-1 0,-6 6 105,1-1 493,-4 8-427,6-11 1,-5 14 256,3 0 0,-3 7-150,-2 8 1,0 3-169,0 3 0,0-2 47,0 7 0,0-2-614,0 2 1,2 2 251,3-8 0,-3 6-274,3-5 0,2 0-142,-2-5 0,2-1 624,-2 1 0,4 0 0,7-1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0:16.5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204 1 7905,'-16'0'32,"0"0"330,1 0-205,6 0 0,-5 5 0,6 2 512,-1 2-525,-5 1 1,5 12 0,-6 4 351,-1 4-373,0 8 0,3-3 0,0 6-14,3 3 0,7 1 271,-3 2-440,5 0 0,1-2 114,0-4-415,7-3 311,1-13 0,13-1-77,0-3 0,5-9 1,-4 2-1,3-6-968,2-4 730,3-2 0,1-2-976,0 0 691,1 0 418,-1-7 1,-2-2 231,-3-7 0,11 1 0,-4-1 0</inkml:trace>
  <inkml:trace contextRef="#ctx0" brushRef="#br0" timeOffset="410">563 391 7905,'0'-10'-1407,"0"-1"1755,0 8-123,0-4 0,-2 0-19,-3-4 166,3 4-123,-5 0 43,0 1-82,-2 4-82,1-5 0,-6 7-37,3 0 1,3 0 136,-3 0 1,1 2-175,-6 3 1,1 3 78,-1 8-128,7 7 1,-3-6 117,7 4 1,0-4-203,5-1 160,0-1 0,0 1-109,0 0-73,0-1 203,0 1-181,7-1 37,1-6 1,8 3 0,0-7-81,-1-1 1,1-4 93,0-5 1,-1 1-18,1-6 1,-1-1-126,1-4-13,0-1 157,-8 1 1,6 4 4,-3 1 0,-3 1-24,3-1 1,-6 1 177,5 4 377,-6 3-518,10-5 0,-13 9 41,5 3 0,0-1 57,0 6-98,-1 0 1,-5 6 10,0 0 0,0-1 89,0 1-55,0-8-617,7 6 214,-5-12-765,4 12 752,1-12 1,-3 5-595,6-7 973,-6 0 0,10-7 0,-6-2 0,8-7 0</inkml:trace>
  <inkml:trace contextRef="#ctx0" brushRef="#br0" timeOffset="632">797 172 7905,'-7'-15'455,"5"6"-205,-5-5 1,5 11 277,-3-8-300,3 8 1,-4-2-50,6 10 1,0 4-1,0 8 490,0 4-525,0-4 1,1 13 0,3-4 27,1 3-103,0 2 1,2 0-1,2 1-134,-1-1 1,5-2-147,-8-3 0,5 4-198,-5-4 0,7-4-45,-1-1 1,-2-3 188,1-3 0,0-4-603,6-1 0,-6-6-14,1 1 419,-1-4 463,-1-1 0,5 0 0,-6-13 0,8-5 0</inkml:trace>
  <inkml:trace contextRef="#ctx0" brushRef="#br0" timeOffset="833">1078 407 9849,'0'10'578,"0"0"-89,0 2-562,7 2 0,-6-3 149,5-1 0,-3 1 250,2 4-747,-3 1 357,12-1 1,-12-4-665,3-1 1,-2-5-869,2 6 1126,-3-8 0,7 4 132,-4-7 1,-3-1 337,3-5 0,-3-2 0,-2-15 0,0-1 0</inkml:trace>
  <inkml:trace contextRef="#ctx0" brushRef="#br0" timeOffset="960">1078 235 7905,'-9'-16'51,"-5"-6"1,12 10 304,-3-4 1,-2 9 731,2-3-658,0 6-104,5-3-747,0 14 398,0 2 0,5 6-27,0 1 1,7 0 0,-1-1-1251,3 1-172,-6-1 1012,6 1 0,-5-6 460,7 1 0,-1 6 0,1 7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0:19.6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1 141 7995,'0'38'-708,"1"0"1,3 5 841,1-1 16,0 0 1,-5 5 0,2-1 308,3 1-414,-3-7 1,10 3 0,-5-6-172,2-2 1,-4-8-24,5-1 0,-5-14-538,6-1 351,-8-8 336,11-3 0,-5-14 0,7-3 0</inkml:trace>
  <inkml:trace contextRef="#ctx0" brushRef="#br0" timeOffset="206">422 0 7926,'0'33'-199,"0"4"340,0-4 0,5 10 0,1-5 1,-3 2-1,0 2-184,3-2 0,-5 3-172,5-7-99,2 1 258,-6-6 0,10-2 0,-7-3 0,-1-5-814,-2-3 253,-2-10 617,0 6 0,-7-12 0,-2 5 0</inkml:trace>
  <inkml:trace contextRef="#ctx0" brushRef="#br0" timeOffset="388">94 359 7995,'-15'0'0,"-6"0"0,0 0 0,2 0 0,9 0 0,3 0 0,7 0 0,8 0 0,8 0 0,6 2 0,10 3 0,1-3 0,3 3-119,-3 4 147,12-7 0,-5 5 37,7-7-1096,0 0 663,-7 0 1,5 0 367,-4 0 0,-3 0 0,1 0 0</inkml:trace>
  <inkml:trace contextRef="#ctx0" brushRef="#br0" timeOffset="1386">781 328 7986,'-9'-7'405,"-4"5"-390,4-4 1,-7 6-31,1 0 93,6 0 1,-5 0-170,4 0 117,-4 6 1,0-2 0,4 6 73,4 2-68,-2-5 0,6 7 40,-3-3 0,3 3-19,2 1 0,0 1 37,0-1-80,0-6 24,7 5 0,-4-12-154,8 3 148,-1-3 0,1-2 0,-1 0-143,2 0 135,2-7 1,-4 3-83,1-6 1,-2-1 79,1-4-16,4 6-10,-5-5 1,-1 11-2,-3-8 82,4 8-83,0-11-1,-1 12 15,6-5-5,-12 7 0,5 2-191,-7 3-2,7-3 185,-5 12-296,5-12 1,-6 10-123,4-7 85,-3 7-46,5-10 210,0 5-333,2-7 511,-1 0 0,6 0 0,-3 0-145,-4-7 1,7 0 144,-4-4 0,-1-2 0,-1 2 192,-1-3 1,0 0 0,-3 2-90,1 2 465,0 6 0,-3-8 216,3 7 253,-3 0-778,5 5 1,-6 7-17,5 3-175,-5 4 0,6 2-112,-7-1 1,2 1 349,3 0-126,-3-1-317,5 1 1,-7-6 0,2-1 410,3-2-310,-3-2 17,4 2 0,-4-5 85,3 3-391,-3-3 233,5-2 0,-2-2 1,2-3-300,2-6 277,-6-3 0,10 4 0,-7 0-175,3-3 206,-5 0 1,4 2 164,-3 1 33,-3 6 77,12-10 33,-12 13-251,5-6 1,-6 7 577,5 0-355,-5 7 1,6-4-1,-7 8 506,0 1-461,7-5 1,-5 6-254,3-2 61,4-4 1,-7 2 156,3-4-494,4-4 362,-8 6 14,13-7-132,-5 0 1,6-5 0,-1-2-189,-3-1 90,3-3 1,-13 2-96,13-4 0,-7 4 0,5-7-74,-1 1 88,-8 6 1,9-5 0,-5 6-168,2-1 40,-6-5 1,6 10-344,-4-6 500,4 7 0,1-4-464,1 7 196,-8 7 158,4 1 302,0 8 0,-5-6 0,3 1 0,-2 1 0,3 2 0,-5-6 0,13 6 0,-10-12 0,6 3 0,-6-3 0,9-2 0,-2 0 0,-4 0 0,7 0 0,-13 0 239,13-7 378,-5-2-422,0-6 1,-1 4 688,-2 1-67,-5 6 37,6-2-462,-7 6-25,7 0-364,-5 0 115,5 0 0,-7 6-87,0 5-49,0-4 0,5 7-204,0-4-944,0 4 713,-5 2-1471,0-8 1692,0 6-767,0-12 999,0 5 0,0-9 0,0-3 0,0-4 0,0-13 0,0-3 0</inkml:trace>
  <inkml:trace contextRef="#ctx0" brushRef="#br0" timeOffset="1508">1593 47 7995,'-9'-9'85,"2"3"0,7 7 0,0 4-32,0 6-51,0 10 1,0-4 0,0 4-664,0-4 439,0 6 1,5-6-572,1 4 793,6-4 0,-4 6 0,8 1 0</inkml:trace>
  <inkml:trace contextRef="#ctx0" brushRef="#br0" timeOffset="1718">1827 203 8039,'0'9'1122,"-5"0"-620,0-4-304,-1 3 0,6 8-85,0 0 0,0-1 227,0 1-498,0 0 180,0-1 0,0 2 23,0 4 1,0-3-104,0 2 1,6-7 0,-1-3-616,-2 2 435,-1 2 1,3-4-717,0 1 0,2-8-190,-1 2 819,-5-3 325,13-2 0,-5-7 0,6-1 0</inkml:trace>
  <inkml:trace contextRef="#ctx0" brushRef="#br0" timeOffset="2166">2030 391 7995,'0'-16'0,"2"2"0,3 4 0,-3-4 0,5 5-1127,-7-6 845,0 6 1,5-5-1,0 4 141,-2-4 0,-1 3 141,-2 1 0,0-1 0,0-4 0,0-1 0,0 1 0,0-1 0,-5 6 0,0-1 0,0 1 0,5-6 0,0 6 0,0-1 0,-6 6 0,1-5 0,0-1 1602,5 3-772,0-6-384,0 5 19,0 0 23,0-4-182,0 11 441,0-5-438,0 7-345,0 0 1,-5 2-140,-1 3 252,1-3 0,5 11-627,0-2 359,0 3 0,0 1-317,0 1 1,0-6-1,0 1-227,0 1 315,7 2 1,-5 1 0,3 1 419,-3 0 0,5-1 0,2 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0:24.1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32 383 7990,'-10'16'0,"1"0"151,2-1 0,2 1 239,5-1 1,0 8-99,0 3 1,0 3-64,0 3 0,2-1-74,3 0 1,-3 6 86,3-1 1,2 0-67,-2-4 1,2-8 65,-2-3 0,-3-4-210,3-1 0,2-6 170,-2 0-285,0-6 1,1 1 77,-1-10 0,0-5-13,-5-11 0,0 2-21,0-7 0,2-6 69,3-4 0,-3-7-61,3 1 1,-3-3 76,-2-2 1,1 0-167,4 0 1,-3-1 94,3-4 0,2 3-45,-1-3 0,0 4 65,0 1 0,-5 7-29,5 4 0,1 4 33,-2 6 1,0 9-21,-5 7 203,7 6 0,-4 9-55,8 11 0,-6 12 74,5 3 0,1 2-104,4 8 0,1 6 158,0 5 0,-1 6-25,1-6 1,-1 5-89,1-5 1,0 0 17,-1-5 1,-1-1-28,-3 1 0,1-7-147,-7-3 1,5-11 91,-4-6 1,0-4-116,0-6 189,-5-3-134,6-7 1,-7-1 231,0-5 1,0-2-114,0-8 1,2 1-71,3-1 0,-3-5 24,3 0 1,-3-5-155,-2 6 0,0-8 114,0 2 1,0-5-256,0-6 1,5 4 32,0-3 1,1 1 19,-6-1 1,1 3-260,4-4 1,-3 6 196,3 5 0,-3-2 0,-2 7-908,0 2 544,0 9-492,7-4 621,-5 12 1,6-5-853,-2 7 871,-5 7 0,8 2 46,-4 7 1,-1-6-254,6 0 636,-6 1 0,10 4 0,-6 1 0</inkml:trace>
  <inkml:trace contextRef="#ctx0" brushRef="#br0" timeOffset="508">766 290 8014,'-2'-14'225,"-3"3"0,3-2 492,-3 2-302,3 4 71,-5-7-283,5 6 1,-4-3 420,6 1-141,0 6-198,0-10-226,0 13 0,0-4 111,0 10 1,0-2 0,0 9 68,0 6-136,6 4 1,-4 4-94,3 0 1,-1 6 97,1 4 0,-1 0 160,6-4-161,-7-8-39,11 5 0,-12-11-45,3 2 0,4-2-79,1-3 16,4-6-284,2-2 225,-1-7 1,-1-7 86,-3-3 0,3-11-395,-4-5 188,4-4 0,-4-1-72,1 0 0,-3 1 194,3 4 1,-3-1-1,-4 6 23,1 2 0,0 1 261,-5 3-216,0 6 0,2 4 541,3 10-323,-3 4 1,5 13 354,-7 4-254,0 4 13,0 8 0,2-3 0,1 5 163,2-2 12,0 5-261,-5-3 1,0 2 0,0-2 161,0-2 1,-1 0-9,-4-2-417,3-10 0,-12 11 152,4-11 0,-4-4-173,-2-1-446,0-4 420,1-1 1,-3-6-520,-2 1 1,2-8 0,-2 3-354,2-5 1,4-2-1,2-3-727,2-1 1291,6 0 0,-8-2-331,7-4-514,0 4 594,5 0 652,0 1 0,0 4 0,0-5 0,7 14 0,1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07:31.1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58 745 7767,'0'57'0,"2"-2"0,2-3 0,2-8-598,-1-3 457,-3-3 113,6-8 0,-6 4-36,5-9 0,1 1 110,-1-7-98,-1-9 165,-6 7-240,8-14 134,-5-3 1,5-11-41,-8-8 0,0-2 186,0-5 1,0 3-75,0-9 1,0 6 129,0-6 1,-6 0-97,-1-6 1,-1 0 104,1 0 1,5-1-114,-4 1 0,-3-7 142,3 1 0,-2-1-164,1 7 0,5-7 49,-4 1 0,-3-1-166,3 7 0,-3-1 104,3 1 0,4-5-108,-5 5 0,-1-4 72,2 10 0,-1 2 0,7-2 1,0 9 35,0-3 92,0 13-77,0-4-123,0 15 1,2 2 166,5 13 0,3 10-75,9 3 1,1 10-76,-1 2 0,6 1 72,1 5 1,6 5-114,-7 2 1,7-2 73,-6 2 0,5-6-6,-5 6 1,2-6-9,-3 6 1,-4-9-11,5 3 0,-5-11 99,-2-2 1,0-9-69,1 3 31,-10-14-29,7-3 1,-13-9 109,9 0 0,-8-2-65,1-5 0,-2-5 11,3-14 0,-5 3 16,4-9 1,-4 2-43,-2-2 1,0-4 2,0 4 0,0-6 10,0-7 0,0 5-31,0-5 0,0-2 31,0 3 0,0-7-137,0 6 1,-6 0 66,-1 7 0,-1 0-91,2 0 1,3 8-77,-3 4 0,-3 5-252,3 2 78,0 0 0,6 6-164,0 0-58,0 9 0,0-2 136,0 12 1,0-2-155,0 9 0,0 0 587,0 6 0,8 0 0,3 0 0</inkml:trace>
  <inkml:trace contextRef="#ctx0" brushRef="#br0" timeOffset="633">900 381 7007,'-11'0'432,"-6"9"1,15 1-254,-5 9 0,5 1-151,2-1 0,0 2 95,0 5 1,2-3-194,5 9 1,-3-7 101,9 7 1,-2-8-89,1 1 0,5-4 66,-4-1 1,-2-8 96,1 1 38,1-9-87,6 5 113,0-9 1,-2-15-106,-4-4 1,-2-5-100,-5 5 1,-4-6 68,5-1 0,-5-6-6,-2 7 1,0-3 31,0 3 1,0 3-20,0-3 1,0 10-33,0 2 1,6 7 51,1-7 43,-1 9 1,-6 4-56,0 13 0,6 12 88,1 7 0,6 13 50,-7 6 1,7 4-71,-7 2 0,9 9 175,-2 4 0,4 7-302,2 6 0,6-4 469,1 4 1,-1-3-109,-5 3 1,-10-15-265,-3-4 0,-5-6 50,-2-14 0,-9 3 54,-4-2 1,-4-13-101,-2-1 1,-2-9-183,-5-10 0,-1 3-313,-5-8 0,-4-1 498,4-6 1,2-15-581,-2-4 1,2-6 191,-1-1 1,3-4-160,9-8 1,0 6 124,0 0 0,6 0-453,0-6 1,9 2 297,-3 4 1,5-2-119,2 8 0,0-5 599,0 5 0,9 1 0,1-3 0,10-2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0:27.6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110 186 8104,'0'-16'0,"0"1"0,0-1 0,0 1 853,0-1-480,0 0-156,0 1-47,0-1 1,5 0-78,0 1 1,13 6 0,-3 4 279,3 3-407,-1 2 195,6 0 1,-4 7 162,7 4-299,0 2 1,-2 5-107,-3 3 208,3 3 1,-6 7 14,2 0 1,-4 1 49,-6-1-107,4 7 0,-12-5 0,3 3 41,-3-3 1,-4-7 0,-1-1-21,-3-3 0,-7-1-124,-3-5 0,0-6-57,-4 0 143,-5-6 1,3 1 8,-4-10 1,-4-4-1,4-8-29,-3-4 1,3 2-129,0-7 0,1-2-31,-1-8 0,-1 3 0,6-4 1,2 4-150,1 2 260,10 0 1,1 0 0,7 1-643,0 4 299,7 4 159,1 13 1,15 0-869,3 4 533,3 3 218,3-5 1,-1 9-289,0 3 1,7 2 0,2 5-362,0-1 950,-2-1 0,0 13 0,2 1 0</inkml:trace>
  <inkml:trace contextRef="#ctx0" brushRef="#br0" timeOffset="511">672 233 8008,'-16'7'451,"6"-6"-110,0 5 468,6-5-331,-3-1-387,7 0 136,0 7-42,0-5 1,2 12 0,3-4 109,6 4 1,2 2 35,3-1-161,0 1 1,-2 0-113,-4-1 7,4 1 1,-7-1 0,5 1 53,-2 0 1,-5-2 12,6-4 1,-8 4 210,3-4-260,2-3 16,-6 0 0,3-7-12,-10 0 0,1-7 1,-6-3 123,-2-4-129,-2-2 1,0-4-98,4-1 1,-4-7 114,4 2 0,-3 2-62,3-2 1,3 1-119,7-1 0,0-1-164,0 6 176,0 0 0,0 5 1,2 1-116,3-1 0,4 2-39,6 4 1,1 3-437,-1 7 409,8 0-298,-6 0 0,11 0-29,-7 0-392,0 0 566,-6 7 1,1-4 3,0 8 1,3-1-657,-4 6 470,4-1 386,-10 1 0,5-6 198,-4 1 0,4-1 0,-5 6 0</inkml:trace>
  <inkml:trace contextRef="#ctx0" brushRef="#br0" timeOffset="1294">1031 326 8008,'0'16'2336,"0"-7"-1700,0 5-341,7-13 22,-5 6 0,12-7-147,-6 0 1,8-7 85,-1-3 0,-4 1-29,-1-1 1,-4-1-275,4-4 1,-5-3-1,4-1 120,-2-1 1,0-1-144,-2 5 1,-3-5 105,3 1 1,-3-1 41,-2 5 54,0 1-49,-7-1 1,-2 2-31,-7 4 0,6 3 53,0 7-42,-1 7-166,-5 1 135,8 8 0,1 6 1,7 4-200,0 4 28,0 1 172,0 0 1,0 1-844,0-1 363,7-7 128,1 6 1,8-8-198,0 4 0,-1 2-302,1-7 0,1 0 66,4-6 1,-2-6 218,7-4 0,-2-3 532,2-2 0,2-2 0,-7-3 0,7-4 0,-11-6 0,11-1 0,-6-1 0,3-4 0,-6 3 0,3-6 0,-6 3 0,0 4-110,-1-4 0,-6 4 117,-4 1 0,2 1 1439,-2-1-961,0 7 0,-5-5 941,0 4-817,0 3 0,-7-5-23,-3 7 1,1-6-27,-1 6-474,0 0 1,-6 0 0,0 0 30,1 1 1,-1 2 242,1 2-414,-1 0 1,0 6 70,1-1 0,1 7-135,3-2 1,-1-1-270,7 1 137,-7 1 142,10 4 1,-5 3-30,7 3 33,0-11 90,0 18 1,0-18-66,0 11 66,7-11 1,-3 4-16,6-3 15,0-4 0,6 5-60,0-7 1,-1 0-8,1-5 0,-6 0 14,1 0 0,-1 0 0,6-2 39,-1-3 1,1 2-14,0-8 0,-6 6 133,0-5 0,-4 6-76,4-1 13,0 3 0,6 4 147,0 3 0,-3 4 7,-2 6-67,3 1 1,-7 1 76,3 4 0,2 4 0,-5 6 30,2 0 0,-6 7 296,3 4-414,-5-4-38,-1 0 0,0-2 132,0 1-297,0-8 181,-7 1 0,-1-13 0,-6 4-462,3-4 261,-3-8 1,4-2-209,-11-7 1,9 0-302,-3 0 0,2-12-616,-2-4 0,-1-5 58,1 1 632,6-5 0,-3-6-816,7 0 1368,-1-7 0,6 3 0,0-7 0,14 8 0,4-4 0</inkml:trace>
  <inkml:trace contextRef="#ctx0" brushRef="#br0" timeOffset="1614">1827 295 8008,'9'0'1914,"-2"-7"-865,-7 6-374,0-6-342,0 0 1,0 3-167,0-6 1,0-1 173,0-4-520,0 6 211,0-5 1,0 6 235,0-8-442,0 0 182,0 1 0,0 4 63,0 1 0,1 1-84,5-1-99,-5 3-52,13 0 203,-12 5 1,12-3 54,-4 10 1,-1-1 81,1 6 1,-4 6-114,4 5 0,-7 5 209,3-6 1,-5 8 43,-1-2 1,0 2-128,0-2 1,0 2-226,0-8 0,-7 1 61,-3-5 0,-4-2-176,-1-4 1,-1 2 23,0-6-608,-6-1 1,4-12-63,-2-4 0,8-3-79,1-1 0,8-8 0,-3-1-1018,5 0 1114,8-6 370,1 6 410,8 0 0,0-13 0,-1 4 0</inkml:trace>
  <inkml:trace contextRef="#ctx0" brushRef="#br0" timeOffset="1948">2108 77 8008,'0'15'1000,"0"1"0,0-6-342,0 1 34,7-1-176,-5 6-103,5-1-243,-7 1 0,0-6 169,0 1-366,0-1 98,0 6 1,1-2 268,5-4-584,-5 4 237,6-5 1,-7-1 0,6 1-202,-1-4 112,0-3 1,-3 5-45,3-7-108,-3 0 97,5-7-7,-1-2-101,-4-6 241,12-1 1,-10-1-195,6-4 1,-5-3 98,6-8 0,-3 6-156,3 0 216,3 7 0,-11-9 0,6 8 199,-2 1 0,3 6 635,-5 3-615,7 7 1,-5-3 103,4 12-141,-4 9 1,-2 4-32,0 7 130,7 0 0,-10 11 59,3-1-309,4 1 1,-7-4 0,4 1-723,1 3 504,-5 6 1,7-15 103,-4 3 0,-3-8-1072,3 3 1,2-13-1348,-2 3 2555,0-11 0,2 2 0,2-7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0:30.5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250 48 6817,'-10'-9'-677,"-1"4"1716,8-4 20,-11 7-440,12-5-243,-5 7-90,7 7 1,0 4 126,0 9-291,0 5 0,7 6 0,4 0 175,3 0-556,1 1 321,1 6 1,0 0 262,-1 4-231,1 3 0,-6-12 1,1 3-163,1-3 0,-4-2-463,3 0-693,-8-6 916,11-3-1107,-12-13 652,5-2 363,-7-7 1,0-9 399,0-6 0,-7-8 0,-2-8 0</inkml:trace>
  <inkml:trace contextRef="#ctx0" brushRef="#br0" timeOffset="214">125 141 7901,'-24'-10'24,"3"-1"74,4 8 0,1-11 0,1 5 386,-1 1 0,7-1 97,4 4-181,4 3-75,1-5 144,0 7-319,6 0 1,5 0-1,8 0 327,2 0-333,7 0 1,-4 0-1,9 2-56,3 3-118,-3-3 0,11 5 0,-6-7-671,2 0 459,-6 0 0,6 0 0,-5 0-967,1 0 396,8 0 495,-11 0 0,3 0-398,-10 0 1,3 0 286,-3 0 1,-8 0 428,-3 0 0,-2 7 0,2 1 0</inkml:trace>
  <inkml:trace contextRef="#ctx0" brushRef="#br0" timeOffset="566">625 375 7901,'0'9'490,"0"5"0,0-11-33,0 8 0,2-8 30,3 2-251,-3-3-74,11-2 1,-4 0 162,7 0-349,6 0 186,-4-7 1,4 0-1,-6-5 272,-1 2-272,1-8 1,0 1 216,-1-4-235,1-3 1,-2 7 0,-4-4 288,-5 3-347,-3 3 1,-2-2 0,0-3-35,0 0 8,0-1 0,-7 10-281,-3 1-262,-4 7 1,-2-4-1,1 7-496,-1 0 0,6 7 919,-1 3 25,8 4 174,-11 1 0,12 8 1,-3 1-1,5 2-101,5 0-13,-3 0 0,12 4 1,-2-2-293,7-2 179,-2-7 0,11 3 83,-7-6-450,7-1 0,-4-6 195,7-4 1,-5-3-865,0-2 528,0 0 231,5-7-404,-6-2 385,-3-6 384,-6-1 0,-1-6 0,8-3 0,1-6 0</inkml:trace>
  <inkml:trace contextRef="#ctx0" brushRef="#br0" timeOffset="753">1156 141 7901,'-9'7'1190,"2"-5"-831,7 12-149,0-13 0,0 13 217,0-3-352,7 3 0,2 1-423,6 1 471,1-1 1,5-4 201,0-1-727,-1 1 1,-4-1-1,0-1 698,-1-2-951,8-2 0,-6 0 0,4 0 549,-4-1-437,-8-2-8,5-2 317,-6-7 1,1-4 233,-4-10 0,4 4 0,0-6 0</inkml:trace>
  <inkml:trace contextRef="#ctx0" brushRef="#br0" timeOffset="941">1437 1 8534,'-16'0'523,"6"5"1,1 2-296,2 2-170,-5 1 0,5 11 0,-5 0-54,1-2 22,1 5 1,-4-2 0,2 6-215,2-2 0,4-5 105,-4 5-343,6-7 310,-2 4 0,6-8-102,0 1-840,0 0 518,0-8 203,0-1-272,6-7 609,-4 0 0,12-7 0,-5-1 0</inkml:trace>
  <inkml:trace contextRef="#ctx0" brushRef="#br0" timeOffset="1373">1686 126 8763,'-8'0'391,"1"0"-452,7 0 1,-7 0 140,-4 0-131,4 0 1,-6 0 53,2 0 1,-3 0 0,-1 0-84,-1 0 82,7 7 0,3-4 0,6 7 49,0 3-39,0-7 0,0 8 104,0-3-77,0 3 0,1 0 7,4-4 1,4 2-26,7-7 0,-1 6 0,-1-4 34,-3 1-159,2-4 0,-4 3 1,7-7 118,-1 0 0,1-6-314,0 1 142,-8-7 54,6 3 1,-7-6 0,5-1 40,-1 1 0,-8-1 16,2 0 1,-1 3 113,1 2 44,-3-3 519,5 6-629,-7-1 0,0 4 88,0 10 0,1 4 0,3 6-69,1 1 14,0-1 0,-5 1 0,2 0-283,3-1 153,-3 1 1,7 5-433,-4-1 1,-2-4 0,6-6 440,-2 3-1227,5-6 1241,-3 0 0,1-7 0,1 0 88,1 0-16,-5 0 0,6-14 0,-4-4 0</inkml:trace>
  <inkml:trace contextRef="#ctx0" brushRef="#br0" timeOffset="1673">2077 48 7937,'0'8'1106,"0"-1"-862,0 0 0,0-3-165,0 6-108,0-7 354,0 11-15,-7-5-166,-2 7 1,0-1 0,2-1 117,0-4-113,6 4 1,-8-5-82,4 7-78,3-1-183,-5 1 130,7-7-35,0 4 156,7-4 1,-3 0 0,6-4-80,2-3 53,2-2 0,2 5 0,-1 0-74,1-1 1,-2-1 107,-4 2 233,4-3-250,-5 12 1,5-5 79,-4 6-88,4 1 1,-12-1 40,3 1-41,-3 0 1,-2-1 42,0 1 0,-7 5 106,-4-1-107,-3 1 1,2-5 49,-3-1 1,6-4-53,-12-1 0,7 1-102,-7 4 1,4-4 20,1-1 0,1 0 0,-1 6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0:33.6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 63 7901,'-15'0'221,"4"-6"489,1 1 149,-1 0-428,-4 5-326,6 0 1,2 7 96,7 3 0,7 6-20,4 5 1,2 5 4,3 10 0,5 4 0,0 9 48,-2 3 1,-2-4 89,-1 4-230,6-3-44,-4-2 1,4-2-136,-6-4 65,-8-9 177,6-3-362,-5-12 148,0-1 1,5-9-70,-13-7 1,11-3 108,-6-8 1,4-1 32,-5-14 1,2 0 2,-2-5 0,-1 0 30,6-1-39,-6-6 0,3 0-310,-7-4 183,7-3 0,-6 11-179,5-8 1,-5 7-1,-1-1 8,0 3 1,0 3-287,0 4 171,0 4-416,0 6 193,0 8-135,0 1 481,0 7 0,0 1 77,0 5 1,6 7 201,-1 8 0,0 0 0,2 9 0,2 3 0</inkml:trace>
  <inkml:trace contextRef="#ctx0" brushRef="#br0" timeOffset="519">609 531 7901,'0'9'336,"0"4"-10,0-11 312,0 5 201,0-7-422,0 7-192,0-5 1,0-7 18,0-11-252,0 4 0,0-9 1,0 11 163,0-13 1,0 6-1,0-2-148,0-2-26,0-7 1,0 11-479,0-4 391,0 4 0,-5-4 0,0 0 0,-1 4-385,0 4 92,4 7 323,-12-1 3,12 5 62,-5-5 0,2 16 0,0 4 123,1 7-38,3 7 0,2 3-60,5 6 0,-3 1 14,7-6 1,1 4-274,4-4 0,1 3 0,0-9 185,-1-1-299,1-1 1,-1-10-1,3 0 214,3-3 0,-4-7-66,4 3 0,-4-12 0,-1-4-382,-1-4 343,-6-1 0,3-6 249,-7 0-177,8 0 177,-12-1 0,6 4 0,-7-3 159,0 4-190,7 1 1,-5 1 727,3-1-300,-3 8 1345,-2 1-1688,0 7 3,0 7 0,0-4 0,0 9 432,0 6-216,7-3 0,-6 8 362,5-8-370,-5 1 0,5 0 0,-1-1 207,-2 1-255,-1-8 0,0 5-204,3-8 0,-3-2 1,1-8-1,-5-5 153,-3-4-144,-7-9 1,9 4-1,-6-7-910,2-2 403,2-1 335,-2-2 1,5 5-1140,-3 0 593,3 0 92,2 1-649,0-4 609,7 11 429,2-4 0,6 13 215,1 4 0,0 3 0,-1 2 0,8 7 0,1 2 0</inkml:trace>
  <inkml:trace contextRef="#ctx0" brushRef="#br0" timeOffset="1079">1171 406 6855,'-9'-9'1511,"-5"2"-1105,6 0 389,-1 6-235,-5-13-542,6 12 0,-1-7 210,4 4-397,3 4 299,2-6 1,0 8 0,2 5-55,3 4 0,2 4 0,5 1 0,-2 3 240,3 3-227,-7-4 0,8 5-51,-3-6 0,-4 0-243,-2-1 284,4 1 1,-6-2-179,7-4 56,-6 4 1,5-12 178,-4 3-116,-4-3 0,6-9-251,-7-4 0,0-8-81,0-1 265,7-8 1,-5 2-26,3-11 1,-3 4-8,-2-3 0,2 8-228,3 2 259,-3 0 1,5 2 142,-7 3-161,7 11 1,-4-2 248,7 6-77,-6 1 65,10 12 0,-11 3-58,8 11 1,-6 2 0,4 5 336,-2-2-284,5 0 1,-9 3-1,6-1 185,-2-2-340,5-7 1,-10 3 0,5-8-270,-1-3 358,-4 3 1,7-13-197,-4 5 0,-1-12 0,4-4 234,-1-4-270,-2-8 0,1 2 0,-1-6 7,-2-1 0,4 2-36,-2-1 106,1 7 1,-5-8 59,5 6-70,-5 7 85,6 0 195,-7 5-280,7 1 342,-5 1-137,5 7-23,0 7 1,-4 1-29,8 8 1,-8 1 0,4 2-40,0 2 1,-4 2 47,8-2-47,-8-4 1,6 5-263,-4-6 139,-3 0 0,10-1 63,-7 1-1281,0-7 552,2 4 0,-3-11-1245,6 3 1126,1-3 642,-3-2 1,4-2 29,-6-3 185,6-4 0,-3-6 0,6-1 0</inkml:trace>
  <inkml:trace contextRef="#ctx0" brushRef="#br0" timeOffset="1402">1749 344 8550,'0'8'1971,"0"-1"-1451,0 0 28,0-5-29,0 5-219,0-7 1,-2 0-138,-3 0 0,3-2 189,-3-3-135,3-4-374,2 1 179,0-6 0,0 10-106,0-6 1,5 5 136,0-6-241,7 8 147,-3-4 1,2 7 7,-1 0 0,0 0 59,6 0 193,0 7-106,-1 1 1,-1 8 88,-4 0 1,3 1-1,-8 2 87,-2 2-256,6 0 0,-7-1 1,3 1 163,-3-2-654,-2-8 320,-7 3 0,-2-13-26,-7 5 1,1-5 0,-1-1-145,1 0 1,-1-1-732,0-5 731,1-2-526,6-8 0,-3-1 275,7-4 1,0 4-692,5-4 831,0 3 0,0-2 102,0-1 0,6 0 316,5 5 0,3 1 0,1-1 0,1 1 0</inkml:trace>
  <inkml:trace contextRef="#ctx0" brushRef="#br0" timeOffset="1762">2030 203 7901,'6'16'809,"-2"-1"-267,6 1 295,-6 0-310,3-1-224,-7 1 1,0-1 201,0 1-343,0 7 1,1-6-11,5 4 1,-5-4-213,5-1 331,-5-1-109,-1 8 1,2-8-287,3 1-31,-3 0 0,5-13-106,-7 8 1,2-8 156,3 2-265,-3-3 247,5-9 0,-6-3-191,5-11 173,-5-4 0,6-1-112,-7 0 1,5 0 131,1-5 1,1 0 0,-4 2-168,2 2 167,7-2 431,-10 12-233,5-6 0,-2 8 644,0-1-483,8 7 1,-10 2 43,7 7 1,-4 7-136,4 4 0,-5 8 104,6 2 1,-6 6 0,4-1 244,-3 4-311,7 1-19,-12 0 69,13 0-309,-12-6 1,7 2-1,-6-4-369,2 1 1,6-5-593,-6 2 237,7-10 0,-8 1 1,6-7 68,2-2 1,-3-8 84,1-5 1,-1-4 66,1-2 576,4-6 0,-5-3 0,6-6 0</inkml:trace>
  <inkml:trace contextRef="#ctx0" brushRef="#br0" timeOffset="1947">2545 16 7901,'0'-9'1664,"0"2"-901,0 7-96,0 0-269,0 7 1,0 2 78,0 6-287,0 1-28,7 7 1,-4 3-281,7 10 1,-4 4 0,4 8 84,2 4 0,-3-3 1,1 5 153,2 0 0,1-6-1101,-3 4 1,2-7 130,-7-8-1104,7-1 1953,-10-25 0,-2-5 0,-8-14 0</inkml:trace>
  <inkml:trace contextRef="#ctx0" brushRef="#br0" timeOffset="2106">2482 266 7901,'-8'15'0,"-6"1"2306,12-8-1491,-5 6 1,7-10 32,0 6-377,0-6-260,0 3 0,9-2 0,6 0-29,10-2-216,4-1 223,9 5 1,-3-5-844,7 3 510,-1-3 1,4-2-1794,-3 0 1382,3 0 0,-5-2-920,7-3 0,-7 3 1475,-4-3 0,4-4 0,0 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0:41.9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79 188 7537,'-7'10'97,"-4"1"0,3-8 225,-3 2 1,6-3 136,-5-2 290,6 7-227,-3-5 181,0 5-146,6-7 56,-6 0-350,7 0 0,1 0 42,5 0 0,-3 0 184,7 0-260,1 0 1,4 0-33,1 0 1,5 0 5,0 0 1,0 0-123,-6 0 1,6 0-128,0 0 1,5 0 117,-5 0 0,5 0-11,-6 0 1,6 0-146,-5 0 1,5 0 42,-5 0 1,2 0 72,-3 0 1,-2 0-22,3 0 0,-9 0 8,-2 0-2,1 0 59,4 0 33,-6 0-45,-2 0 157,-7 0 831,0 0-1051,-7 0 22,-2 0 0,-1-2 0,-1-1 164,-1-3-275,-2 1 168,-1-2 8,6 6-74,-12-6 0,11 1 0,-11-1 302,4-1-270,1 4 0,0-4 44,1 2 0,-1 3 105,1-7-87,-1 6 35,0-10-65,1 12 19,6-4-452,2-1 428,7 5-37,0-5 0,7 7 17,4 0-73,9 0 53,-2 0-23,11 0 0,-5 2-3,8 3 0,-1-3 0,0 3-54,0-3 65,1-2 7,-1 6-62,0-4 1,-2 5-1,-1-7 23,-2 0 1,-7 0-234,2 0 239,-4 0 1,-1 0-35,0 0 14,-8 7 309,-1-5-63,-7 5-12,0-7 28,0 0 14,-7 7-203,-1-6 0,-3 12 15,1-8 27,-1 7-20,3-3-56,-6 6 0,5 1 0,-6-1 152,-1 1-161,0 0 1,-4-1 0,-1 1 67,2-1-44,1 8 1,-2-6 0,-1 4-49,2-4 54,1-8-2,3 5 1,-1-5-97,0 6 112,1-6-395,6-2-1712,-5-7 715,13 0 889,-6 0 0,8 0-107,5 0 0,-3 0 0,6-2-334,-2-3-1113,5 3 1556,-4-5 1,8 7 0,0-1-1351,-1-5 1035,1 5 770,0-6 0,-1 0 0,1-2 0</inkml:trace>
  <inkml:trace contextRef="#ctx0" brushRef="#br0" timeOffset="1691">1374 204 7839,'-15'0'0,"-1"0"0,0 0 0,1-2 0,-1-2 643,1-1-225,6-7 20,-5 3-318,5-6 1,1-1 126,3 1 1,3 4 0,2 1 33,0-2 1,2-2-57,3-2 0,-2 6 122,8-1-41,-1 1-154,13-6 0,-4 8-65,7 2 1,0 5 0,7 1 308,3 0-434,-3 7 0,5 1 0,-7 8 112,1-1 0,1 8-116,3 3 8,-10-3-16,10 6 1,-20-3-1,1 9 1,-6 1 18,-4-1 1,-2 0-1,-7-1 38,-3 3-153,-11-8 157,-8 1 0,-12-13 2,-1 4-196,-6-4 83,3-8 0,-2-4 52,1-10 5,-1-4 1,-3-8 9,3-4 0,4-3 48,7-8-58,0-6-103,7-2 1,3 1-192,10 2 1,4 4 91,7 2 0,2 5 1,3 2-853,6 1 810,10 2 0,3 11 0,9 1-950,3 2 710,-3 2 252,12 5 0,-12 5 275,4 0 0,2 8 0,-6 2 0,6 10 0</inkml:trace>
  <inkml:trace contextRef="#ctx0" brushRef="#br0" timeOffset="2096">1858 266 7619,'0'9'709,"0"5"5,0-13-122,0 13-411,0-5 1,0 6 0,0 1 282,0 0-231,0-8 0,7 11 66,4-3-83,2 3 0,-2-8 39,-1-1-48,1 0 1,-3-1-137,-1-2 0,-5-7 87,3 0 1,-3-7 0,3-5-43,-3-7 1,-7 0 0,-2-6 0,0 1-79,0 0 1,-4-2 0,4-4 142,-1 4-237,4-3 0,-3 6 1,7-3-1,0 5-195,0 4 0,2 2 0,3-1-432,6 0 499,3 8 1,1-1-232,1 4 1,5 3-218,-1-3 1,8 8-65,-2 2 1,-1 6 250,1-6 1,-6 7-186,6-1 0,-7-3 630,2 3 0,-3-8 0,-3 11 0,1-5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0:53.0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172 204 7765,'-15'-7'-974,"4"5"733,1-3 0,-1-2 333,-4 2 0,4-1-5,1 6 0,5 0 114,-6 0 607,1 0-196,-6 0-177,1 0 0,1 2-103,3 3 1,4-1 89,7 6 1,0-5-78,0 6 0,0 4-37,0 6 1,0 7-21,0-2 0,6 5-61,-1 6 0,7-3-87,-2 8 0,3-6 88,-3 6 1,4-7-181,-4 1 0,-1-5 103,1-5 1,-4-3-94,4-8 2,-7 1-102,11-7 1,-12-4 49,3-10 0,-3-11 42,-2-10 0,0 0-26,0-5 0,0 3 6,0-8 1,0-2-86,0 1 1,0-5 64,0 6 1,0-6-78,0 6 1,-5-6 56,0 6 0,-1 0-80,6 4 0,-5 1 5,0 0 0,0 1-19,5 4 62,0 4-10,0 6 91,0 8-82,0 1 231,7 20 1,1 0-60,8 13 0,0-2 116,-1 2 0,6 3 21,0-3 0,1 9 0,-1 2 1,-2-1-132,7-5 1,-5-5 29,5 0 1,-7 0 31,2 5 0,2-6-44,-3-4 1,1-4 155,-5-1-23,-1-1-305,1-6 1,-6-2 43,1-7 1,-8-7-51,2-4 1,-3-2-8,-2-3 1,0 0 108,0 1 1,0-1-73,0 0 0,0-1 23,0-4 0,0 4 2,0-4 0,0-1 1,0 1 0,0-2-302,0 2 0,-5 4-9,0-4 0,-6-1-16,6 1 1,-2 0 67,2 5 0,3 6-460,-3 0-97,-4-1 86,8 3-631,-6-6 491,7 12-620,0-5 1008,0 14 0,0 2-331,0 6 0,5 1 782,0-1 0,14 8 0,-1 1 0</inkml:trace>
  <inkml:trace contextRef="#ctx0" brushRef="#br0" timeOffset="520">765 250 7765,'0'-8'1316,"0"1"-609,0 7 3280,0 0-3770,0 7 1,0 1 19,0 8-34,7 0 0,-3-1-166,6 1 1,-5-1 91,6 1 0,-3-6-208,3 1 1,1-6-5,-7 5 0,7-6 50,-1 1 1,-3-3 0,3-2-247,1 0 190,-5-7 0,5-2-33,-7-6 1,6-1 68,-6 0 0,0 1 250,-5-1 1,0 6-73,0-1 1,2 6 280,3-5-13,-3 6-163,5-3 1,-7 14-30,0 4 0,1 4 189,5 6 0,-5-2 27,5 7 1,0 5-107,0 6 1,6 1-56,-2-2 0,-3-1-40,-2 7 0,2-6-129,-1 6 0,-1-7 90,-5 1 0,-2-3-68,-3-2 1,-4-5-120,-6 0 1,-1-9-155,0-1 1,-1-2-354,-4-9 1,-1 0 273,-4-5 0,1-1-678,4-5 1,4-4 386,-4-11 1,4 2-509,1-7 0,8 5 462,2-5 0,5 2-431,1-2 1,7-2 321,3 7 0,6-5 58,5 6 1,-2-6 630,7 5 0,7-7 0,6 4 0</inkml:trace>
  <inkml:trace contextRef="#ctx0" brushRef="#br0" timeOffset="1301">1343 438 7765,'-7'8'166,"5"1"431,-3-4-128,-4-3-222,8 5 0,-6-5 219,7 3 0,-2-3 240,-3 3 555,3-3-453,-5 4 215,7-4-63,0 5-99,7 0-437,2-5 1,6 5-138,1-7 1,0 0-45,-1 0 0,1 0-40,-1 0 1,1 0-136,0 0 0,4 0 82,1 0 0,0 0-187,-5 0 1,4-5 0,1-1 1,2-4-116,-2 5 0,-4-6 85,4 6 0,-4-2-30,-1 2 0,-1 1 10,1-6 1,-6 5 76,1-6 0,-6 8 18,5-2-12,1-4 1,-3 6-17,-2-8 0,-3 8-86,2-2-17,-3 3 104,5-5-14,-7 5 28,0-12 1,-2 11-18,-3-8 0,2 6-20,-8-5 1,6 6 20,-5-1 1,-1-2 15,-4 2 0,-1-2 32,0 2 0,1 3 5,-1-3 1,1-2-20,-1 2 0,0-2 22,1 2 63,-1 3 0,0-5-72,1 7 75,6 0-41,-5 0-225,13 0 205,-6 0 93,14 0 0,1 0-48,8 0 0,-6 2 139,1 3 0,-1-3-59,6 3 0,-1 2-89,1-2 1,0 0-31,-1-5 1,1 5 64,-1 1 0,1 4-121,0-5 0,-1 2 58,1-2 1,-1-1-107,1 6 0,-6-5 81,1 6 1,-3-6-14,3 5 0,1-4 93,-7 4 0,0-5-66,-5 6 1,6-6 104,-1 5 1,0-5-58,-5 6 0,0-6-1,0 5 1,-5-4 18,0 4 0,-8-1 7,3 1 0,1 4 13,-1-4 0,0-1 5,-6 2 1,-1-6-25,-4 5 0,3-5-5,-2 6 1,2-8-191,3 2 1,-1 2 56,1-1 1,4-1-114,1-5 1,4 0-517,-4 0 90,7 0 1,-6 0-1774,4 0 1062,3 0-1095,-5-7 1731,14-2 1,-4-6-648,8-1 1,-2 6 154,1-1 1139,4 1 0,1-6 0,10 1 0</inkml:trace>
  <inkml:trace contextRef="#ctx0" brushRef="#br0" timeOffset="1766">2436 313 7899,'0'-11'1360,"0"1"-759,0 7 163,0-4 201,0 7-482,7 0 107,-6 7-365,13 1 1,-7 10 0,5 2 425,-1 6-391,-1 4 1,0 3-151,1 3 1,-6 2 50,5 4 1,-1 3-381,2-3 1,-3-2 212,-3 1 0,-3-8-878,3-2 0,-3-6-1029,-2-10-897,0 1 1940,0-7 870,0-9 0,0-16 0,0-8 0</inkml:trace>
  <inkml:trace contextRef="#ctx0" brushRef="#br0" timeOffset="2019">2217 360 7668,'-24'0'1178,"1"0"-763,8 0 1,4 5-46,1 0 0,5 0 331,-6-5-338,8 0 97,-4 0-121,7 7 642,7-5-590,1 12 0,10-12 188,3 3-376,-4 3 1,14-6-1,-1 3-76,4-3-85,3-2 0,-6 0-98,0 0 0,2 0-171,4 0 0,-5 0 1,3 0-134,-7 0 1,1 0 310,-3 0-1356,-3 0 995,6 0 0,-11-2 1,3-1-1296,-4-2 918,-8-1-1239,5 6 2026,-6 0 0,1 0 0,5 0 0,-6 0 0</inkml:trace>
  <inkml:trace contextRef="#ctx0" brushRef="#br0" timeOffset="2233">2795 375 7668,'0'11'3493,"0"-1"-2974,0 0-113,0 6-50,0-7 449,0 5-469,0-6 0,7 13 318,3 0 1,-1 1-245,1-1 1,0 2-293,6 3 0,0 3 48,-1-3 1,3-1-351,2 1 0,-2-2 50,3 2 0,-6 2-47,-4-7 1,2-2-824,-2-9-1504,3 4 956,1-12 1,-1-2 803,-3-11 0,1-4-345,-7-6 1093,0-4 0,2-13 0,2-2 0</inkml:trace>
  <inkml:trace contextRef="#ctx0" brushRef="#br0" timeOffset="2396">3138 344 7668,'-16'-9'1313,"1"2"0,-1 7-705,1 0 0,2 7 178,-2 4 0,3 8-325,-9 2 1,2 12-46,-2-2 1,2 10-159,-7 1 0,5 3-246,-5 2 0,7 5 85,-2 0 0,4 0-501,1-5 0,2-9-1018,4-7 1,3-6 736,7-10 0,2-6 685,3-4 0,4-10 0,6-4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0:47.8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1561 141 7644,'-8'0'212,"1"-1"3,7-5 1,-2 5-105,-3-5 85,3 5 91,-5 1-8,7 0-31,-7 0-103,6 0 1,-12 7-41,8 3 0,-5 4-50,5 1 0,-6 6 80,6 0 1,-5 7-89,4-2 0,-6 9 72,2 1 1,-2 6-108,1-6 0,-1 7 5,7-1 0,-6-4 29,6-1 0,-5-10-84,5-1 77,-1-7-130,6-3 96,0-9 0,6-16 23,-1-6 0,7-8-3,-2-8 0,-1-2-23,2-3 1,-1-3 6,6-2 1,-3 1 14,-2 3 1,3 3-6,-4-8 0,-1 6-2,1-6 0,-1 7-7,1-1 1,-1 5 11,-4 5 1,-3-2 2,3 7 0,2 6 38,-2 4 10,0 8 26,-5-4 0,2 14 129,3 3 1,-3 9-36,3 2 0,4 7-121,1-2 0,-1 3 190,1 2 1,-1 2-71,2 4 1,2-4 31,-2 3 0,-3-3-36,3-2 1,-6-1-140,5-4 0,-1 3-60,2-3 1,1-3-178,-7-2 1,2-4-298,-2-1 292,-3-1-1405,5-6 680,-7-2-23,0-7 1,0-7 399,0-3 0,0 1-57,0-1 0,-2-1 307,-3-4 0,-2 4 291,-4 1 0,-4-1 0,-1-4 0,4 1 0,-9 3 0,7-2 0,-6 2 0,2 2 0,3-1 0,-1 5 272,0-6 0,1 6 165,-1-5 0,6 6 1112,-1-1-61,8 3-573,-4 2-473,7 0 0,7 0-132,3 0 0,6 0-204,5 0 0,-2 2 73,7 3 1,-5-3-330,5 3 0,-2 2-396,2-2 1,3 1 368,-3-6 1,-1 0-363,1 0 1,-7 0-30,2 0 0,-4 0-292,-1 0 0,-1 0 362,1 0 0,-6 0 498,1 0 0,-1 7 0,6 1 0</inkml:trace>
  <inkml:trace contextRef="#ctx0" brushRef="#br0" timeOffset="654">2061 94 7766,'-9'-1'712,"4"-4"455,-4 3-539,8-5-206,-6 14 0,0 1-219,5 8 26,-5 0 1,7 1-1,0 4 64,0 5 1,0 3-60,0 3 0,5-1-59,0 0 1,2 5 27,-1 1 0,-5-1 102,5-5-301,2 1 74,-6-1 1,5 0-143,-7 0 0,5-6 31,0-5 13,1 5 1,-5-8-264,4 4 191,-3-4 1,5-6-53,-7-1-120,0-6 226,0 2-1,7-6-39,-5 0 94,5 0 1,-7-1 187,0-4 41,0 3-237,0-5 0,0 5 14,0-3 38,0 3-134,0-5 126,0 0-188,0 6 163,0-6 157,0 7-187,0 0 0,1-6 478,5 1-307,-5 0 1,8 5 0,-4 0 0,-1 0-79,6 0 1,-5 0-2,6 0-32,-1 0 1,6-2-9,-1-3 1,1 3-231,0-3 129,-1 3 1,1 2-79,-1 0 0,-1-1-87,-3-5-36,3 5 98,-6-6-195,8 7-63,-7 0 252,4 0-318,-11 0 155,5 0-379,-7 0-987,0 0 1,0 0 0</inkml:trace>
  <inkml:trace contextRef="#ctx0" brushRef="#br0" timeOffset="1878">2795 500 8922,'-9'7'1514,"2"-5"-705,7 5-458,0-7 1,2 0 0,3 0 219,5 0-367,4 0 0,2 0 66,6 0-123,-4 0 1,4 0-1,-6 0 117,-1 0 0,6 0-37,0 0 0,0 0-37,-6 0 0,1 0 38,0 0-24,-1 0-154,1 0 24,0 0 1,-1-5 0,1-1-1,-1 3 27,1 1-30,-7 2-34,5 0-31,-6 0 0,3 0 4,-1 0 9,-7 0 57,4-7 29,0 6-55,-5-6 1,5 5 48,-7-3 0,0 1 164,0-6-183,0-1-31,-7-4 1,5 4 42,-3 1 1,-2 0 13,2-6 0,-7 0-42,1 1 0,3 4 1,-3 1 4,-1-2 1,0-2 0,0 0-188,2 4 163,-1-4 0,-3 10 0,2-4-67,2 1-90,-1-5 163,3 10-410,1-5 150,0 7 132,5 0 0,-5 2 67,7 3 0,7 4 0,3 6 0,3 1-14,-3-1-2,4 1 1,0-6 0,7 1 120,-2 1-107,-2 2 0,0 0 0,2-2 137,2-2-135,0-6 60,-5 10 1,4-7 165,1 3-169,0 4 1,-5-12 92,-1 3 0,1 2-85,0-2 1,-1 0 11,1-5 1,-6 0 132,1 0-122,-8 0 0,4 2 56,-7 3-18,0-3-171,0 5 121,-7 0-18,-2-6 0,-6 11-74,-1-6 0,-1 6 0,-2-2 34,-2 4 1,-2-3-3,3-1 0,2 0-166,-3 6 102,-3-7 0,8 4 1,-1-4-522,5 0 314,2-2 0,-1-2-1231,1 0 360,6 0-548,-3-5 577,7 0 0,2 0 0,3 0 111,6 0 600,3-7 1,6-1 0,1-6-853,-2 3 792,-1-2 456,-3 4 0,8-7 0,1 1 0</inkml:trace>
  <inkml:trace contextRef="#ctx0" brushRef="#br0" timeOffset="2330">3950 344 9493,'0'-8'1584,"0"-1"-926,0 4-26,0 3-5,-7-5-145,5 0 0,-10 4-97,7-8 1,-7 8-54,1-3 0,2 5-115,-1 1 0,0 0 185,-6 0-198,0 0-154,-6 7 103,5 1 0,-6 8 68,7 0 1,1 6-26,-1 4 0,2 4-122,4 1 0,-2 0 0,7 2-185,1 3 1,4-4 0,5 1-186,6-6 1,3-8-1,3 4 58,4 0 0,3-13 260,7 0 1,-5-1-603,0-4 0,2 0-1798,8-5 1199,-10 0 426,11-6 0,-13-3-266,7-7 1,1-1 486,-1-4 1,-7 4 0,-3-4 387,-4 4 0,4 1 144,0 0 0,0 1 0,-6-8 0,1-1 0</inkml:trace>
  <inkml:trace contextRef="#ctx0" brushRef="#br0" timeOffset="2757">4309 500 7774,'8'0'371,"-1"0"1,-7-1 214,0-5-337,0 5 0,2-6 223,3 7 72,-3 0 320,5 0-78,-7 0 260,0 0-857,-7 0-36,5 0 0,-12 0 306,4 0-374,-4 0 130,-8 7-125,-3 1 1,1 8-37,3 0 0,4-6 36,1 0 0,6-1-127,-1 1 1,8 4-30,-2-3 1,3-3-68,2 3 211,0-8-110,0 11 14,0-12-129,7 5 171,2-7 0,6 0-55,1 0 1,-6 0 43,1 0 1,-1 0-96,6 0 1,-6-2 0,0-1 47,3-3 1,-5-1-7,3 2 83,-1 3 86,6-4 0,-2 4 224,-4-3-269,4 3 0,-11-5 146,8 7-144,-8 7-49,11-5 87,-12 11-304,5-4 36,-7 0 23,0 5 0,1-7-543,5 3 493,-5-3-644,6 0-406,-7-5 835,0 5-1118,0-7 385,7 0 360,-5 0 0,7 0-97,-4 0 856,-3 0 0,12-7 0,-6-2 0</inkml:trace>
  <inkml:trace contextRef="#ctx0" brushRef="#br0" timeOffset="3928">4715 547 7887,'-16'0'1873,"7"0"-1255,2 0 199,7 0-167,0 0 0,7 0 370,4 0-619,9 0-90,-2 0 1,4 0 0,-4 0 43,3 0 1,-2 0-216,7 0 13,0 0 0,0 0-45,0 0 39,-7 0 1,10-5-1,-4 0-12,-1 1-91,5 3 1,-11-5 16,2 1 0,0-2-152,0 2 1,-8 3-216,4-3 147,-4-4 13,4 8 120,-1-13-101,-6 12 126,-2-5 0,-7 5-18,0-3 14,0 3 1,-2-5 265,-3 7-81,3 0 0,-6 0-148,3 0 0,3-1 286,-3-4-126,-4 3-125,0-5 0,-6 2-25,-1-1 0,2 0-31,4 0 0,-4 5-43,3-5 0,-2-1 79,-3 2 1,6-5-88,-1 5 0,2-2 75,-1 1 0,-4 5-20,4-4-10,3-4-267,-7 7 169,12-12 49,-5 13 90,7-6-20,0 7 0,2 0 295,3 0-256,4 0 1,7 0 63,-1 0 0,1 1-41,-1 5 0,1-3-25,0 7 1,-1-4 7,1 4 0,-1-7 51,1 3 0,0 1-93,-1-2 1,1 5 32,-1-5 1,-4 6-183,-1-6 221,1 7 64,4-3-84,1 6 1,-6-4 248,1-1-304,-8-6 32,4 10 0,-7-11-17,0 7 29,0-6 0,-7 8 9,-3-7 0,1 6 5,-1-6 0,4 5-12,-4-4-45,0 6 0,-1-9 20,1 8-121,-1-1 1,-4 0 0,-1 1 0,6-6-115,-1 5 123,1-6-148,-6 10 140,1-13 73,6 6-692,-5 0-92,13-5 261,-6 5 124,7-7-4655,0 0 4159,7 0 1,-6 2-792,4 3 169,-3-3 1097,-2 12 1,2-13 419,3 4 0,-3 4 0,5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1:11.3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1 282 6917,'0'-9'1635,"0"2"-897,0 7 3331,0 0-3838,7 0 1,-4 0-23,7 0 0,1 2-63,4 3 1,1-2-29,0 8 1,4-6 81,1 5 1,7-4-97,-2 4 1,-2-5 84,2 6 0,-1-8-178,1 2 0,1 2-40,-6-2 0,2 1-151,-2-6 41,-4 0 0,5 0 144,-6 0 1,-6 0-88,1 0 1,-6 0 50,5 0 0,-6-2 0,3-2 35,0-1-15,-5 0 102,4 5-13,-6-7-39,0 5 0,2-5-22,3 7 1,-3-1-7,3-5 32,-3 5 1,-2-6-3,0 7 23,0 0-40,7 0-1,-5 0 10,5 0-23,-7 0 185,0 0-156,7 0 7,-6 0-23,6 0 1,-7-2 29,0-3 81,0 3 16,-7-12 138,-1 6-206,-8-8 0,0 0 41,1 1 1,-1 1-60,1 3 0,4-2-17,1 2 0,-1-3-15,-4-1 0,-1-1-14,1 0 1,-1 1-30,0-1 0,1 1 65,-1-1 1,6 2 23,-1 4-44,1-4 0,0 10-44,-1-6 75,8 6-151,-4-2 1,7 7 62,0 4 0,7-1 28,3 6 1,4 1 43,2 4 0,-1 1-42,1 0 0,-1-1-15,1 1 1,5-1 9,0 1 1,-1-2-8,-4-4 0,0 4 15,-1-3 0,1 2-16,-1 3 0,1-2 10,0-4 0,-1 4-8,1-3 30,0 3-28,-1 1 97,1 1 0,-8-6-73,-2 1 248,-5-8-130,-1 4 32,0-7-116,-7 7 1,-1-5 5,-8 3 0,1-3-29,-1-2 0,4 1-13,-4 5 0,9-5-81,-8 4 0,2-3 97,-2-2 1,-1 0-84,1 0 1,-1 0 61,0 0 0,6 5-174,0 1 1,4-1-134,-4-5 1,5 0-597,-6 0 106,8 0-227,-4 0 48,7 0 0,2 0 411,3 0 0,-2 0-1620,8 0 1196,-1 0 974,6 0 0,6 0 0,3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1:15.8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63 279 7807,'-16'-8'1206,"8"-6"-856,-6 12 0,12-7-55,-3 4 0,1 3 407,-1-3-389,3 4 0,-5-1 194,7-3-14,0 3-1,0-5-165,0 7 1,2 0-103,3 0 1,-1 0 7,6 0 0,1 0 20,4 0 1,1 5-20,0 0 1,-1 6-26,1-6 0,-1 2-14,1-2 1,1-3 0,2 3-8,2-3-25,0 5 0,-4-6-125,4 5 1,-2-5 83,7-1 1,-7 0-204,2 0 0,2 0 85,-2 0 1,5 0-33,-6 0 0,1 0-125,-5 0 1,-1 0 98,1 0 64,0 0 1,-3-1-111,-2-5 0,-2 5 44,-4-5 1,-4 3 51,5-2 179,-5 3-167,-1-5 161,0 0-151,-7-1 0,-1-3 47,-8 1 1,6 1-41,-1-1 1,1-3-4,-6 8 1,6-7 43,0 2 0,-1 1-31,-4-1 1,1-1-4,3-4 1,-3 4-2,4 1 0,1-1 79,-1-4 0,5 4-58,-6 1 1,6 5 60,-5-6-7,6 8-51,-3-4-171,7 0 152,0 5 1,2-3 92,3 10 1,4-1-92,6 6 1,1-5 20,0 6 1,5-6-37,-1 5 1,3-1 2,-2 1 1,-4 3-75,4-8 0,1 5 94,-1-5 0,0 6-120,-5-6 1,1 5 88,4-4 0,-9 4-61,4-5 0,-4 0 40,3-5 7,1 7 0,-6-5 48,1 3 0,-8-1-46,2 1 122,-3-3-101,-2 5 31,0 0 1,-2-4-32,-3 7 1,2-6 105,-8 1 0,6 2-92,-5-2 0,-1 6 20,-4-6 1,4 5-40,1-4 1,-1 4-11,-4-5 1,-1 6-19,1-6 1,-1 5 44,0-5 1,-3 7-107,4-1 1,-4-2 85,8 1 0,-3-5-178,-1 6 1,-1-3 16,1 3-231,-1 3 202,0-6 0,2 3-336,4-1 224,3-7-58,7 4-233,0-7-982,0 0 1292,7 0 47,-5 0 75,5 0 0,-6 0-134,5 0 34,-5 0-128,6 0 241,-7 0 0,2 0-245,3 0-13,-3 0-165,5 0-217,-7 0 123,7 0-134,-5 0 59,5 0-509,-1 0 601,-4 0 632,12 0 0,-12 0 0,5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1:16.8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 78 7961,'-7'-9'0,"-4"3"677,-3-1-384,6 5 1,-1-7 612,4 4-460,3 3-333,-5-5 0,7 9-8,0 3 1,0 4 93,0 7 1,2 6-92,3 4 1,2 5 104,4 6 0,2 3-208,-2 6 0,-3 1-56,3 0 1,-8 0-140,3 0 1,0-2-85,0-4 0,-1 3 168,-5-8 0,2-1-685,3-9 1,-3 2 50,3-7 740,-3-8 0,4 1 0,3-5 0</inkml:trace>
  <inkml:trace contextRef="#ctx0" brushRef="#br0" timeOffset="292">390 0 7220,'-8'9'916,"-1"-1"-586,4-2 72,3-5-123,-5 6 0,7 0 35,0 4 80,0 3-234,0 1 0,0 1 473,0-1-473,0 1 0,5 5-43,1 0 1,4 6 0,-3-2 363,2-1-559,-6 5 0,9-4 137,-7 6 1,6 0-56,-6 0 0,2 6 87,-2-1 1,-3 1-321,3-6 1,-3-5 131,-2 0 1,0-5-423,0 5 1,0-7-25,0 2 0,0-9-1013,0-2 154,0-6 1402,0 3 0,0-14 0,0-2 0</inkml:trace>
  <inkml:trace contextRef="#ctx0" brushRef="#br0" timeOffset="490">156 406 7869,'-8'7'0,"-4"-4"670,6 8 140,-6-8-562,10 11 1,-3-12-224,10 3 0,4-3 102,7-2 0,1 0-360,4 0 0,1 0 200,4 0 0,4 0-132,-4 0 1,3-2-107,3-3 0,-1 3-212,0-3 1,0-2-200,1 2 0,-1 0 682,0 5 0,0-7 0,0-2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1:18.4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219 1 7567,'-9'0'-271,"-5"0"385,13 0 0,-6 0 142,7 0-66,-7 0 218,5 0-26,-5 0 250,7 0-155,0 0 197,-7 0-169,6 0-158,-6 0 1,7 2-84,0 3 0,5 4 29,0 6 0,5 2-37,-4 4 1,6 4-1,-2 6 1,-1 2-159,1 3 0,1-1 1,4 6-1,-1 1-8,-3-2-99,2-2 1,-9-7 145,6 1-867,-6-1 517,10 0 0,-13-7 62,5-3-1274,2-10 355,-6 2-206,5-11 861,0 5 1,-5-9-520,3-3 1,-3-4 933,-2-6 0,0-8 0,0-1 0</inkml:trace>
  <inkml:trace contextRef="#ctx0" brushRef="#br0" timeOffset="243">125 17 7869,'-15'-6'0,"-1"1"0,1 0 647,-1 5 1,0 0-204,1 0 0,4 0 587,1 0-638,6 0 1,-3 2-62,7 3 0,7-3 216,4 3 0,8-2-131,2 2 1,6-3-85,0 3 1,2-3-121,2-2 1,0 0-194,1 0 0,-1-2 61,0-3 1,0 3-434,1-3 0,-1 2 16,0-2 0,-2 3-242,-3-3 1,2 3-32,-7 2 1,2 0-153,-3 0-1326,-2 0 1491,4 0 0,-11 5 596,-1 0 0,-6 14 0,2-1 0</inkml:trace>
  <inkml:trace contextRef="#ctx0" brushRef="#br0" timeOffset="526">281 422 7869,'-13'25'476,"4"-3"153,-7-6 0,2-6 274,9 1-569,0-8 0,7 6 208,3-4 1,5-3-119,11 3 1,-2-3 62,7-2 0,-5 0-117,5 0 0,0 0-103,5 0 1,-5 1-90,0 5 1,0-5-111,6 5 0,-6-5-258,0-1 1,-6 0 208,6 0 0,-1 0-387,1 0 307,-4 0 1,-6 0-1070,0 0 800,-8 0 1,4-1-1295,-6-5 273,-1 5 687,-5-13 0,1 10-132,5-6 0,-5 5 329,5-6 1,-5 6 466,-1-5 0,7-1 0,2-4 0</inkml:trace>
  <inkml:trace contextRef="#ctx0" brushRef="#br0" timeOffset="1450">1218 329 7745,'-7'10'140,"-3"-1"1,-2-1 465,1 1 61,-3-5-117,13 3-78,-6-7 47,7 0 268,0 0 1,7 0-525,3 0 1,4 0 73,1 0 1,1 0-83,0 0 0,-1 0-174,1 0 1,5 0 131,0 0 1,1 0-119,-1 0 1,-2 0 28,7 0 0,-7 0-124,2 0 0,1 0-165,-1 0 1,0 0 106,-5 0 1,-1-6-68,1 1 0,-1 0 85,1 5 1,-6-2-65,1-3 0,-8 2 54,3-8 1,0 6-180,0-5 164,-1-1 1,-7-4-68,-3-1 140,-4 0 0,-6 1-44,-1-1 0,-5 0 3,0 1 0,1 1-2,4 4 1,0-3 153,1 8 1,-1-5-85,1 5 1,-1-6 62,0 6 0,2-2 14,4 2-47,-4 3-22,12-5-23,-4 7 1,6 2 128,0 3-118,0 4 1,6 6 112,5 1 1,-2 0-70,1-1 0,0 1 72,6-1 0,0 6-28,-1 0 0,1 0-11,-1-5 1,1 1 21,0 4 1,-1-4-32,1 4 0,-1-4-59,1-1 0,0 5 47,-1-1 1,-1 1-118,-3-5 110,2-1 1,-11 1-29,3 0-39,-3-8-5,-2 6 1,-2-7 23,-3 4 0,2 1-2,-8-7 1,-1 2-100,-9-2 1,4-2 57,-4 8 0,4-8-126,1 3 1,1 1 3,-1-2 0,0 5-291,1-5 142,-1 1 0,1-5-722,-1 4 266,7-3-322,2 5 325,7-7 477,0 0 0,7-5-44,4 0 302,-4-7 0,13 3 0,-2-7 0</inkml:trace>
  <inkml:trace contextRef="#ctx0" brushRef="#br0" timeOffset="1942">2201 235 7698,'0'-9'2184,"0"2"-1501,0 7 761,0 0-1112,0 7 1,0 2 26,0 7 0,6 6-75,-1 4 0,7 9-52,-2 1 0,3 6-25,-3-6 0,9 8-88,-3-3 0,3 4-27,-4 2 0,1-7-78,0-3 1,-1-6 84,1-5 0,3 2-143,-4-8 1,5-6-256,-10-9 165,4-3 191,1-9-1,-1-7-16,-3-6 0,-3-6 78,-2 5 0,-5-12-114,5 2 1,-3-6-96,2 1 0,-3 1 41,3-7 1,-3 3-158,-2-3 0,5-1-80,0 6 0,0-4 103,-5 4 1,6 2-171,-1 9 1,0 4 59,-5 6 0,2 8-359,3 2 228,-3 5 0,6 1-110,-2 0 1,-3 1 28,8 5 0,-6 1-109,5 3 0,-5 2-549,6-7 1164,-1 7 0,6-3 0,-1 7 0</inkml:trace>
  <inkml:trace contextRef="#ctx0" brushRef="#br0" timeOffset="2196">3013 95 7801,'0'10'724,"0"0"-375,0-6 0,-5 5 228,0-4 1,0-2-182,5 8 0,0-1-6,0 6 1,0 1-62,0 4 1,1 3 123,4 7 1,-1 6-129,6-1 0,-1 7-129,1-1 0,4 3-97,-3 2 1,3-5-190,1-1 0,-1-6-97,-4 1 0,4-8-1120,-3-2-1709,-4-7 2172,7 4 0,-13-16-621,5-7 1465,-5-14 0,6-10 0,2-8 0</inkml:trace>
  <inkml:trace contextRef="#ctx0" brushRef="#br0" timeOffset="2428">2826 188 7790,'-16'0'0,"1"0"773,-1 0 0,6 0 409,-1 0-451,8 0-167,-4 0 1,9 0-193,3 0 0,3 5 295,8 1 1,7-1-223,3-5 1,3 0-303,2 0 1,2 5 27,4 0 0,-4 0-345,3-5 1,2 0 74,-1 0 1,4 0-17,-4 0 1,-1 0-706,-5 0 0,1 0 353,-1 0 0,-2 0-547,-3 0 0,2 0 377,-7 0 0,0-5-339,-6 0 1,1-5 975,-1 4 0,1-6 0,0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07:33.1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39 287 7784,'-7'-12'-195,"1"-1"0,0 6 91,6-5 499,-9 7-236,7-3 1,-7 10 25,9 4 1,7 5 4,-1 8 1,9 9 13,-2 4 1,4 4-166,2 2 0,0 3 58,0 3 0,0-3-44,1 3 1,-1-3 97,0-3 0,0 0-153,0 0 1,0-1 10,0-5 1,-6-5 34,0-8 1,-3 0-135,3 1 103,4-10 0,-12-1 45,7-9 0,-7-9-14,1-4 1,-2-10-73,3-2 0,-5-9 67,4 2 1,3-5-83,-3-1 1,7 0 72,-7 0 0,7-1-110,-7 1 1,7-7 61,-7 1 0,1-3-87,-7 2 0,6 5-126,0-5 1,1 5 49,-7 2 1,0 6-118,0 0 0,0 8-203,0-1-239,0 12 25,0-4 715,0 15 0,0 2 0,0 11 0,0 8 0</inkml:trace>
  <inkml:trace contextRef="#ctx0" brushRef="#br0" timeOffset="457">1034 19 7834,'0'20'-184,"0"-1"0,0 6 590,0 1 0,6 8-194,1-2 0,8 4-28,-3 2 0,-1 7-231,2-1 1,-3 7 66,3-6 1,4-2-54,-4-12 0,-3 6 90,3-5 1,-9-5-714,3-1 343,3-14-974,-7 5 1287,5-14 0,-8-3 0,0-11 0</inkml:trace>
  <inkml:trace contextRef="#ctx0" brushRef="#br0" timeOffset="665">900 96 7834,'-19'-11'-70,"2"-6"76,4 5 118,-4 3 319,15-8-233,-7 6 35,9 1 1,11 1-19,8 9 1,2 0 59,11 0 1,0 0-322,6 0 1,9 0 71,4 0 1,-2 0-524,2 0 1,-2 7 300,2-1 1,4 2-410,-4-1 0,-4-5 267,-2 4 0,-7-3-73,-6-3 1,2 2 398,-8 4 0,-1-4 0,-6 7 0,0-9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1:22.3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63 290 7894,'-11'0'0,"1"0"255,7 0 0,-10 2 1397,8 3-798,0-3-342,-2 5-53,5-7-63,-5 0-28,7 0 69,0 0-246,7 0 1,2 0-98,7 0 0,4 5 79,1 0 1,7 0-155,-2-5 0,-2 0 70,2 0 0,0 2-69,6 3 0,-1-3 59,0 3 1,-5-3-72,0-2 0,-2 5-47,2 0 1,2 1 118,-7-6 0,1 0-155,-1 0 1,-3 0 83,2 0 0,-7 0-144,-3 0 119,0 0 1,-1-2-114,-4-3 133,4 3 0,-7-7-84,3 4 67,-3 3 9,-2-12 0,0 11 3,0-7 0,-6 4-1,1-4 1,-5 5-9,5-6 1,-6 1 7,6-6 0,-2 1-15,2-1 1,-2 0-7,-3 1 1,-4-1-4,3 1 1,3 4 38,-3 1 0,6-1-30,-5-4 103,-1-1-93,-4 1 0,-1 4 143,0 1 1,6 6-115,0-1 51,6 3 1,-5 2-7,4 0-97,3 0 1,-3 2 71,10 3 0,-1 2-5,6 4 1,1 3-11,4-4 0,6 4-9,0 1 1,1 1 5,-1 0 0,-2-1-3,7 1 1,-7-1 106,2 1 0,2-2-90,-2-4 1,-1 4 31,-4-3 1,0 3-86,-1 1 0,-4-6 95,-1-4-127,-6 4 0,3-6 116,-7 8-22,0-8-8,0 4-34,0-7 0,-7 5 13,-4 0 1,-3 1 0,-3-5-22,-4 5 0,4-3 19,-4 7 0,4-6-34,1 1 1,-1 4 30,-4 1 1,4-1-49,-4 1 1,3-5-14,3 6 1,-3-6-127,-2 5 1,7-6-425,-2 1 377,3 4 0,1-7-802,1 3 325,6-4-785,-3-1 1008,7 0 0,2-1-1,3-4 1,-1 1 119,6-6 0,-1 4 356,1-4 0,11 0 0,-3-6 0</inkml:trace>
  <inkml:trace contextRef="#ctx0" brushRef="#br0" timeOffset="1775">1374 306 7923,'-5'-11'96,"0"1"342,-7 0 246,10-6-194,-12 0-245,12 1 0,-6 1 486,2 3-473,5 4 1,-8 7-119,4 0 1,3 4 105,-3 6 1,-2 2-221,2 15 1,-6 5 21,6 10 1,-5 3-13,4 2 0,-6 7-40,2 3 1,-2-3-44,1-2 1,-3-5-72,4-6 0,1-4-25,-1-11-120,7-4 1,-4-15 107,7-7 0,1-8 60,5-13 0,2-11 51,8-9 1,-1-4 16,1-2 1,0-5-5,-1 0 1,3-5 20,2 5 1,-4 0 69,0 5 1,3-4-83,-9 5 0,6-3 207,-11 13 0,5 1 106,-4 9 170,-1-4-214,-5 13-24,0 1 1,0 16-46,0 11 0,0 10-26,0 5 1,1 5 44,5 5 0,-3-1 81,8 7 1,-1-2-66,6 1 1,-1 6-47,1 0 0,-1-6-127,1 6 0,0-10 86,-1-1 1,1 2-175,-1-1 0,-4-3-29,-1-8 1,-5-3-12,6-7 0,-8-6-440,3 0-668,-5-6 250,-1 3 0,0-14-175,0-4 350,-7-2 0,0-3 280,-3 0 0,-4-4 29,4-1 0,-4 0 111,-2 5 1,1-1 350,-1-4 0,-5 4 0,0-4 0,-5 4 0,6 1 0,-6 2 35,5 4 1,-2-4-36,2 3 0,4 5 264,-4 0 1,4 3 451,1-2-195,1 3 0,4-5-136,1 7 1,6 2 125,-1 3 1,5-2-36,5 8 1,1-6-111,9 5 0,-3-1-13,9 2 1,2 2-122,-3-2 1,6-4-207,-5-2 1,7 2-77,-2-2 0,-2 0-146,2-5 0,-5 0-63,5 0 1,-7 0-281,2 0 1,2 0 7,-3 0 0,1-5 215,-5 0 1,-1-6-552,1 6 0,-2-7-10,-4 2 877,4 3 0,-5-14 0,7 4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1:25.7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 47 7403,'-15'0'1010,"6"-1"-129,4-5-3,-4 5-553,7-6 1,-6 7-9,2 0-100,5 0 1,-6 1 10,7 5 0,0 2 24,0 8 1,0 5-39,0 0 1,0 8-136,0 2 0,0 2 88,0 9 1,0-6-147,0 6 0,0-1 44,0 6 1,0-7-84,0-3 0,2-4 73,3-2 0,-4-7-137,5-3 1,-3-5-30,2-6 1,-1 2 105,6-7 1,-5 0 185,6-5 0,-1-5-40,6 0 1,1-7-37,4 2 0,-2-3-73,7 3 0,-5-4 8,5 4 0,0-2-27,5 1 1,-5-1-106,0 7 0,-5 0-86,5 5 1,-7 0 62,2 0 0,-4 0-268,-1 0 1,-1 0-161,1 0 71,0 0 1,-6 5-745,1 0 344,-8 0 0,6-5-583,-4 0 1455,-3 0 0,5 0 0,-7 0 0</inkml:trace>
  <inkml:trace contextRef="#ctx0" brushRef="#br0" timeOffset="943">937 266 8801,'0'9'2213,"-7"-3"-1400,6-6 351,-6 0-777,7 0 0,1 0 155,5 0 1,-3 0-107,8 0 1,-1 0-93,6 0 0,-1 0-163,1 0 1,5 0-1,-1 0 0,8-1-83,-2-4 1,4 3 117,1-3 0,0 3-171,0 2 1,1 0-1,-3 0 139,-3 0-299,4 0 1,-8 0-58,4 0 0,-3 0 17,-8 0 38,1 0 118,-1 0-29,1 0 48,-7 0 106,-2 0-104,-7 0 1,-2-2 8,-3-3 1,3 1-31,-3-6 1,-4 1-2,-1-1 1,-2-4-27,1 4 0,-3-4 44,4-2 1,-4 1-20,-2-1 1,-4 2 6,-1 4 0,0-4 6,5 3 1,1-2-53,-1-3 0,1 6-1,-1-1 1,0 2 3,1-1 1,4 1-54,1 4 134,6 3 1,-4-5-73,3 7 136,3 0 1,-3 0-118,10 0 0,-2 7 122,8 4 1,-1 3-15,6 1 0,-4-4 89,3-1 0,-2 1-97,7 4 1,-2 1 12,-3-1 1,3 1-38,3 0 0,-4-1 12,4 1 1,-2-6-46,2 1 0,-4-1 45,4 6 1,-4-3-75,-1-2 0,-2 3 31,-4-4 0,2-1 39,-7 1-67,7 1 0,-10 4-3,3 1-54,-3-1 1,-9 1 75,-3 0 0,-4-1-130,-2 1 1,1-2 115,-1-4 0,-5 4-33,0-4 0,1 3 13,4-3 1,0 2-189,1-7 1,-1 6-344,1-6-415,-1 0-703,7-5-7,-5 0 501,13 0 1,-1-2 553,7-3 0,7 2-118,-1-8 1,3 3 725,1-3 0,8-10 0,1 4 0</inkml:trace>
  <inkml:trace contextRef="#ctx0" brushRef="#br0" timeOffset="1396">2452 63 14198,'-11'0'674,"1"0"1,4 0-267,-4 0 1,0 2-2,-6 3 0,-1 4-148,-4 6 1,2 1-116,-7-1 1,5 6 26,-5 0 0,2 8-125,-2 3 1,3 1 106,8 8 1,1-4-98,3 4 0,4 1-11,7 5 1,2-2-33,3-4 1,4-2-59,7-8 1,4-2-108,1-3 0,7-5-156,-2-10 1,3-4 183,3-7 1,-1 0-927,0 0 1,0-2 469,1-3 0,4-4-709,0-7 0,1-5 622,-6 1 0,5-8-407,1 2 0,-1 2 473,-5-2 1,6 1-321,-1-1 921,-6-3 0,6 11 0,-3-4 0</inkml:trace>
  <inkml:trace contextRef="#ctx0" brushRef="#br0" timeOffset="1986">3107 172 7805,'0'-8'-534,"0"1"805,0 0 92,0 5 0,0-12 0,0 11 173,0-8 361,0 8-48,0-4-48,0 7-258,0 0-326,-7 0 0,-1 7-52,-8 3 0,5 6 39,1 5 0,0-1-181,-6 12 0,0-3 78,1 13 0,-1-1-44,1 6 1,-1 0 50,0 0 0,3 0-109,2-1 1,-1-6-218,7-3 148,0-4-14,5-9 0,5-10 42,0-14 0,11-9-165,-6-12 1,13-3 26,-8-7 1,4-2-40,-3-4 1,-1 5 148,1-5 0,-6-1 19,1 2 1,-1-1 180,6 6 1,-6-6-62,1 1 1,-8 0 132,2 4 1,2 6 97,-1 0 29,-1 7-128,-5-3 5,0 13 1,0 9 81,0 10 1,5 10-63,0 0 1,2 8 17,-2-2 0,4 4-44,7 1 0,-4 5-106,3 1 1,-3 6 66,9-1 0,-3 3-97,-3 2 1,1-2-9,-1-4 0,6 3-180,0-8 1,0-1-274,-6-9 1,-4 2 201,-1-8 1,-5-6-1674,6-9 1358,-8-3 1,4-5-684,-7-8 1,0 1 560,0-11 0,-1-1-84,-5 1 0,-1-7 716,-3 2 0,-11-4 0,4-1 0</inkml:trace>
  <inkml:trace contextRef="#ctx0" brushRef="#br0" timeOffset="2128">3092 469 7782,'-6'10'1196,"1"1"-782,0-1 1,5 0 19,0 1 1,0-6-67,0 5 0,7-4-27,3 4 0,1-7-499,4 3 0,-3 1 188,9-2 0,-2 5-862,2-5 1,-4 1 502,4-6 0,4 0 329,1 0 0,-4 0 0,1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8:54.25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20 83 26963,'4'-6'2453,"0"0"0,-1 1-2004,1 1 0,-1 0-449,2-3 0,0 2 0,0 0 0,0 0 0,2 1 0,-1-2 0,3 0 0,0 1 0,1 1 0,1 2 0,0-3 0,2 3 0,-2 0 0,4 2 0,-1 0 0,-1 0 0,0 3 0,1 2 0,1 3 0,0-1 0,-3 5 0,-1-1 0,1 2 0,-1 1 0,-1 0 0,1 1 0,-4 1 0,2-1-243,-2 2-1847,-3 0 698,-1-1 984,-1 0 1,-1-1 202,1 0 1,-4 1 609,-2-2 0,-3 0 367,-1 1 0,-2-1 1291,-3-2-1531,0 1-532,-2 0 0,1-3 0,-4-1 0,0-2 0,0-1 0,-1-2 0,-1-2 0,1-1 0,0-4 0,0-2 0,-1-3 0,1-5 0,3-3 0,1-4 0,2-1 0,2 0 0,2-4 0,5 3 0,2-1-3347,2 1 1630,2 2 0,3 4-1042,3 1 2106,2 2 0,4 0 987,1 3-1555,-2 0 1801,6 7-42,-6 0 0,6 0 1,-3 0-1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8:55.53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0 116 27517,'0'-7'-1549,"0"1"0,0-1 0,0 1 2726,0 0-207,0-1 13,0 1 1,5-1 0,2 1 548,0 0 1,2-2-666,0 0 0,3 1-867,0-2 0,2 3 0,3 1 0,1 0 0,0 4 0,2-2 0,-1 3 0,0 1 0,0 1 0,1 2 0,-1 5 0,-3 1 0,-1 3 0,-1 0 0,-2-1 0,-1 1 0,-2 3 0,-3 0 0,0 3 0,-2 1 0,-1-1 0,-3 0-550,0 0 0,0 3-79,0-1 0,-1 1 310,-1-3 1,-2 0 587,-5 0 1,2 0 229,-1-2 1,-2-4 228,-1-2 1,-2-3-729,-2 1 0,0-5 0,-2-2 0,-5-1 0,5-2 0,-4-1 0,-2-5 0,3-3 0,-2-7 0,3-3 0,2-3 0,-1 0 0,7-5-1240,-4-2-2047,8 4-652,0-2 1494,5 5 1530,2 1 1,3-1-749,4 4 0,4 4 0,4 1-2120,-1 3 4397,3 3 1,-1-1-1,3 2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8:58.20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13 0 30313,'-3'3'0,"0"1"-2174,0 2 1079,2 1 757,-2-1 725,3 3 1,0 1-123,0 3-439,0 3 356,0 0 0,0 6-399,0-1 1,1 3 325,1 0 0,-1 2-79,1 0 304,-1 1 0,1-7 413,0 1 0,1-1-440,-1-1 1,-1-2-484,4-2 0,-3-4-187,2 0 161,-3-3 1,5 1-1,-2-3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8:59.225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64 58 27637,'0'-7'-5251,"0"1"4506,0 0 1,2 1 3149,0 1 1,3 0-658,-1 0 1,2-2 0,1 3-843,1-1 1,2-1-907,3 3 0,0 0 0,0 2 0,0 0 0,0 0 0,2 0 0,-1 5 0,1 1 0,0 7 0,0 0 0,0 4 0,-5-3 0,2 6 0,-4 0 0,1 3 0,-3 1 0,-2 1-644,-2 0 0,-1 1-123,-1 0 0,-1-1 568,-1 1 1,-2-3 365,-2-2 0,-3-1 160,-2-1 1,-1-2 0,-2-3 623,-1-3 0,1-4-951,-3-2 0,0-4 0,-2 2 0,-1-3 0,1-3 0,2-3 0,0-5 0,0-5 0,-2-3 0,2-1 0,2-3 0,3-1 0,3-1-2262,2-1 1,5 2-94,0 1 0,3 2 139,3 0 1,3 0-260,6 0 1,0 4 2528,0 0 1,2 2 0,2 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9:02.42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57 161 13823,'0'-7'0,"0"1"0,0 0-501,0-1 1336,0 4 1,2-3 1577,0 2-767,3-2 0,-1-3-235,2 1-383,-2-1-382,2 3 0,-1-1 622,4-2 0,0 2-132,-3-1 1,2 0 161,1 2 0,0 0-832,-3-1 1,3 1-467,2-1 0,-1 4 0,1 1 0,-1-1 0,3 1 0,0-1 0,0 3 0,0 1 0,-1 1 0,1 2 0,0 2 0,0 1 0,0-1 0,0 1 0,-1-1 0,-1 1 0,0 2 0,-3 0-868,0 2 1,-1 0-301,0-2 0,-2 2-16,0 0 0,0 3 403,-3 1 1,0 1 264,-2-1 1,-3-1 525,-1 3 0,-2 0-120,0 2 1,-1 1 294,-2 2 1,-1-2 467,-3 1 0,0-1 121,1-1 0,-3 0 295,0-2 0,-3-2 85,1-5 0,-3 1-375,-1-5 1,1-1-780,-1-5 0,1-1 0,1-3 0,-3-1 0,1-6 0,2-2 0,1-2 0,5-3 0,0 1 0,1-3-1486,3-2 0,3 2-181,2 3 1,2-1 136,0 3 1,4-2 252,3 2 0,3 2 15,3 2 1,1 3-576,1 0 0,0 1 2364,-1 0 0,4 1 0,1-1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9:10.86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113 135 11702,'-7'0'-1705,"1"0"1227,0 0 478,-1 0 684,1 3-17,-1-3-345,1 3 1,2-3 306,-1 0-341,4 3 352,-5-2-102,6 1-211,-3-2-243,3-2 1,0 0-189,0-2 0,0 2 64,3-2 0,-2-1 152,3-1 1,1 2-61,1-1 1,0 1 161,1-2 1,1-1-96,1 1 1,2-1 111,0-2 1,-1 2 111,1-2 0,-1 2-20,3 1 0,1-1-83,1 1 1,-2 2-9,2-1 0,1 4-138,-1-1 1,1-1-46,-2 1 1,0 0 26,1 2 0,-1 2-95,-2 0 1,-1 3 7,0-1 0,-1 2 55,0 0 1,-1 2-201,-5 0 0,2 0-10,-2 3 1,-1-1 160,-1 3 0,-1 0 2,-1 0 0,0 0-72,0 2 1,-2 2 143,0 2 0,-4-2 237,0 0 0,-1-2-111,-1 2 0,-2-2 93,2 2 1,-4-2 20,2 0 0,-3-3-12,-2 0 0,1-3-101,-1 2 0,-1-3-100,-1-2 0,-2 0 30,0-2 0,0-1-35,0-3 1,-1-2-96,1-2 0,0-2-14,0-6 0,2-1-337,2-4 1,2-2 37,0-2 1,2-1-100,0 0 0,6 2 185,-2-4 1,6 3-84,1-3 0,3 3 68,3-3 0,3 6 111,2-1 0,1 4-529,1 2 1,2 1 324,0 1 1,0 4-444,-2 0 0,2 5 236,0-3 1,2 4-382,-2-1 1,2 2 948,-2 2 0,3 1 0,-2 4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9:11.5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1 8441,'-4'3'0,"-1"3"87,3-2 43,-3 2 0,4 3 69,-1 2 1,-1 4-10,1 2 0,-1 4-179,1 3 0,1 1 117,-3 3 0,1-1-277,-1 0 0,3-1-133,-1-2 0,-1-2-150,1-3 1,0-1 431,2 0 0,0-3 0,0-2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9:17.7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110 292 8058,'0'-7'264,"0"3"698,0 0-438,-3-1 0,2 1 178,-1 0-347,1 2-114,1 0 124,0 2 150,0 0 35,0 2-389,0 2 0,0 3 0,-2 2 99,0 1-49,-3 5 0,2 2-192,-1 2 1,-4 1 69,2 1 0,-2 2-92,2 3 0,-3 1 0,0-1-37,2-1 59,-1-3 0,2-3 15,0-4 1,1-2-308,1-3 426,3-3 0,-2-5-104,3-4 1,2-5 222,0-3-125,3-3 0,-1-3 63,2-3 0,0-1 0,2-4-2,0 0 1,-1 1-14,2 0 0,-1-1 0,-1-4 142,2 1-212,2-1 0,-1 0-14,0 0 1,3-2-15,-3 0 0,2 1-129,1 1 1,-2 3 109,0 1 1,-4 2-33,2 3 50,-2 3 14,-1 3-48,-2 3 0,0 7-134,-2 1 145,-2 1 0,3 5 152,-3 2-140,0 3-15,3 4 246,-2 3-257,5 0 0,-5 6 25,3 2 1,-2 1 138,3 0 1,-4 3-128,1 0 0,1 0-139,-1-3-24,0 1 160,1 3-279,-2-3 112,2 2 1,-1-5 107,0-1 0,0-2-130,-2-1 0,2-3-125,0-1 1,1-2-1,-3-2-125,0-3 176,0-1 82,2 0 1,-1-3-209,1 0-167,-1-2-47,-1 1-7,0-3-239,0 0 367,0-3 1,-1 1-958,-1-2 0,1 2 1346,-1-2 0,-1-1 0,-1-1 0</inkml:trace>
  <inkml:trace contextRef="#ctx0" brushRef="#br0" timeOffset="241">71 394 8145,'-10'0'290,"1"0"258,3 0 0,1 0 547,1 0-594,3 0 1,5 0 479,5 0-746,3 0 1,-2 0-125,3 0 0,0 2-413,0 1 0,0-1 256,-1-2 1,1 2-730,0 0 0,0 1 185,0-1-401,0-1 618,-1 2 1,1-3 5,0 0 0,-1 0 367,-1 0 0,1-3 0,-2-1 0</inkml:trace>
  <inkml:trace contextRef="#ctx0" brushRef="#br0" timeOffset="600">431 41 8145,'0'-9'451,"0"0"-210,-3 2 278,2 3 120,-2-1-126,3 4-309,0-5 0,0 6 47,0 0 1,1 4-1,0 4 292,1 3-351,3 4-32,-4 1 1,3 6 0,-3 0 9,1 1 0,0 1 86,-2 4 1,3 1-375,-1 3 86,0 0-69,-2-3 0,0 4-92,0-3 0,-1-3-48,-1-6 1,1-1-245,-1 0 1,1-4-508,1-1 283,0-4-1063,0-2 927,0-6-25,0 0 870,3-6 0,-2 0 0,2-4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07:38.0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77 3369 7821,'-13'2'-203,"0"4"435,9-3-203,-13 5 0,15-6 212,-5 5-52,5-5 145,-6 6-37,6-8 0,-7 9-8,9-7-127,9 6 1,-5-8 225,9 0-142,-1 0 1,7 0-83,1 0 0,-1 0-23,0 0 0,6 0 43,1 0 0,2 0-99,-3 0 0,-2 0 12,9 0 0,0 0 7,6 0 0,3 0-147,4 0 0,-3 0 98,9 0 0,2-2-18,11-4 0,-4 2 50,3-9 1,-1 6-67,2-5 0,-5 5 50,5-5 0,2-1-57,-2-6 1,-7 2 2,-6 4 0,0-4-60,7 4 0,-3-4 76,-4-2 1,2 6-4,-8 0 1,8 1-12,-2-7 0,2-1 9,-2 1 0,3 0-42,-10 0 0,7 0 32,-6 0 1,8-3 6,-2-3 1,-2 2 38,2-9 1,0 6 89,6-6 0,5 2-101,-4-1 1,3-6 9,-10 6 1,5-6-50,1-1 0,-2 6 41,-4 0 0,-2 3-56,-4-3 1,-3-5 57,9 6 0,-8-3-145,2 2 1,-7 2 103,-6 4 1,4 3-15,-4-9 1,4 7 66,2-7 0,-6 6 131,0-6 0,0 7-81,6-7 0,-6 2-67,0-2 1,-2-4 64,2 4 0,2 2-29,-9-2 0,7 1-128,-6-8 1,-1 3 75,-6 4 1,7-10-98,-1 3 0,7-3 51,-6 4 0,6-7-128,-7 0 0,3-8 44,-3 2 1,-3 2 82,3-2 0,-4 2 35,-1-2 1,1-6-44,4-1 0,-3 1 57,3-7 1,-4 5-24,-2 1 1,1 1 10,-1-1 0,0 7-22,0 0 0,0 9 7,0-3 1,-6 3-69,0-3 1,-3 7 62,3-1 1,2 3-95,-9 11 1,7-3 76,-6 3 1,-1 3-42,-6-3 39,0 4 1,9 1 45,-7 1 8,6 9 171,-8 1-122,0 9-31,-8 0-14,6 0 27,-7 0-4,9 0-92,-9 0 20,7 0 0,-8 0-6,3 0 0,5 2-7,-4 5 23,4-5 0,0 6 10,-5-8-3,5 0-23,-6 9 1,5-7 13,-3 4-2,4-4 1,-7 1-2,9 3 1,-2-4-1,-4 4 0,4-1-25,-5 1 0,3-4 24,-2 5 0,4-3-119,-5 2 112,-3-4 1,-1 13 9,-8-8 0,0 7 9,0-1 1,-1-2 2,1 2 0,0-7 16,0 7 0,0-9 90,0 2 1,0 3-91,0-3 20,-1 1-81,1-7 56,0 0 1,8-2-106,5-5 0,6 3 46,6-9 0,3 0-100,4-6 0,10 6 88,-4 1 0,5-1-9,-5-6 0,2 0 27,5 0 1,-5-1-17,4 1 1,-1 7 25,1-1 1,-3 0-25,3-6 0,-4 0 61,-2 0 0,1 6-14,-1 0 0,-7 2 24,1-1-29,0-5 1,6 8 6,0-4 33,-8-4 1,4 13-44,-9-9 143,1 9-120,-7-4 113,8 8-8,-6 0 9,7 0-68,-9 0 1,2 2 7,4 4 1,-4-2 76,5 9 0,-5-7-52,-2 7 0,6 0 67,1 6 1,5 0-85,-5 0 0,8 1-11,-3-1 1,-1 0 58,2 0 0,-7 0-6,7 0 0,-2 0-54,1 1 1,5 5-4,-4 1 0,-2-3-84,1-10 1,-5 4 98,6-5 1,-7-1-308,7 2 206,-9-9-343,13 5-102,-15-9-47,15 0 25,-15 0-269,7 0-105,-9 0 168,0-9-112,8 7 0,-6-9-160,5 5-884,-5 4 1027,-2-7 820,0 1 0,0 6 0,0-7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9:23.6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193 135 8145,'0'-4'-111,"0"0"1,0-1 0,-1-1 1312,-1 0-802,1 2 0,-1-2-71,2 2 0,0-2 83,0 0 0,-3 0 54,1-1 12,0 1-164,2 2 0,-1-2-58,-1 2 1,1 1 338,-3-2-121,-1 4-172,2-2 29,-3 0 0,2 3 130,-5-3-247,2 6 1,-3 0 56,2 3 1,-2 4 26,-3 0-138,3 3 1,-2 2 0,2 3 30,0 3 1,-2 2-49,4 2 1,-1 1 0,3 0 249,-1 2-159,1 1-262,2 3 0,1-2 88,3-3-167,0-3 0,3 0 127,-1-3 1,3 0 49,2-4 1,-1-1-197,3-3 234,1 0-551,-3-3 0,4 1-582,-2-3 1,2 0 518,0-3 0,1 0-1508,1-3 1483,3 3 0,-2-5 0,3 3-552,1-3 1,0-3 0,2-1-165,-1-2 1247,-3 0 0,3-3 0,-3-1 0</inkml:trace>
  <inkml:trace contextRef="#ctx0" brushRef="#br0" timeOffset="2457">539 103 7337,'-4'0'-93,"0"0"1,2 0 978,-3 0-448,4 3 1,-4 1-142,3 2 0,-1 1-256,1 2 0,0 4 146,-2 4-175,3 1 15,-5 4 0,5 2 71,-4 4 0,1-3-146,-2 1 0,1 0-12,1-3 1,0-3 40,0-1 1,1-6-32,0 0 1,3-5 34,-2 1-194,1-5 181,1-1 40,0-3-18,0 0 0,0-3 40,0-1 1,0-2 113,0-3 0,0 1 13,0-2 1,2-1-77,0-2 1,1-1 204,-1 0-246,-1 0 1,4-4 0,-2 2 85,0 0 0,-1-1-23,3-2 0,-2 0-34,2-1 0,0 0 63,0-1-131,-3 1 1,4-3 115,-2 2-186,2 1 119,-2 1 0,1 1 18,0 3 1,-2 2 126,1 2-132,-2 6 8,1 0 25,0 5 37,-3 0 1,5 3-31,-3 4 0,3 2 0,-1 4 191,0 2-217,1 2 1,-1 3 147,2 1 1,1 0-114,-1 2 0,0 1-37,1 1 1,-1 3 0,1 0-140,-1-1 0,-2-3 83,1 0 1,-2-3 0,2 1-86,-1-2 0,0-2-56,0-5 0,-1-3 0,-2-1 41,1 0-187,-1-4-81,2 3-363,-3-7-7,2 2-79,-1-3 226,2-3-134,-3-1 453,0-2-543,0 0 367,0 2 0,-1-2 112,-1 2 1,1-2-506,-1 0 818,-1 0 0,2-1 0,-5 1 0,3-1 0,-4 1 0</inkml:trace>
  <inkml:trace contextRef="#ctx0" brushRef="#br0" timeOffset="2679">520 264 8403,'-6'-1'0,"-1"-1"779,1 0 288,-1 0-282,4 2-544,0 0 221,3 0-281,0 3 0,1 0 203,1 1 0,1 2-81,4-2 1,0 2-81,1 0-119,0-2 1,4 1 0,-2-1-273,0 0 0,2 1-628,-2 0 0,2-2 487,-1 1 1,0-2 126,-2 0-1111,2 2 807,-4-4 0,4 3-362,-2-3 0,0 0-180,-3 0 1028,0 0 0,1-3 0,-1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9:29.8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39 8165,'-7'0'827,"4"0"-586,0 0 151,3 0-250,0 0 1,0 3-35,0 1 0,0 4 95,0 1 1,1 4-1,0 1 2,1 2-177,0 1 1,0 2-42,1 0 0,-1 3 115,1 2 0,-3 0-240,2 0 1,-1-2-100,-1-3 0,1 0-284,1 0 394,-1-2 0,2-2-368,-3-2 0,0-2 127,2 0 1,-1-4-366,1 2 290,2-2-209,-1 0 652,1-4 0,2 0 0,-3-3 0</inkml:trace>
  <inkml:trace contextRef="#ctx0" brushRef="#br0" timeOffset="411">334 7 8145,'-6'-3'670,"0"1"-375,2 1 1,0 2-145,2 1 1,2 1 48,-3 4 1,2 0 11,-1 1 0,1 2 6,-1 3 1,1 4-149,1 2 0,0 1-92,0 3 1,0 4 70,0 3 0,0-2 186,0 0-706,0-2 263,3 0-210,-2-3 1,2 0-1,-1-3 122,0-1 1,1-4-351,-1 0 1,-1-4-13,4 0 1,-4-3 657,1 0 0,-1-4 0,-1-1 0,0-3 0</inkml:trace>
  <inkml:trace contextRef="#ctx0" brushRef="#br0" timeOffset="674">39 257 8145,'-6'0'346,"0"-2"243,-1 1-319,4-5 1,0 5-1,6-1 281,1 2 1,4 0-185,3 2 1,2 0-142,2 2-181,1 0 196,4 3-829,-1-4 509,-3 3 1,5-3 26,-2 1 1,2 1-136,-2-3 0,0 3-569,0-3 0,-1 0 0,-2-2-223,0 0-152,-1 0 565,-3 0 566,-2 0 0,0-3 0,-4-1 0</inkml:trace>
  <inkml:trace contextRef="#ctx0" brushRef="#br0" timeOffset="1000">501 238 7696,'0'4'877,"0"1"-770,0-1 74,0 0 0,1 1-92,1 0 0,-1 2 0,1 3 80,-1 0 0,1-2-24,0 3 0,1 2-180,-1 2 42,-1 0 39,4-3 0,-4 1-462,1 0 337,2 0 1,-4-1 0,3-1-1120,0-3 588,-2-1 81,2 0 1,-3-4 528,3 0 0,0-6 0,3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9:31.7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153 64 8217,'-3'-3'994,"0"3"-632,3-3 44,0 3 60,0 0-406,0 3 1,0 2 108,0 4 1,0 5-94,0-2-70,0 5 0,0 1-52,0 3 1,0 2-1,1 3 72,1 2 0,-1 0-136,1 2 0,1-2 166,-1-4 0,0-2-27,-2-3 0,2 2-1292,0-2 922,0-4 1,0-4 0,1-2-954,-2-1 519,0-4 173,2-1 602,-3-3 0,6-6 0,-3-1 0</inkml:trace>
  <inkml:trace contextRef="#ctx0" brushRef="#br0" timeOffset="366">38 0 8145,'-6'0'0,"-1"2"0,1 0 530,-1 0 1,3-1 94,0 1 1,2 0 18,0 2-403,4-2 209,2 3-209,5-4-13,1 5-47,3-6 0,3 5 90,1-2 0,1-1-194,2-2 0,-1 2 0,0 0-438,0-1 295,0 0 1,2-1-188,-2 0 1,1 0-588,-5 0 470,-3 0 0,1 0-774,-3 0 759,0 0 153,-4 0-1233,0 0 562,-6 0 304,3 0 599,-3 0 0,0 0 0,-3 3 0,0 0 0</inkml:trace>
  <inkml:trace contextRef="#ctx0" brushRef="#br0" timeOffset="697">83 494 8145,'-7'6'-352,"4"1"0,-3-3 252,2 0 1166,1-2-188,0 4-366,3-6 0,1 3-157,1-3 0,-1 0 6,4 0 136,2 0-60,0 0-210,2 0 0,0 0-20,-1 0 1,4-1 0,-2 0 83,3-1 1,-1-2-196,1 1 1,0-1-140,0 2 0,0-1 0,0 2-601,-1-1 437,1-1 0,0 3-695,0-2 680,-3 1 1,1-2-1,-2 3-472,-1 0 0,-1-2 282,-1 0 0,1 0-182,-1 2 1,-2 0 0,0-1-596,-1-1 1189,-1 1 0,-1-2 0,1 3 0,-2 0 0,3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9:35.2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7 161 8272,'0'-6'622,"0"-1"-82,-3 4-122,3-3 1,-3 5 94,3-4 78,0 4-350,0-2 0,0 4 15,0 1 1,0 2-158,0 5 0,2 4 89,0 4 1,0 4-216,-2 3 0,2 2-52,0 4 0,1 0-80,-3 4 0,2-1 213,0-1-134,0-3-23,-2 3 106,0-9 14,3 2 1,-3-6-5,3-2-218,-3-5-12,0 1 198,3-9 133,-2 2 1,4-7-28,-3-1 1,1-2 140,-1-2 0,-1-3-32,1 1 1,1-4-128,-1 2 0,1-5 50,-1 0 0,-1 0 0,1 0 125,1 0-242,-2-2 115,2 0-18,-3-2-157,0 0 57,3-1 1,-3 1 130,3-3-218,-3 2 55,0-5 0,0 3 23,0-1 1,0-2-20,0 1 0,0 1 61,0 0 1,0 3-11,0 1 0,0-1 151,0 3 0,0 2-89,0 0 0,0 4 0,0 2 353,0 2-355,0 4 76,3 0-94,-2 3 1,2 1 114,-3 1 127,0 1-193,0 4-36,0 2-5,3 4 1,-2 1 51,3 3 0,0 2-45,0 3 1,2 1 22,-2-1 1,2 2-116,0-1 0,-2 4-25,1-2 1,-1 3-52,2-5 0,1 1 0,-1 1-165,1-2 266,-1-2 0,0-1-34,1-3 209,-1-3-194,1 2-24,-1-1 26,1-1 1,-1 2-18,0-4 182,1-2 0,-3 0-87,0-1 0,0-4-29,0 1 281,-1-4-234,0 1 159,-2-3-198,1 0 1,1 0 40,-1-3 0,1-1-8,-1-4 1,-1 0-98,3-3 1,-2 3 0,1-3 102,0-1 0,-3-2-50,2-1 0,0 0-103,0 0 112,-1 1-11,1-4 1,-1 1-255,1-2-41,-1 0 286,2-3-464,-3-1 258,0-3 1,2 0-64,0-2 1,1 4 128,-1-2 1,-1 5-65,1-1 0,-1 3 61,2 2 1,-3 2 0,2 4-148,-1 3 1,-1 1-154,0 0-204,0 4-28,0 0 0,0 3 195,0 3 0,0-2-189,0 3 0,-2 3 0,0 1-1315,0 0 1421,2 2 1,0-2-251,0 3 783,0-4 0,0 6 0,0-3 0</inkml:trace>
  <inkml:trace contextRef="#ctx0" brushRef="#br0" timeOffset="774">437 71 8145,'-3'-6'1751,"2"0"-1155,-2 2-364,3-2-21,0 6 0,0-3-114,0 6 1,0-2 158,0 3 0,0 1-169,0 1 0,3 1 86,-1 2 0,0 0-125,-2 2 0,0 1 0,0-2-3,0 3 55,0-1 0,0 1 0,1 0-100,1 0 0,-2 1 52,3-1 1,-3 1-146,0-3 1,2-2 14,1 0-11,2 1 1,-2-4 4,4 1 108,-1-4 1,0-4 71,1-1 1,-1-3-85,1-4 1,-1-2 48,0 0 0,0-1 0,-1 1-21,-1 0 190,1 4-196,-2-6 0,1 6 144,-2-4 0,-1 3-113,1 0 1,1 0 39,-1 2-29,0 0 1,-2 1 65,0 1 25,0 3-40,0-2-226,0 3 116,0 0 76,0 3-308,0-3 238,0 6 0,0-5-6,0 4 1,0-1 17,0 2 118,-3 1 1,2-1-89,-1 1 0,1-1 136,1 0 0,0 1-94,0-1 1,0 1 26,0-1 1,0 1-24,0-1 1,0 1-2,0 2 1,0-2 7,0 1 1,1 2-117,1 1 1,0-1 32,2 1 1,-2-1-1,2 3 76,1 0 1,-1 1-5,0 0 1,0 1-38,0 2 1,2 0 357,-2 2-148,-1 3 0,2-4-104,-3 1 0,2-1 43,-2 1 0,1 1 18,-1-1 0,-1 0 264,1 0-370,-1-2 0,-1-2 78,0-2 0,-1 0 0,0-1 35,-1-1 1,-3-2-202,0-2 0,0-3 101,-2 0 0,1-2-135,0 0 0,-1-2-359,1 0 1,-3 0 228,1 0 0,-3-2-462,2-3 1,-1-3 292,1 0 1,0-3-437,0 3 1,3-3 273,-1 2 1,2-1-142,3 1 1,-1 1-1,1 1-348,0 1-237,0-1 704,2 1 0,1 2-284,1-1 0,-1 2-152,4-1-819,-1 1 787,2 0 942,1 2 0,-1-2 0,1 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9:38.0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71 142 8145,'0'-6'0,"-1"-1"-242,-1 1 0,1-1 971,-1 1 0,1 2-190,1-1 0,0 1-114,0-2 1,0-1-170,0 1 0,3-1-97,2 1 0,1 0 97,2-1 0,0 0-127,0-1 1,1 0 69,0 0 0,0 3-44,0 1 1,-1 1-97,2-1 1,-2 3-73,1 1 1,0 3 105,0 4 1,1 3 37,-1 3 1,-1 2-18,-1 4 1,-1 1 30,1 2 0,-3 3-225,0 3 1,-2 0 39,3 0 0,-4-1-61,1 3 1,-2-1 87,-2 1 1,-2-1 17,-5-4 0,1-1 243,-2-1 1,0-1-160,-1 0 1,-1-4 191,1-5 1,0-3-52,0-1 0,-1-5-97,1-2 1,-1-2 60,-1-2 1,0-4-187,1-2 0,0-6-21,1 1 0,1-4 134,1 0 0,2-2-306,-1 0 0,0-3 45,2-1 0,0 0-95,2-1 1,1 3 37,3-3 0,0 4-31,0-2 0,3 3-234,1 2 1,4-1 140,1 3 0,0 0-489,0 2 0,-2 3 267,4 2 1,-1 1 154,1 0 1,0 1-176,-2 0 0,1 1 563,-1 1 0,0 0 0,-3-3 0</inkml:trace>
  <inkml:trace contextRef="#ctx0" brushRef="#br0" timeOffset="1011">385 161 8145,'-3'3'33,"0"1"1,3 1 388,0 1-181,0-1 66,0 7-126,0-2 0,0 4 180,0 1-303,3 1-3,-3 3 1,5 1 267,-3-1-297,3-3 46,-4 0 0,4-1 159,-3 0-94,0 0 0,0-5 55,1-2 1,-1-1 160,-2 0-136,0-1 103,3-2-281,-3-1 60,3-3 0,-3-1-95,0-1 0,0 0-88,0-2 1,0 0 118,0-3 0,0 1-22,0 0 0,-2-1 46,0 1 1,0-3-121,2 1 1,-2-3 94,-1 2 1,1-3-86,-1-1 1,3 1 73,-2-3 0,0 1-72,0 1 0,1-2 66,-1-2 0,-1-2 19,1 0 0,0 0 79,2-1 0,-1 1-96,-1 0 1,2 2 137,-3 0 1,3 2-112,0 0 1,2 4 230,0 0 1,1 3-59,-1 0 0,1 1 48,1 0 0,2 4 53,-2 1-177,2 1 0,0 2-28,1 4 0,-1 0 35,0 5 0,3-1-66,-1 2 1,1 0 39,-3 4 0,1-2-134,-1 2 1,0-1 105,-2-1 0,2 0-60,-2 2 0,0-1 52,0 1 1,-2-2-8,0 0 1,-2 0 7,0 0 0,0 0-1,0-1 1,-2-1-142,-3 0 1,0-3 132,-2 0 0,0 2-71,-2-2 0,4 0 53,-1-4 0,1 1 25,-1-3 0,2 1 9,2-1 259,-2-1-91,4 2-124,-3 0 0,6 0-86,1 1 1,2 1 53,0-3 0,3 2-117,-1-2 1,3 3 99,-3 0 1,3-2-218,-2 1 1,2 1-127,0 1 0,-2-2-3,0 1 1,0-2-160,-1 2 0,1 0 133,-3 0 0,-1-3-283,-1 1 0,-2-2-282,2 1-944,-2-1 501,1 2 13,-3-3 552,0 0 1,-3-3 0,-1-1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9:40.8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279 0 7987,'-6'1'113,"-1"0"1,2 2 1138,0 1-856,0 3 359,1 3-409,1 3 0,0 2 111,3 3 50,0 3-218,0 2 0,0 2 148,0 1-427,3-3 51,0 2 1,4-5-53,-1 1 0,0 1-288,1 0 0,-1-1-784,1-2 697,-1-2 0,0-2-338,-2-5 0,2 2 298,-2-4 1,0-1 405,0-3 0,0-3 0,3 2 0</inkml:trace>
  <inkml:trace contextRef="#ctx0" brushRef="#br0" timeOffset="277">42 13 8135,'-9'0'216,"1"0"1,-1 0 560,3 0 0,2 0-267,-1 0 0,5 0 12,0 0 1,3 1-129,6 1 1,4-1-59,4 4 1,4-3-97,3 2 0,0-2-266,2 0 0,3-1-39,1 1 1,1-1-35,1 1 0,-1-1-251,-1-1 1,2 0-612,0 0 0,-2 0-363,0 0 1,-6-2 131,-3 0 1192,-1-3 0,-1 1 0,1-2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9:42.4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7 8085,'-4'0'348,"-1"0"-33,4-3-118,-5 2 858,6-2-203,-3 3-455,3 0 1,0 1-163,0 1 0,3 2 142,1 2 1,2 3-86,0 2 1,3 0-11,-1 2 1,3-1-55,0 5 1,1-1 0,1 3 0,0-1-107,0 3 1,2-1-168,0-1 1,2 1-539,-2 2 449,0-5 1,-3 1-47,-1-5-130,1 0 155,-2-3 0,-3-1-108,0-2-807,-2-1 635,1-3 1,-1 0-1473,-1-3 1271,-3 0 1,5 0 635,-2 0 0,2-3 0,0 0 0</inkml:trace>
  <inkml:trace contextRef="#ctx0" brushRef="#br0" timeOffset="249">315 0 7934,'-11'3'0,"1"2"0,1 0 788,-2 2-419,4 2 1,-6 1 292,3 3 0,1 2-239,0 2 0,-1 3-175,-1 1 0,0 2-28,0 3 0,-1-1-255,1 1 1,-1-3 44,-1 1 1,-1-1-2,1 0 1,0-3-576,4-3 1,1-3 278,1-1 0,2-1-1611,0-4 961,2 1 937,3-6 0,0 3 0,0-2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9:46.4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77 7892,'0'-5'-783,"-2"0"469,1 0 564,-2 1-218,3 0 0,0 1 128,0 1-55,0 1 201,0-5-233,0 6 1,-1-5 142,-1 2-76,1 1 60,-1 2 1,2 0 216,0-2 375,0 1 46,0-2-173,0 3 1,0 1 201,0 1 0,-3-1-348,1 3 1,0 1 154,2 4 0,0 0-245,0 3 0,0 1-16,0 4 1,0 0-103,0 5 1,0-2 60,0 4 1,1 0-142,1 4 1,1-2-14,1 2 0,2-2-135,-2-3 0,4 0 97,1-1 1,-1-5-155,-1 0 1,-1-3 122,0-1 1,3-3-154,-1-2 1,0-3 50,-3 0 1,0-4-111,0 1 175,0-1 1,2-4 15,-1-1 1,-2-2 99,1 0 1,-1-1-63,2-2 0,-1 1-31,-1-3 1,0 1 12,3-3 0,-1-1-82,0-1 0,0 1 72,-2-3 1,2 0-94,-2-2 1,3-1-55,1-2 0,-1 0 53,2-4 1,-2 0-33,0 1 1,-1 1 56,0 1 1,1 2-12,-1 0 0,-2 3-10,1 3 1,-4 4-5,1 0 0,0 4 32,0 1 56,-1 2 43,1 4 83,-2 0-96,0 3 1,0 1-675,-2 2 0,1 1 406,-1-1 0,1 2 106,1 1 0,0 0 0,0 0 0,1-2-7751,1 2 2614,1 1 5137,4-3 0,-1 5 0,1-2 0</inkml:trace>
  <inkml:trace contextRef="#ctx0" brushRef="#br0" timeOffset="485">526 45 7855,'-4'-3'60,"0"0"118,2 0 0,-3 1 246,3-2 82,0 3-1,2-5 53,0 5 225,0-1 400,0 2-425,0 0-303,0 2 1,0 3-43,0 3 0,0 3 437,0 4-544,0 1 1,0 4 516,0 2-532,0 3 1,0 2-45,0 3 0,0-2-31,0 2 0,0 0-224,0 2 0,1-6 79,1-2 1,-2-3-314,3-2 0,-2-3 208,1-1 0,0-5-694,2-3 135,-3-1 0,3-5-1520,-2 1 1259,-1-1 1,4-4-360,-3-2 1,2 0-214,-2-2 0,3-2 1426,-3-2 0,0-1 0,-2-1 0</inkml:trace>
  <inkml:trace contextRef="#ctx0" brushRef="#br0" timeOffset="845">353 39 7782,'-2'-5'0,"0"1"0,0 2 1004,2-2 0,0 2 167,0 0-534,0-1 0,2 2-236,3-1 0,1 1 204,3 1 0,1 2-233,2 0 0,1 3 70,0-3 0,2 3-89,0-1 0,4 0-172,0 0 0,0-2-27,2 2 0,-1-2-76,0 3 1,-1-4-303,0 1 0,0 1 214,-2-1 0,-2 0-593,-2-2 0,-1 0 4,-1 0 0,-2 0-1021,-2 0 272,-1-2-419,1 1 577,-4-5 0,0 5 139,-3-4 1051,3 4 0,-2-5 0,1 3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9:53.69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147 219 22624,'-6'-6'-6281,"-1"-1"4541,1 1 0,0 1 1912,2 1 244,-2 3 1,5-4 78,-3 3-671,2-3 0,-1 3 292,3-2 0,-2 0 0,0-3-374,1 1 1,0-1 797,1 1 1,1 0 198,1-1 1,1 0 80,1-2 0,4 2 100,-2-1 0,3-1 216,-1 0 0,2-2-294,3 3 1,0-3 0,1 3 1809,0 0-826,0 1-406,5-3-282,-6 6-963,6-5-203,-3 9 0,0-3-227,-1 3-241,2 3 0,-4 1-895,-1 5 655,1-2 1,-5 6-400,3-1 0,-3 1 70,0 2 0,-1 2 325,-3 0 0,-1 3 224,-3 2 1,-1 2 217,-1-1 0,-2 2 386,-2 1 1,-3 0 324,-2-1 0,-1 0 0,-1-1 337,0-3 1,-2-3 1878,0-1-1368,0-5 1,0 2 868,-3-6-1251,3 1 1,-4-3-587,2-2 0,-2-1-293,-2-3 0,1-3 0,-2-2 0,2-3 0,1-3-560,0-4 1,2 1-575,2-3 1,3-2-281,1-3 1,2-2 333,2 1 1,4 0 62,1-1 1,4 3 530,5-3 1,5 1 487,5-3 0,2 4 338,0 3 0,0 3 1,0 3 84,0 0 0,2 4 29,-2 2 18,2 1 0,-7 5-596,3-1 1,-2 3-746,0 1-65,-2 3 11,0-1 589,0 2 0,-3-2 0,-1-1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1:39:54.476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138 141 15604,'-6'-3'0,"0"-1"-1635,2-1 1,-1 0 1493,3 1 272,0 0 0,2-3 1491,0 1-120,0-3-821,3 1 1,0-2 870,3 2 305,1 1 721,2-5-525,-2 5-859,5-6 0,-2 6-161,3-1 0,2 3-264,0 1 1,1 2-309,-1 0 1,-1 3-1078,3 3 1,-2 1-315,2 6 1,-2 2-125,2 4 1,-3 3-85,-1 1 1,-3 5 220,-4 3 1,-2 3 24,-2 0 0,-3 2 509,-3 0 0,-4-2 838,-7-2 0,-1-3 805,-4-2 0,1-2 68,0-4 1,-1-2-264,-1-2 0,1-5 1,-2-2 227,2-3 1,-1-2-441,-1-3-853,-2-3 0,6-4 0,-1-6-281,4 0 0,0-8-2652,2 0 1633,0-6 1,3 0-76,1-3 0,6-1 96,3-3 0,4 0 164,7-2 944,-1 2 0,9 5 153,-2 3 1,2 7 333,0-1 0,-1 8 0,0 2 196,-1 2 1,-2 2-96,0 2 0,1 1-744,1 3 0,-2 1 338,-2 1 1,0 1 0,-3 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png"/><Relationship Id="rId117" Type="http://schemas.openxmlformats.org/officeDocument/2006/relationships/customXml" Target="../ink/ink57.xml"/><Relationship Id="rId21" Type="http://schemas.openxmlformats.org/officeDocument/2006/relationships/customXml" Target="../ink/ink9.xml"/><Relationship Id="rId42" Type="http://schemas.openxmlformats.org/officeDocument/2006/relationships/image" Target="../media/image20.png"/><Relationship Id="rId47" Type="http://schemas.openxmlformats.org/officeDocument/2006/relationships/customXml" Target="../ink/ink22.xml"/><Relationship Id="rId63" Type="http://schemas.openxmlformats.org/officeDocument/2006/relationships/customXml" Target="../ink/ink30.xml"/><Relationship Id="rId68" Type="http://schemas.openxmlformats.org/officeDocument/2006/relationships/image" Target="../media/image33.png"/><Relationship Id="rId84" Type="http://schemas.openxmlformats.org/officeDocument/2006/relationships/image" Target="../media/image41.png"/><Relationship Id="rId89" Type="http://schemas.openxmlformats.org/officeDocument/2006/relationships/customXml" Target="../ink/ink43.xml"/><Relationship Id="rId112" Type="http://schemas.openxmlformats.org/officeDocument/2006/relationships/image" Target="../media/image55.png"/><Relationship Id="rId16" Type="http://schemas.openxmlformats.org/officeDocument/2006/relationships/image" Target="../media/image7.png"/><Relationship Id="rId107" Type="http://schemas.openxmlformats.org/officeDocument/2006/relationships/customXml" Target="../ink/ink52.xml"/><Relationship Id="rId11" Type="http://schemas.openxmlformats.org/officeDocument/2006/relationships/customXml" Target="../ink/ink4.xml"/><Relationship Id="rId32" Type="http://schemas.openxmlformats.org/officeDocument/2006/relationships/image" Target="../media/image15.png"/><Relationship Id="rId37" Type="http://schemas.openxmlformats.org/officeDocument/2006/relationships/customXml" Target="../ink/ink17.xml"/><Relationship Id="rId53" Type="http://schemas.openxmlformats.org/officeDocument/2006/relationships/customXml" Target="../ink/ink25.xml"/><Relationship Id="rId58" Type="http://schemas.openxmlformats.org/officeDocument/2006/relationships/image" Target="../media/image28.png"/><Relationship Id="rId74" Type="http://schemas.openxmlformats.org/officeDocument/2006/relationships/image" Target="../media/image36.png"/><Relationship Id="rId79" Type="http://schemas.openxmlformats.org/officeDocument/2006/relationships/customXml" Target="../ink/ink38.xml"/><Relationship Id="rId102" Type="http://schemas.openxmlformats.org/officeDocument/2006/relationships/image" Target="../media/image50.png"/><Relationship Id="rId5" Type="http://schemas.openxmlformats.org/officeDocument/2006/relationships/customXml" Target="../ink/ink1.xml"/><Relationship Id="rId90" Type="http://schemas.openxmlformats.org/officeDocument/2006/relationships/image" Target="../media/image44.png"/><Relationship Id="rId95" Type="http://schemas.openxmlformats.org/officeDocument/2006/relationships/customXml" Target="../ink/ink46.xml"/><Relationship Id="rId22" Type="http://schemas.openxmlformats.org/officeDocument/2006/relationships/image" Target="../media/image10.png"/><Relationship Id="rId27" Type="http://schemas.openxmlformats.org/officeDocument/2006/relationships/customXml" Target="../ink/ink12.xml"/><Relationship Id="rId43" Type="http://schemas.openxmlformats.org/officeDocument/2006/relationships/customXml" Target="../ink/ink20.xml"/><Relationship Id="rId48" Type="http://schemas.openxmlformats.org/officeDocument/2006/relationships/image" Target="../media/image23.png"/><Relationship Id="rId64" Type="http://schemas.openxmlformats.org/officeDocument/2006/relationships/image" Target="../media/image31.png"/><Relationship Id="rId69" Type="http://schemas.openxmlformats.org/officeDocument/2006/relationships/customXml" Target="../ink/ink33.xml"/><Relationship Id="rId113" Type="http://schemas.openxmlformats.org/officeDocument/2006/relationships/customXml" Target="../ink/ink55.xml"/><Relationship Id="rId118" Type="http://schemas.openxmlformats.org/officeDocument/2006/relationships/image" Target="../media/image58.png"/><Relationship Id="rId80" Type="http://schemas.openxmlformats.org/officeDocument/2006/relationships/image" Target="../media/image39.png"/><Relationship Id="rId85" Type="http://schemas.openxmlformats.org/officeDocument/2006/relationships/customXml" Target="../ink/ink41.xml"/><Relationship Id="rId12" Type="http://schemas.openxmlformats.org/officeDocument/2006/relationships/image" Target="../media/image5.png"/><Relationship Id="rId17" Type="http://schemas.openxmlformats.org/officeDocument/2006/relationships/customXml" Target="../ink/ink7.xml"/><Relationship Id="rId33" Type="http://schemas.openxmlformats.org/officeDocument/2006/relationships/customXml" Target="../ink/ink15.xml"/><Relationship Id="rId38" Type="http://schemas.openxmlformats.org/officeDocument/2006/relationships/image" Target="../media/image18.png"/><Relationship Id="rId59" Type="http://schemas.openxmlformats.org/officeDocument/2006/relationships/customXml" Target="../ink/ink28.xml"/><Relationship Id="rId103" Type="http://schemas.openxmlformats.org/officeDocument/2006/relationships/customXml" Target="../ink/ink50.xml"/><Relationship Id="rId108" Type="http://schemas.openxmlformats.org/officeDocument/2006/relationships/image" Target="../media/image53.png"/><Relationship Id="rId54" Type="http://schemas.openxmlformats.org/officeDocument/2006/relationships/image" Target="../media/image26.png"/><Relationship Id="rId70" Type="http://schemas.openxmlformats.org/officeDocument/2006/relationships/image" Target="../media/image34.png"/><Relationship Id="rId75" Type="http://schemas.openxmlformats.org/officeDocument/2006/relationships/customXml" Target="../ink/ink36.xml"/><Relationship Id="rId91" Type="http://schemas.openxmlformats.org/officeDocument/2006/relationships/customXml" Target="../ink/ink44.xml"/><Relationship Id="rId96" Type="http://schemas.openxmlformats.org/officeDocument/2006/relationships/image" Target="../media/image47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23" Type="http://schemas.openxmlformats.org/officeDocument/2006/relationships/customXml" Target="../ink/ink10.xml"/><Relationship Id="rId28" Type="http://schemas.openxmlformats.org/officeDocument/2006/relationships/image" Target="../media/image13.png"/><Relationship Id="rId49" Type="http://schemas.openxmlformats.org/officeDocument/2006/relationships/customXml" Target="../ink/ink23.xml"/><Relationship Id="rId114" Type="http://schemas.openxmlformats.org/officeDocument/2006/relationships/image" Target="../media/image56.png"/><Relationship Id="rId10" Type="http://schemas.openxmlformats.org/officeDocument/2006/relationships/image" Target="../media/image4.png"/><Relationship Id="rId31" Type="http://schemas.openxmlformats.org/officeDocument/2006/relationships/customXml" Target="../ink/ink14.xml"/><Relationship Id="rId44" Type="http://schemas.openxmlformats.org/officeDocument/2006/relationships/image" Target="../media/image21.png"/><Relationship Id="rId52" Type="http://schemas.openxmlformats.org/officeDocument/2006/relationships/image" Target="../media/image25.png"/><Relationship Id="rId60" Type="http://schemas.openxmlformats.org/officeDocument/2006/relationships/image" Target="../media/image29.png"/><Relationship Id="rId65" Type="http://schemas.openxmlformats.org/officeDocument/2006/relationships/customXml" Target="../ink/ink31.xml"/><Relationship Id="rId73" Type="http://schemas.openxmlformats.org/officeDocument/2006/relationships/customXml" Target="../ink/ink35.xml"/><Relationship Id="rId78" Type="http://schemas.openxmlformats.org/officeDocument/2006/relationships/image" Target="../media/image38.png"/><Relationship Id="rId81" Type="http://schemas.openxmlformats.org/officeDocument/2006/relationships/customXml" Target="../ink/ink39.xml"/><Relationship Id="rId86" Type="http://schemas.openxmlformats.org/officeDocument/2006/relationships/image" Target="../media/image42.png"/><Relationship Id="rId94" Type="http://schemas.openxmlformats.org/officeDocument/2006/relationships/image" Target="../media/image46.png"/><Relationship Id="rId99" Type="http://schemas.openxmlformats.org/officeDocument/2006/relationships/customXml" Target="../ink/ink48.xml"/><Relationship Id="rId101" Type="http://schemas.openxmlformats.org/officeDocument/2006/relationships/customXml" Target="../ink/ink49.xml"/><Relationship Id="rId4" Type="http://schemas.openxmlformats.org/officeDocument/2006/relationships/image" Target="../media/image1.emf"/><Relationship Id="rId9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image" Target="../media/image8.png"/><Relationship Id="rId39" Type="http://schemas.openxmlformats.org/officeDocument/2006/relationships/customXml" Target="../ink/ink18.xml"/><Relationship Id="rId109" Type="http://schemas.openxmlformats.org/officeDocument/2006/relationships/customXml" Target="../ink/ink53.xml"/><Relationship Id="rId34" Type="http://schemas.openxmlformats.org/officeDocument/2006/relationships/image" Target="../media/image16.png"/><Relationship Id="rId50" Type="http://schemas.openxmlformats.org/officeDocument/2006/relationships/image" Target="../media/image24.png"/><Relationship Id="rId55" Type="http://schemas.openxmlformats.org/officeDocument/2006/relationships/customXml" Target="../ink/ink26.xml"/><Relationship Id="rId76" Type="http://schemas.openxmlformats.org/officeDocument/2006/relationships/image" Target="../media/image37.png"/><Relationship Id="rId97" Type="http://schemas.openxmlformats.org/officeDocument/2006/relationships/customXml" Target="../ink/ink47.xml"/><Relationship Id="rId104" Type="http://schemas.openxmlformats.org/officeDocument/2006/relationships/image" Target="../media/image51.png"/><Relationship Id="rId7" Type="http://schemas.openxmlformats.org/officeDocument/2006/relationships/customXml" Target="../ink/ink2.xml"/><Relationship Id="rId71" Type="http://schemas.openxmlformats.org/officeDocument/2006/relationships/customXml" Target="../ink/ink34.xml"/><Relationship Id="rId92" Type="http://schemas.openxmlformats.org/officeDocument/2006/relationships/image" Target="../media/image45.png"/><Relationship Id="rId2" Type="http://schemas.openxmlformats.org/officeDocument/2006/relationships/slideLayout" Target="../slideLayouts/slideLayout7.xml"/><Relationship Id="rId29" Type="http://schemas.openxmlformats.org/officeDocument/2006/relationships/customXml" Target="../ink/ink13.xml"/><Relationship Id="rId24" Type="http://schemas.openxmlformats.org/officeDocument/2006/relationships/image" Target="../media/image11.png"/><Relationship Id="rId40" Type="http://schemas.openxmlformats.org/officeDocument/2006/relationships/image" Target="../media/image19.png"/><Relationship Id="rId45" Type="http://schemas.openxmlformats.org/officeDocument/2006/relationships/customXml" Target="../ink/ink21.xml"/><Relationship Id="rId66" Type="http://schemas.openxmlformats.org/officeDocument/2006/relationships/image" Target="../media/image32.png"/><Relationship Id="rId87" Type="http://schemas.openxmlformats.org/officeDocument/2006/relationships/customXml" Target="../ink/ink42.xml"/><Relationship Id="rId110" Type="http://schemas.openxmlformats.org/officeDocument/2006/relationships/image" Target="../media/image54.png"/><Relationship Id="rId115" Type="http://schemas.openxmlformats.org/officeDocument/2006/relationships/customXml" Target="../ink/ink56.xml"/><Relationship Id="rId61" Type="http://schemas.openxmlformats.org/officeDocument/2006/relationships/customXml" Target="../ink/ink29.xml"/><Relationship Id="rId82" Type="http://schemas.openxmlformats.org/officeDocument/2006/relationships/image" Target="../media/image40.png"/><Relationship Id="rId19" Type="http://schemas.openxmlformats.org/officeDocument/2006/relationships/customXml" Target="../ink/ink8.xml"/><Relationship Id="rId14" Type="http://schemas.openxmlformats.org/officeDocument/2006/relationships/image" Target="../media/image6.png"/><Relationship Id="rId30" Type="http://schemas.openxmlformats.org/officeDocument/2006/relationships/image" Target="../media/image14.png"/><Relationship Id="rId35" Type="http://schemas.openxmlformats.org/officeDocument/2006/relationships/customXml" Target="../ink/ink16.xml"/><Relationship Id="rId56" Type="http://schemas.openxmlformats.org/officeDocument/2006/relationships/image" Target="../media/image27.png"/><Relationship Id="rId77" Type="http://schemas.openxmlformats.org/officeDocument/2006/relationships/customXml" Target="../ink/ink37.xml"/><Relationship Id="rId100" Type="http://schemas.openxmlformats.org/officeDocument/2006/relationships/image" Target="../media/image49.png"/><Relationship Id="rId105" Type="http://schemas.openxmlformats.org/officeDocument/2006/relationships/customXml" Target="../ink/ink51.xml"/><Relationship Id="rId8" Type="http://schemas.openxmlformats.org/officeDocument/2006/relationships/image" Target="../media/image3.png"/><Relationship Id="rId51" Type="http://schemas.openxmlformats.org/officeDocument/2006/relationships/customXml" Target="../ink/ink24.xml"/><Relationship Id="rId72" Type="http://schemas.openxmlformats.org/officeDocument/2006/relationships/image" Target="../media/image35.png"/><Relationship Id="rId93" Type="http://schemas.openxmlformats.org/officeDocument/2006/relationships/customXml" Target="../ink/ink45.xml"/><Relationship Id="rId98" Type="http://schemas.openxmlformats.org/officeDocument/2006/relationships/image" Target="../media/image48.png"/><Relationship Id="rId3" Type="http://schemas.openxmlformats.org/officeDocument/2006/relationships/oleObject" Target="../embeddings/oleObject1.bin"/><Relationship Id="rId25" Type="http://schemas.openxmlformats.org/officeDocument/2006/relationships/customXml" Target="../ink/ink11.xml"/><Relationship Id="rId46" Type="http://schemas.openxmlformats.org/officeDocument/2006/relationships/image" Target="../media/image22.png"/><Relationship Id="rId67" Type="http://schemas.openxmlformats.org/officeDocument/2006/relationships/customXml" Target="../ink/ink32.xml"/><Relationship Id="rId116" Type="http://schemas.openxmlformats.org/officeDocument/2006/relationships/image" Target="../media/image57.png"/><Relationship Id="rId20" Type="http://schemas.openxmlformats.org/officeDocument/2006/relationships/image" Target="../media/image9.png"/><Relationship Id="rId41" Type="http://schemas.openxmlformats.org/officeDocument/2006/relationships/customXml" Target="../ink/ink19.xml"/><Relationship Id="rId62" Type="http://schemas.openxmlformats.org/officeDocument/2006/relationships/image" Target="../media/image30.png"/><Relationship Id="rId83" Type="http://schemas.openxmlformats.org/officeDocument/2006/relationships/customXml" Target="../ink/ink40.xml"/><Relationship Id="rId88" Type="http://schemas.openxmlformats.org/officeDocument/2006/relationships/image" Target="../media/image43.png"/><Relationship Id="rId111" Type="http://schemas.openxmlformats.org/officeDocument/2006/relationships/customXml" Target="../ink/ink54.xml"/><Relationship Id="rId15" Type="http://schemas.openxmlformats.org/officeDocument/2006/relationships/customXml" Target="../ink/ink6.xml"/><Relationship Id="rId36" Type="http://schemas.openxmlformats.org/officeDocument/2006/relationships/image" Target="../media/image17.png"/><Relationship Id="rId57" Type="http://schemas.openxmlformats.org/officeDocument/2006/relationships/customXml" Target="../ink/ink27.xml"/><Relationship Id="rId106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2.png"/><Relationship Id="rId21" Type="http://schemas.openxmlformats.org/officeDocument/2006/relationships/image" Target="../media/image2910.png"/><Relationship Id="rId42" Type="http://schemas.openxmlformats.org/officeDocument/2006/relationships/customXml" Target="../ink/ink78.xml"/><Relationship Id="rId63" Type="http://schemas.openxmlformats.org/officeDocument/2006/relationships/image" Target="../media/image65.png"/><Relationship Id="rId84" Type="http://schemas.openxmlformats.org/officeDocument/2006/relationships/customXml" Target="../ink/ink99.xml"/><Relationship Id="rId138" Type="http://schemas.openxmlformats.org/officeDocument/2006/relationships/customXml" Target="../ink/ink126.xml"/><Relationship Id="rId107" Type="http://schemas.openxmlformats.org/officeDocument/2006/relationships/image" Target="../media/image87.png"/><Relationship Id="rId11" Type="http://schemas.openxmlformats.org/officeDocument/2006/relationships/image" Target="../media/image2410.png"/><Relationship Id="rId32" Type="http://schemas.openxmlformats.org/officeDocument/2006/relationships/customXml" Target="../ink/ink73.xml"/><Relationship Id="rId53" Type="http://schemas.openxmlformats.org/officeDocument/2006/relationships/image" Target="../media/image60.png"/><Relationship Id="rId74" Type="http://schemas.openxmlformats.org/officeDocument/2006/relationships/customXml" Target="../ink/ink94.xml"/><Relationship Id="rId128" Type="http://schemas.openxmlformats.org/officeDocument/2006/relationships/customXml" Target="../ink/ink121.xml"/><Relationship Id="rId149" Type="http://schemas.openxmlformats.org/officeDocument/2006/relationships/image" Target="../media/image108.png"/><Relationship Id="rId5" Type="http://schemas.openxmlformats.org/officeDocument/2006/relationships/image" Target="../media/image211.png"/><Relationship Id="rId95" Type="http://schemas.openxmlformats.org/officeDocument/2006/relationships/image" Target="../media/image81.png"/><Relationship Id="rId22" Type="http://schemas.openxmlformats.org/officeDocument/2006/relationships/customXml" Target="../ink/ink68.xml"/><Relationship Id="rId43" Type="http://schemas.openxmlformats.org/officeDocument/2006/relationships/image" Target="../media/image400.png"/><Relationship Id="rId64" Type="http://schemas.openxmlformats.org/officeDocument/2006/relationships/customXml" Target="../ink/ink89.xml"/><Relationship Id="rId118" Type="http://schemas.openxmlformats.org/officeDocument/2006/relationships/customXml" Target="../ink/ink116.xml"/><Relationship Id="rId139" Type="http://schemas.openxmlformats.org/officeDocument/2006/relationships/image" Target="../media/image103.png"/><Relationship Id="rId80" Type="http://schemas.openxmlformats.org/officeDocument/2006/relationships/customXml" Target="../ink/ink97.xml"/><Relationship Id="rId85" Type="http://schemas.openxmlformats.org/officeDocument/2006/relationships/image" Target="../media/image76.png"/><Relationship Id="rId150" Type="http://schemas.openxmlformats.org/officeDocument/2006/relationships/customXml" Target="../ink/ink132.xml"/><Relationship Id="rId155" Type="http://schemas.openxmlformats.org/officeDocument/2006/relationships/image" Target="../media/image111.png"/><Relationship Id="rId12" Type="http://schemas.openxmlformats.org/officeDocument/2006/relationships/customXml" Target="../ink/ink63.xml"/><Relationship Id="rId17" Type="http://schemas.openxmlformats.org/officeDocument/2006/relationships/image" Target="../media/image2710.png"/><Relationship Id="rId33" Type="http://schemas.openxmlformats.org/officeDocument/2006/relationships/image" Target="../media/image350.png"/><Relationship Id="rId38" Type="http://schemas.openxmlformats.org/officeDocument/2006/relationships/customXml" Target="../ink/ink76.xml"/><Relationship Id="rId59" Type="http://schemas.openxmlformats.org/officeDocument/2006/relationships/image" Target="../media/image63.png"/><Relationship Id="rId103" Type="http://schemas.openxmlformats.org/officeDocument/2006/relationships/image" Target="../media/image85.png"/><Relationship Id="rId108" Type="http://schemas.openxmlformats.org/officeDocument/2006/relationships/customXml" Target="../ink/ink111.xml"/><Relationship Id="rId124" Type="http://schemas.openxmlformats.org/officeDocument/2006/relationships/customXml" Target="../ink/ink119.xml"/><Relationship Id="rId129" Type="http://schemas.openxmlformats.org/officeDocument/2006/relationships/image" Target="../media/image98.png"/><Relationship Id="rId54" Type="http://schemas.openxmlformats.org/officeDocument/2006/relationships/customXml" Target="../ink/ink84.xml"/><Relationship Id="rId70" Type="http://schemas.openxmlformats.org/officeDocument/2006/relationships/customXml" Target="../ink/ink92.xml"/><Relationship Id="rId75" Type="http://schemas.openxmlformats.org/officeDocument/2006/relationships/image" Target="../media/image71.png"/><Relationship Id="rId91" Type="http://schemas.openxmlformats.org/officeDocument/2006/relationships/image" Target="../media/image79.png"/><Relationship Id="rId96" Type="http://schemas.openxmlformats.org/officeDocument/2006/relationships/customXml" Target="../ink/ink105.xml"/><Relationship Id="rId140" Type="http://schemas.openxmlformats.org/officeDocument/2006/relationships/customXml" Target="../ink/ink127.xml"/><Relationship Id="rId145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0.xml"/><Relationship Id="rId23" Type="http://schemas.openxmlformats.org/officeDocument/2006/relationships/image" Target="../media/image3010.png"/><Relationship Id="rId28" Type="http://schemas.openxmlformats.org/officeDocument/2006/relationships/customXml" Target="../ink/ink71.xml"/><Relationship Id="rId49" Type="http://schemas.openxmlformats.org/officeDocument/2006/relationships/image" Target="../media/image430.png"/><Relationship Id="rId114" Type="http://schemas.openxmlformats.org/officeDocument/2006/relationships/customXml" Target="../ink/ink114.xml"/><Relationship Id="rId119" Type="http://schemas.openxmlformats.org/officeDocument/2006/relationships/image" Target="../media/image93.png"/><Relationship Id="rId44" Type="http://schemas.openxmlformats.org/officeDocument/2006/relationships/customXml" Target="../ink/ink79.xml"/><Relationship Id="rId60" Type="http://schemas.openxmlformats.org/officeDocument/2006/relationships/customXml" Target="../ink/ink87.xml"/><Relationship Id="rId65" Type="http://schemas.openxmlformats.org/officeDocument/2006/relationships/image" Target="../media/image66.png"/><Relationship Id="rId81" Type="http://schemas.openxmlformats.org/officeDocument/2006/relationships/image" Target="../media/image74.png"/><Relationship Id="rId86" Type="http://schemas.openxmlformats.org/officeDocument/2006/relationships/customXml" Target="../ink/ink100.xml"/><Relationship Id="rId130" Type="http://schemas.openxmlformats.org/officeDocument/2006/relationships/customXml" Target="../ink/ink122.xml"/><Relationship Id="rId135" Type="http://schemas.openxmlformats.org/officeDocument/2006/relationships/image" Target="../media/image101.png"/><Relationship Id="rId151" Type="http://schemas.openxmlformats.org/officeDocument/2006/relationships/image" Target="../media/image109.png"/><Relationship Id="rId156" Type="http://schemas.openxmlformats.org/officeDocument/2006/relationships/customXml" Target="../ink/ink135.xml"/><Relationship Id="rId13" Type="http://schemas.openxmlformats.org/officeDocument/2006/relationships/image" Target="../media/image258.png"/><Relationship Id="rId18" Type="http://schemas.openxmlformats.org/officeDocument/2006/relationships/customXml" Target="../ink/ink66.xml"/><Relationship Id="rId39" Type="http://schemas.openxmlformats.org/officeDocument/2006/relationships/image" Target="../media/image380.png"/><Relationship Id="rId109" Type="http://schemas.openxmlformats.org/officeDocument/2006/relationships/image" Target="../media/image88.png"/><Relationship Id="rId34" Type="http://schemas.openxmlformats.org/officeDocument/2006/relationships/customXml" Target="../ink/ink74.xml"/><Relationship Id="rId50" Type="http://schemas.openxmlformats.org/officeDocument/2006/relationships/customXml" Target="../ink/ink82.xml"/><Relationship Id="rId55" Type="http://schemas.openxmlformats.org/officeDocument/2006/relationships/image" Target="../media/image61.png"/><Relationship Id="rId76" Type="http://schemas.openxmlformats.org/officeDocument/2006/relationships/customXml" Target="../ink/ink95.xml"/><Relationship Id="rId97" Type="http://schemas.openxmlformats.org/officeDocument/2006/relationships/image" Target="../media/image82.png"/><Relationship Id="rId104" Type="http://schemas.openxmlformats.org/officeDocument/2006/relationships/customXml" Target="../ink/ink109.xml"/><Relationship Id="rId120" Type="http://schemas.openxmlformats.org/officeDocument/2006/relationships/customXml" Target="../ink/ink117.xml"/><Relationship Id="rId125" Type="http://schemas.openxmlformats.org/officeDocument/2006/relationships/image" Target="../media/image96.png"/><Relationship Id="rId141" Type="http://schemas.openxmlformats.org/officeDocument/2006/relationships/image" Target="../media/image104.png"/><Relationship Id="rId146" Type="http://schemas.openxmlformats.org/officeDocument/2006/relationships/customXml" Target="../ink/ink130.xml"/><Relationship Id="rId7" Type="http://schemas.openxmlformats.org/officeDocument/2006/relationships/image" Target="../media/image2210.png"/><Relationship Id="rId71" Type="http://schemas.openxmlformats.org/officeDocument/2006/relationships/image" Target="../media/image69.png"/><Relationship Id="rId92" Type="http://schemas.openxmlformats.org/officeDocument/2006/relationships/customXml" Target="../ink/ink103.xml"/><Relationship Id="rId2" Type="http://schemas.openxmlformats.org/officeDocument/2006/relationships/customXml" Target="../ink/ink58.xml"/><Relationship Id="rId29" Type="http://schemas.openxmlformats.org/officeDocument/2006/relationships/image" Target="../media/image330.png"/><Relationship Id="rId24" Type="http://schemas.openxmlformats.org/officeDocument/2006/relationships/customXml" Target="../ink/ink69.xml"/><Relationship Id="rId40" Type="http://schemas.openxmlformats.org/officeDocument/2006/relationships/customXml" Target="../ink/ink77.xml"/><Relationship Id="rId45" Type="http://schemas.openxmlformats.org/officeDocument/2006/relationships/image" Target="../media/image410.png"/><Relationship Id="rId66" Type="http://schemas.openxmlformats.org/officeDocument/2006/relationships/customXml" Target="../ink/ink90.xml"/><Relationship Id="rId87" Type="http://schemas.openxmlformats.org/officeDocument/2006/relationships/image" Target="../media/image77.png"/><Relationship Id="rId110" Type="http://schemas.openxmlformats.org/officeDocument/2006/relationships/customXml" Target="../ink/ink112.xml"/><Relationship Id="rId115" Type="http://schemas.openxmlformats.org/officeDocument/2006/relationships/image" Target="../media/image91.png"/><Relationship Id="rId131" Type="http://schemas.openxmlformats.org/officeDocument/2006/relationships/image" Target="../media/image99.png"/><Relationship Id="rId136" Type="http://schemas.openxmlformats.org/officeDocument/2006/relationships/customXml" Target="../ink/ink125.xml"/><Relationship Id="rId157" Type="http://schemas.openxmlformats.org/officeDocument/2006/relationships/image" Target="../media/image112.png"/><Relationship Id="rId61" Type="http://schemas.openxmlformats.org/officeDocument/2006/relationships/image" Target="../media/image64.png"/><Relationship Id="rId82" Type="http://schemas.openxmlformats.org/officeDocument/2006/relationships/customXml" Target="../ink/ink98.xml"/><Relationship Id="rId152" Type="http://schemas.openxmlformats.org/officeDocument/2006/relationships/customXml" Target="../ink/ink133.xml"/><Relationship Id="rId19" Type="http://schemas.openxmlformats.org/officeDocument/2006/relationships/image" Target="../media/image2810.png"/><Relationship Id="rId14" Type="http://schemas.openxmlformats.org/officeDocument/2006/relationships/customXml" Target="../ink/ink64.xml"/><Relationship Id="rId30" Type="http://schemas.openxmlformats.org/officeDocument/2006/relationships/customXml" Target="../ink/ink72.xml"/><Relationship Id="rId35" Type="http://schemas.openxmlformats.org/officeDocument/2006/relationships/image" Target="../media/image360.png"/><Relationship Id="rId56" Type="http://schemas.openxmlformats.org/officeDocument/2006/relationships/customXml" Target="../ink/ink85.xml"/><Relationship Id="rId77" Type="http://schemas.openxmlformats.org/officeDocument/2006/relationships/image" Target="../media/image72.png"/><Relationship Id="rId100" Type="http://schemas.openxmlformats.org/officeDocument/2006/relationships/customXml" Target="../ink/ink107.xml"/><Relationship Id="rId105" Type="http://schemas.openxmlformats.org/officeDocument/2006/relationships/image" Target="../media/image86.png"/><Relationship Id="rId126" Type="http://schemas.openxmlformats.org/officeDocument/2006/relationships/customXml" Target="../ink/ink120.xml"/><Relationship Id="rId147" Type="http://schemas.openxmlformats.org/officeDocument/2006/relationships/image" Target="../media/image107.png"/><Relationship Id="rId8" Type="http://schemas.openxmlformats.org/officeDocument/2006/relationships/customXml" Target="../ink/ink61.xml"/><Relationship Id="rId51" Type="http://schemas.openxmlformats.org/officeDocument/2006/relationships/image" Target="../media/image59.png"/><Relationship Id="rId72" Type="http://schemas.openxmlformats.org/officeDocument/2006/relationships/customXml" Target="../ink/ink93.xml"/><Relationship Id="rId93" Type="http://schemas.openxmlformats.org/officeDocument/2006/relationships/image" Target="../media/image80.png"/><Relationship Id="rId98" Type="http://schemas.openxmlformats.org/officeDocument/2006/relationships/customXml" Target="../ink/ink106.xml"/><Relationship Id="rId121" Type="http://schemas.openxmlformats.org/officeDocument/2006/relationships/image" Target="../media/image94.png"/><Relationship Id="rId142" Type="http://schemas.openxmlformats.org/officeDocument/2006/relationships/customXml" Target="../ink/ink128.xml"/><Relationship Id="rId3" Type="http://schemas.openxmlformats.org/officeDocument/2006/relationships/image" Target="../media/image207.png"/><Relationship Id="rId25" Type="http://schemas.openxmlformats.org/officeDocument/2006/relationships/image" Target="../media/image316.png"/><Relationship Id="rId46" Type="http://schemas.openxmlformats.org/officeDocument/2006/relationships/customXml" Target="../ink/ink80.xml"/><Relationship Id="rId67" Type="http://schemas.openxmlformats.org/officeDocument/2006/relationships/image" Target="../media/image67.png"/><Relationship Id="rId116" Type="http://schemas.openxmlformats.org/officeDocument/2006/relationships/customXml" Target="../ink/ink115.xml"/><Relationship Id="rId137" Type="http://schemas.openxmlformats.org/officeDocument/2006/relationships/image" Target="../media/image102.png"/><Relationship Id="rId20" Type="http://schemas.openxmlformats.org/officeDocument/2006/relationships/customXml" Target="../ink/ink67.xml"/><Relationship Id="rId41" Type="http://schemas.openxmlformats.org/officeDocument/2006/relationships/image" Target="../media/image390.png"/><Relationship Id="rId62" Type="http://schemas.openxmlformats.org/officeDocument/2006/relationships/customXml" Target="../ink/ink88.xml"/><Relationship Id="rId83" Type="http://schemas.openxmlformats.org/officeDocument/2006/relationships/image" Target="../media/image75.png"/><Relationship Id="rId88" Type="http://schemas.openxmlformats.org/officeDocument/2006/relationships/customXml" Target="../ink/ink101.xml"/><Relationship Id="rId111" Type="http://schemas.openxmlformats.org/officeDocument/2006/relationships/image" Target="../media/image89.png"/><Relationship Id="rId132" Type="http://schemas.openxmlformats.org/officeDocument/2006/relationships/customXml" Target="../ink/ink123.xml"/><Relationship Id="rId153" Type="http://schemas.openxmlformats.org/officeDocument/2006/relationships/image" Target="../media/image110.png"/><Relationship Id="rId15" Type="http://schemas.openxmlformats.org/officeDocument/2006/relationships/image" Target="../media/image2610.png"/><Relationship Id="rId36" Type="http://schemas.openxmlformats.org/officeDocument/2006/relationships/customXml" Target="../ink/ink75.xml"/><Relationship Id="rId57" Type="http://schemas.openxmlformats.org/officeDocument/2006/relationships/image" Target="../media/image62.png"/><Relationship Id="rId106" Type="http://schemas.openxmlformats.org/officeDocument/2006/relationships/customXml" Target="../ink/ink110.xml"/><Relationship Id="rId127" Type="http://schemas.openxmlformats.org/officeDocument/2006/relationships/image" Target="../media/image97.png"/><Relationship Id="rId10" Type="http://schemas.openxmlformats.org/officeDocument/2006/relationships/customXml" Target="../ink/ink62.xml"/><Relationship Id="rId31" Type="http://schemas.openxmlformats.org/officeDocument/2006/relationships/image" Target="../media/image340.png"/><Relationship Id="rId52" Type="http://schemas.openxmlformats.org/officeDocument/2006/relationships/customXml" Target="../ink/ink83.xml"/><Relationship Id="rId73" Type="http://schemas.openxmlformats.org/officeDocument/2006/relationships/image" Target="../media/image70.png"/><Relationship Id="rId78" Type="http://schemas.openxmlformats.org/officeDocument/2006/relationships/customXml" Target="../ink/ink96.xml"/><Relationship Id="rId94" Type="http://schemas.openxmlformats.org/officeDocument/2006/relationships/customXml" Target="../ink/ink104.xml"/><Relationship Id="rId99" Type="http://schemas.openxmlformats.org/officeDocument/2006/relationships/image" Target="../media/image83.png"/><Relationship Id="rId101" Type="http://schemas.openxmlformats.org/officeDocument/2006/relationships/image" Target="../media/image84.png"/><Relationship Id="rId122" Type="http://schemas.openxmlformats.org/officeDocument/2006/relationships/customXml" Target="../ink/ink118.xml"/><Relationship Id="rId143" Type="http://schemas.openxmlformats.org/officeDocument/2006/relationships/image" Target="../media/image105.png"/><Relationship Id="rId148" Type="http://schemas.openxmlformats.org/officeDocument/2006/relationships/customXml" Target="../ink/ink131.xml"/><Relationship Id="rId4" Type="http://schemas.openxmlformats.org/officeDocument/2006/relationships/customXml" Target="../ink/ink59.xml"/><Relationship Id="rId9" Type="http://schemas.openxmlformats.org/officeDocument/2006/relationships/image" Target="../media/image2310.png"/><Relationship Id="rId26" Type="http://schemas.openxmlformats.org/officeDocument/2006/relationships/customXml" Target="../ink/ink70.xml"/><Relationship Id="rId47" Type="http://schemas.openxmlformats.org/officeDocument/2006/relationships/image" Target="../media/image420.png"/><Relationship Id="rId68" Type="http://schemas.openxmlformats.org/officeDocument/2006/relationships/customXml" Target="../ink/ink91.xml"/><Relationship Id="rId89" Type="http://schemas.openxmlformats.org/officeDocument/2006/relationships/image" Target="../media/image78.png"/><Relationship Id="rId112" Type="http://schemas.openxmlformats.org/officeDocument/2006/relationships/customXml" Target="../ink/ink113.xml"/><Relationship Id="rId133" Type="http://schemas.openxmlformats.org/officeDocument/2006/relationships/image" Target="../media/image100.png"/><Relationship Id="rId154" Type="http://schemas.openxmlformats.org/officeDocument/2006/relationships/customXml" Target="../ink/ink134.xml"/><Relationship Id="rId16" Type="http://schemas.openxmlformats.org/officeDocument/2006/relationships/customXml" Target="../ink/ink65.xml"/><Relationship Id="rId37" Type="http://schemas.openxmlformats.org/officeDocument/2006/relationships/image" Target="../media/image370.png"/><Relationship Id="rId58" Type="http://schemas.openxmlformats.org/officeDocument/2006/relationships/customXml" Target="../ink/ink86.xml"/><Relationship Id="rId79" Type="http://schemas.openxmlformats.org/officeDocument/2006/relationships/image" Target="../media/image73.png"/><Relationship Id="rId102" Type="http://schemas.openxmlformats.org/officeDocument/2006/relationships/customXml" Target="../ink/ink108.xml"/><Relationship Id="rId123" Type="http://schemas.openxmlformats.org/officeDocument/2006/relationships/image" Target="../media/image95.png"/><Relationship Id="rId144" Type="http://schemas.openxmlformats.org/officeDocument/2006/relationships/customXml" Target="../ink/ink129.xml"/><Relationship Id="rId90" Type="http://schemas.openxmlformats.org/officeDocument/2006/relationships/customXml" Target="../ink/ink102.xml"/><Relationship Id="rId27" Type="http://schemas.openxmlformats.org/officeDocument/2006/relationships/image" Target="../media/image320.png"/><Relationship Id="rId48" Type="http://schemas.openxmlformats.org/officeDocument/2006/relationships/customXml" Target="../ink/ink81.xml"/><Relationship Id="rId69" Type="http://schemas.openxmlformats.org/officeDocument/2006/relationships/image" Target="../media/image68.png"/><Relationship Id="rId113" Type="http://schemas.openxmlformats.org/officeDocument/2006/relationships/image" Target="../media/image90.png"/><Relationship Id="rId134" Type="http://schemas.openxmlformats.org/officeDocument/2006/relationships/customXml" Target="../ink/ink1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6.xml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0.png"/><Relationship Id="rId5" Type="http://schemas.openxmlformats.org/officeDocument/2006/relationships/customXml" Target="../ink/ink137.xml"/><Relationship Id="rId4" Type="http://schemas.openxmlformats.org/officeDocument/2006/relationships/image" Target="../media/image45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43.xml"/><Relationship Id="rId18" Type="http://schemas.openxmlformats.org/officeDocument/2006/relationships/image" Target="../media/image122.png"/><Relationship Id="rId26" Type="http://schemas.openxmlformats.org/officeDocument/2006/relationships/image" Target="../media/image126.png"/><Relationship Id="rId39" Type="http://schemas.openxmlformats.org/officeDocument/2006/relationships/customXml" Target="../ink/ink156.xml"/><Relationship Id="rId21" Type="http://schemas.openxmlformats.org/officeDocument/2006/relationships/customXml" Target="../ink/ink147.xml"/><Relationship Id="rId34" Type="http://schemas.openxmlformats.org/officeDocument/2006/relationships/image" Target="../media/image130.png"/><Relationship Id="rId42" Type="http://schemas.openxmlformats.org/officeDocument/2006/relationships/image" Target="../media/image134.png"/><Relationship Id="rId47" Type="http://schemas.openxmlformats.org/officeDocument/2006/relationships/customXml" Target="../ink/ink160.xml"/><Relationship Id="rId50" Type="http://schemas.openxmlformats.org/officeDocument/2006/relationships/image" Target="../media/image138.png"/><Relationship Id="rId7" Type="http://schemas.openxmlformats.org/officeDocument/2006/relationships/customXml" Target="../ink/ink140.xml"/><Relationship Id="rId2" Type="http://schemas.openxmlformats.org/officeDocument/2006/relationships/image" Target="../media/image114.png"/><Relationship Id="rId16" Type="http://schemas.openxmlformats.org/officeDocument/2006/relationships/image" Target="../media/image121.png"/><Relationship Id="rId29" Type="http://schemas.openxmlformats.org/officeDocument/2006/relationships/customXml" Target="../ink/ink151.xml"/><Relationship Id="rId11" Type="http://schemas.openxmlformats.org/officeDocument/2006/relationships/customXml" Target="../ink/ink142.xml"/><Relationship Id="rId24" Type="http://schemas.openxmlformats.org/officeDocument/2006/relationships/image" Target="../media/image125.png"/><Relationship Id="rId32" Type="http://schemas.openxmlformats.org/officeDocument/2006/relationships/image" Target="../media/image129.png"/><Relationship Id="rId37" Type="http://schemas.openxmlformats.org/officeDocument/2006/relationships/customXml" Target="../ink/ink155.xml"/><Relationship Id="rId40" Type="http://schemas.openxmlformats.org/officeDocument/2006/relationships/image" Target="../media/image133.png"/><Relationship Id="rId45" Type="http://schemas.openxmlformats.org/officeDocument/2006/relationships/customXml" Target="../ink/ink159.xml"/><Relationship Id="rId5" Type="http://schemas.openxmlformats.org/officeDocument/2006/relationships/customXml" Target="../ink/ink139.xml"/><Relationship Id="rId15" Type="http://schemas.openxmlformats.org/officeDocument/2006/relationships/customXml" Target="../ink/ink144.xml"/><Relationship Id="rId23" Type="http://schemas.openxmlformats.org/officeDocument/2006/relationships/customXml" Target="../ink/ink148.xml"/><Relationship Id="rId28" Type="http://schemas.openxmlformats.org/officeDocument/2006/relationships/image" Target="../media/image127.png"/><Relationship Id="rId36" Type="http://schemas.openxmlformats.org/officeDocument/2006/relationships/image" Target="../media/image131.png"/><Relationship Id="rId49" Type="http://schemas.openxmlformats.org/officeDocument/2006/relationships/customXml" Target="../ink/ink161.xml"/><Relationship Id="rId10" Type="http://schemas.openxmlformats.org/officeDocument/2006/relationships/image" Target="../media/image118.png"/><Relationship Id="rId19" Type="http://schemas.openxmlformats.org/officeDocument/2006/relationships/customXml" Target="../ink/ink146.xml"/><Relationship Id="rId31" Type="http://schemas.openxmlformats.org/officeDocument/2006/relationships/customXml" Target="../ink/ink152.xml"/><Relationship Id="rId44" Type="http://schemas.openxmlformats.org/officeDocument/2006/relationships/image" Target="../media/image135.png"/><Relationship Id="rId4" Type="http://schemas.openxmlformats.org/officeDocument/2006/relationships/image" Target="../media/image115.png"/><Relationship Id="rId9" Type="http://schemas.openxmlformats.org/officeDocument/2006/relationships/customXml" Target="../ink/ink141.xml"/><Relationship Id="rId14" Type="http://schemas.openxmlformats.org/officeDocument/2006/relationships/image" Target="../media/image120.png"/><Relationship Id="rId22" Type="http://schemas.openxmlformats.org/officeDocument/2006/relationships/image" Target="../media/image124.png"/><Relationship Id="rId27" Type="http://schemas.openxmlformats.org/officeDocument/2006/relationships/customXml" Target="../ink/ink150.xml"/><Relationship Id="rId30" Type="http://schemas.openxmlformats.org/officeDocument/2006/relationships/image" Target="../media/image128.png"/><Relationship Id="rId35" Type="http://schemas.openxmlformats.org/officeDocument/2006/relationships/customXml" Target="../ink/ink154.xml"/><Relationship Id="rId43" Type="http://schemas.openxmlformats.org/officeDocument/2006/relationships/customXml" Target="../ink/ink158.xml"/><Relationship Id="rId48" Type="http://schemas.openxmlformats.org/officeDocument/2006/relationships/image" Target="../media/image137.png"/><Relationship Id="rId8" Type="http://schemas.openxmlformats.org/officeDocument/2006/relationships/image" Target="../media/image117.png"/><Relationship Id="rId3" Type="http://schemas.openxmlformats.org/officeDocument/2006/relationships/customXml" Target="../ink/ink138.xml"/><Relationship Id="rId12" Type="http://schemas.openxmlformats.org/officeDocument/2006/relationships/image" Target="../media/image119.png"/><Relationship Id="rId17" Type="http://schemas.openxmlformats.org/officeDocument/2006/relationships/customXml" Target="../ink/ink145.xml"/><Relationship Id="rId25" Type="http://schemas.openxmlformats.org/officeDocument/2006/relationships/customXml" Target="../ink/ink149.xml"/><Relationship Id="rId33" Type="http://schemas.openxmlformats.org/officeDocument/2006/relationships/customXml" Target="../ink/ink153.xml"/><Relationship Id="rId38" Type="http://schemas.openxmlformats.org/officeDocument/2006/relationships/image" Target="../media/image132.png"/><Relationship Id="rId46" Type="http://schemas.openxmlformats.org/officeDocument/2006/relationships/image" Target="../media/image136.png"/><Relationship Id="rId20" Type="http://schemas.openxmlformats.org/officeDocument/2006/relationships/image" Target="../media/image123.png"/><Relationship Id="rId41" Type="http://schemas.openxmlformats.org/officeDocument/2006/relationships/customXml" Target="../ink/ink1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1.png"/><Relationship Id="rId21" Type="http://schemas.openxmlformats.org/officeDocument/2006/relationships/customXml" Target="../ink/ink171.xml"/><Relationship Id="rId34" Type="http://schemas.openxmlformats.org/officeDocument/2006/relationships/image" Target="../media/image155.png"/><Relationship Id="rId42" Type="http://schemas.openxmlformats.org/officeDocument/2006/relationships/image" Target="../media/image159.png"/><Relationship Id="rId47" Type="http://schemas.openxmlformats.org/officeDocument/2006/relationships/customXml" Target="../ink/ink184.xml"/><Relationship Id="rId50" Type="http://schemas.openxmlformats.org/officeDocument/2006/relationships/image" Target="../media/image163.png"/><Relationship Id="rId55" Type="http://schemas.openxmlformats.org/officeDocument/2006/relationships/customXml" Target="../ink/ink188.xml"/><Relationship Id="rId63" Type="http://schemas.openxmlformats.org/officeDocument/2006/relationships/customXml" Target="../ink/ink192.xml"/><Relationship Id="rId7" Type="http://schemas.openxmlformats.org/officeDocument/2006/relationships/customXml" Target="../ink/ink164.xml"/><Relationship Id="rId2" Type="http://schemas.openxmlformats.org/officeDocument/2006/relationships/image" Target="../media/image139.png"/><Relationship Id="rId16" Type="http://schemas.openxmlformats.org/officeDocument/2006/relationships/image" Target="../media/image146.png"/><Relationship Id="rId29" Type="http://schemas.openxmlformats.org/officeDocument/2006/relationships/customXml" Target="../ink/ink175.xml"/><Relationship Id="rId11" Type="http://schemas.openxmlformats.org/officeDocument/2006/relationships/customXml" Target="../ink/ink166.xml"/><Relationship Id="rId24" Type="http://schemas.openxmlformats.org/officeDocument/2006/relationships/image" Target="../media/image150.png"/><Relationship Id="rId32" Type="http://schemas.openxmlformats.org/officeDocument/2006/relationships/image" Target="../media/image154.png"/><Relationship Id="rId37" Type="http://schemas.openxmlformats.org/officeDocument/2006/relationships/customXml" Target="../ink/ink179.xml"/><Relationship Id="rId40" Type="http://schemas.openxmlformats.org/officeDocument/2006/relationships/image" Target="../media/image158.png"/><Relationship Id="rId45" Type="http://schemas.openxmlformats.org/officeDocument/2006/relationships/customXml" Target="../ink/ink183.xml"/><Relationship Id="rId53" Type="http://schemas.openxmlformats.org/officeDocument/2006/relationships/customXml" Target="../ink/ink187.xml"/><Relationship Id="rId58" Type="http://schemas.openxmlformats.org/officeDocument/2006/relationships/image" Target="../media/image167.png"/><Relationship Id="rId66" Type="http://schemas.openxmlformats.org/officeDocument/2006/relationships/image" Target="../media/image171.png"/><Relationship Id="rId5" Type="http://schemas.openxmlformats.org/officeDocument/2006/relationships/customXml" Target="../ink/ink163.xml"/><Relationship Id="rId61" Type="http://schemas.openxmlformats.org/officeDocument/2006/relationships/customXml" Target="../ink/ink191.xml"/><Relationship Id="rId19" Type="http://schemas.openxmlformats.org/officeDocument/2006/relationships/customXml" Target="../ink/ink170.xml"/><Relationship Id="rId14" Type="http://schemas.openxmlformats.org/officeDocument/2006/relationships/image" Target="../media/image145.png"/><Relationship Id="rId22" Type="http://schemas.openxmlformats.org/officeDocument/2006/relationships/image" Target="../media/image149.png"/><Relationship Id="rId27" Type="http://schemas.openxmlformats.org/officeDocument/2006/relationships/customXml" Target="../ink/ink174.xml"/><Relationship Id="rId30" Type="http://schemas.openxmlformats.org/officeDocument/2006/relationships/image" Target="../media/image153.png"/><Relationship Id="rId35" Type="http://schemas.openxmlformats.org/officeDocument/2006/relationships/customXml" Target="../ink/ink178.xml"/><Relationship Id="rId43" Type="http://schemas.openxmlformats.org/officeDocument/2006/relationships/customXml" Target="../ink/ink182.xml"/><Relationship Id="rId48" Type="http://schemas.openxmlformats.org/officeDocument/2006/relationships/image" Target="../media/image162.png"/><Relationship Id="rId56" Type="http://schemas.openxmlformats.org/officeDocument/2006/relationships/image" Target="../media/image166.png"/><Relationship Id="rId64" Type="http://schemas.openxmlformats.org/officeDocument/2006/relationships/image" Target="../media/image170.png"/><Relationship Id="rId8" Type="http://schemas.openxmlformats.org/officeDocument/2006/relationships/image" Target="../media/image142.png"/><Relationship Id="rId51" Type="http://schemas.openxmlformats.org/officeDocument/2006/relationships/customXml" Target="../ink/ink186.xml"/><Relationship Id="rId3" Type="http://schemas.openxmlformats.org/officeDocument/2006/relationships/customXml" Target="../ink/ink162.xml"/><Relationship Id="rId12" Type="http://schemas.openxmlformats.org/officeDocument/2006/relationships/image" Target="../media/image144.png"/><Relationship Id="rId17" Type="http://schemas.openxmlformats.org/officeDocument/2006/relationships/customXml" Target="../ink/ink169.xml"/><Relationship Id="rId25" Type="http://schemas.openxmlformats.org/officeDocument/2006/relationships/customXml" Target="../ink/ink173.xml"/><Relationship Id="rId33" Type="http://schemas.openxmlformats.org/officeDocument/2006/relationships/customXml" Target="../ink/ink177.xml"/><Relationship Id="rId38" Type="http://schemas.openxmlformats.org/officeDocument/2006/relationships/image" Target="../media/image157.png"/><Relationship Id="rId46" Type="http://schemas.openxmlformats.org/officeDocument/2006/relationships/image" Target="../media/image161.png"/><Relationship Id="rId59" Type="http://schemas.openxmlformats.org/officeDocument/2006/relationships/customXml" Target="../ink/ink190.xml"/><Relationship Id="rId20" Type="http://schemas.openxmlformats.org/officeDocument/2006/relationships/image" Target="../media/image148.png"/><Relationship Id="rId41" Type="http://schemas.openxmlformats.org/officeDocument/2006/relationships/customXml" Target="../ink/ink181.xml"/><Relationship Id="rId54" Type="http://schemas.openxmlformats.org/officeDocument/2006/relationships/image" Target="../media/image165.png"/><Relationship Id="rId62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5" Type="http://schemas.openxmlformats.org/officeDocument/2006/relationships/customXml" Target="../ink/ink168.xml"/><Relationship Id="rId23" Type="http://schemas.openxmlformats.org/officeDocument/2006/relationships/customXml" Target="../ink/ink172.xml"/><Relationship Id="rId28" Type="http://schemas.openxmlformats.org/officeDocument/2006/relationships/image" Target="../media/image152.png"/><Relationship Id="rId36" Type="http://schemas.openxmlformats.org/officeDocument/2006/relationships/image" Target="../media/image156.png"/><Relationship Id="rId49" Type="http://schemas.openxmlformats.org/officeDocument/2006/relationships/customXml" Target="../ink/ink185.xml"/><Relationship Id="rId57" Type="http://schemas.openxmlformats.org/officeDocument/2006/relationships/customXml" Target="../ink/ink189.xml"/><Relationship Id="rId10" Type="http://schemas.openxmlformats.org/officeDocument/2006/relationships/image" Target="../media/image143.png"/><Relationship Id="rId31" Type="http://schemas.openxmlformats.org/officeDocument/2006/relationships/customXml" Target="../ink/ink176.xml"/><Relationship Id="rId44" Type="http://schemas.openxmlformats.org/officeDocument/2006/relationships/image" Target="../media/image160.png"/><Relationship Id="rId52" Type="http://schemas.openxmlformats.org/officeDocument/2006/relationships/image" Target="../media/image164.png"/><Relationship Id="rId60" Type="http://schemas.openxmlformats.org/officeDocument/2006/relationships/image" Target="../media/image168.png"/><Relationship Id="rId65" Type="http://schemas.openxmlformats.org/officeDocument/2006/relationships/customXml" Target="../ink/ink193.xml"/><Relationship Id="rId4" Type="http://schemas.openxmlformats.org/officeDocument/2006/relationships/image" Target="../media/image140.png"/><Relationship Id="rId9" Type="http://schemas.openxmlformats.org/officeDocument/2006/relationships/customXml" Target="../ink/ink165.xml"/><Relationship Id="rId13" Type="http://schemas.openxmlformats.org/officeDocument/2006/relationships/customXml" Target="../ink/ink167.xml"/><Relationship Id="rId18" Type="http://schemas.openxmlformats.org/officeDocument/2006/relationships/image" Target="../media/image147.png"/><Relationship Id="rId39" Type="http://schemas.openxmlformats.org/officeDocument/2006/relationships/customXml" Target="../ink/ink180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3.png"/><Relationship Id="rId21" Type="http://schemas.openxmlformats.org/officeDocument/2006/relationships/customXml" Target="../ink/ink203.xml"/><Relationship Id="rId42" Type="http://schemas.openxmlformats.org/officeDocument/2006/relationships/image" Target="../media/image191.png"/><Relationship Id="rId47" Type="http://schemas.openxmlformats.org/officeDocument/2006/relationships/customXml" Target="../ink/ink216.xml"/><Relationship Id="rId63" Type="http://schemas.openxmlformats.org/officeDocument/2006/relationships/customXml" Target="../ink/ink224.xml"/><Relationship Id="rId68" Type="http://schemas.openxmlformats.org/officeDocument/2006/relationships/image" Target="../media/image204.png"/><Relationship Id="rId7" Type="http://schemas.openxmlformats.org/officeDocument/2006/relationships/customXml" Target="../ink/ink196.xml"/><Relationship Id="rId71" Type="http://schemas.openxmlformats.org/officeDocument/2006/relationships/customXml" Target="../ink/ink228.xml"/><Relationship Id="rId2" Type="http://schemas.openxmlformats.org/officeDocument/2006/relationships/image" Target="../media/image139.png"/><Relationship Id="rId16" Type="http://schemas.openxmlformats.org/officeDocument/2006/relationships/image" Target="../media/image178.png"/><Relationship Id="rId29" Type="http://schemas.openxmlformats.org/officeDocument/2006/relationships/customXml" Target="../ink/ink207.xml"/><Relationship Id="rId11" Type="http://schemas.openxmlformats.org/officeDocument/2006/relationships/customXml" Target="../ink/ink198.xml"/><Relationship Id="rId24" Type="http://schemas.openxmlformats.org/officeDocument/2006/relationships/image" Target="../media/image182.png"/><Relationship Id="rId32" Type="http://schemas.openxmlformats.org/officeDocument/2006/relationships/image" Target="../media/image186.png"/><Relationship Id="rId37" Type="http://schemas.openxmlformats.org/officeDocument/2006/relationships/customXml" Target="../ink/ink211.xml"/><Relationship Id="rId40" Type="http://schemas.openxmlformats.org/officeDocument/2006/relationships/image" Target="../media/image190.png"/><Relationship Id="rId45" Type="http://schemas.openxmlformats.org/officeDocument/2006/relationships/customXml" Target="../ink/ink215.xml"/><Relationship Id="rId53" Type="http://schemas.openxmlformats.org/officeDocument/2006/relationships/customXml" Target="../ink/ink219.xml"/><Relationship Id="rId58" Type="http://schemas.openxmlformats.org/officeDocument/2006/relationships/image" Target="../media/image199.png"/><Relationship Id="rId66" Type="http://schemas.openxmlformats.org/officeDocument/2006/relationships/image" Target="../media/image203.png"/><Relationship Id="rId5" Type="http://schemas.openxmlformats.org/officeDocument/2006/relationships/customXml" Target="../ink/ink195.xml"/><Relationship Id="rId61" Type="http://schemas.openxmlformats.org/officeDocument/2006/relationships/customXml" Target="../ink/ink223.xml"/><Relationship Id="rId19" Type="http://schemas.openxmlformats.org/officeDocument/2006/relationships/customXml" Target="../ink/ink202.xml"/><Relationship Id="rId14" Type="http://schemas.openxmlformats.org/officeDocument/2006/relationships/image" Target="../media/image177.png"/><Relationship Id="rId22" Type="http://schemas.openxmlformats.org/officeDocument/2006/relationships/image" Target="../media/image181.png"/><Relationship Id="rId27" Type="http://schemas.openxmlformats.org/officeDocument/2006/relationships/customXml" Target="../ink/ink206.xml"/><Relationship Id="rId30" Type="http://schemas.openxmlformats.org/officeDocument/2006/relationships/image" Target="../media/image185.png"/><Relationship Id="rId35" Type="http://schemas.openxmlformats.org/officeDocument/2006/relationships/customXml" Target="../ink/ink210.xml"/><Relationship Id="rId43" Type="http://schemas.openxmlformats.org/officeDocument/2006/relationships/customXml" Target="../ink/ink214.xml"/><Relationship Id="rId48" Type="http://schemas.openxmlformats.org/officeDocument/2006/relationships/image" Target="../media/image194.png"/><Relationship Id="rId56" Type="http://schemas.openxmlformats.org/officeDocument/2006/relationships/image" Target="../media/image198.png"/><Relationship Id="rId64" Type="http://schemas.openxmlformats.org/officeDocument/2006/relationships/image" Target="../media/image202.png"/><Relationship Id="rId69" Type="http://schemas.openxmlformats.org/officeDocument/2006/relationships/customXml" Target="../ink/ink227.xml"/><Relationship Id="rId8" Type="http://schemas.openxmlformats.org/officeDocument/2006/relationships/image" Target="../media/image174.png"/><Relationship Id="rId51" Type="http://schemas.openxmlformats.org/officeDocument/2006/relationships/customXml" Target="../ink/ink218.xml"/><Relationship Id="rId72" Type="http://schemas.openxmlformats.org/officeDocument/2006/relationships/image" Target="../media/image206.png"/><Relationship Id="rId3" Type="http://schemas.openxmlformats.org/officeDocument/2006/relationships/customXml" Target="../ink/ink194.xml"/><Relationship Id="rId12" Type="http://schemas.openxmlformats.org/officeDocument/2006/relationships/image" Target="../media/image176.png"/><Relationship Id="rId17" Type="http://schemas.openxmlformats.org/officeDocument/2006/relationships/customXml" Target="../ink/ink201.xml"/><Relationship Id="rId25" Type="http://schemas.openxmlformats.org/officeDocument/2006/relationships/customXml" Target="../ink/ink205.xml"/><Relationship Id="rId33" Type="http://schemas.openxmlformats.org/officeDocument/2006/relationships/customXml" Target="../ink/ink209.xml"/><Relationship Id="rId38" Type="http://schemas.openxmlformats.org/officeDocument/2006/relationships/image" Target="../media/image189.png"/><Relationship Id="rId46" Type="http://schemas.openxmlformats.org/officeDocument/2006/relationships/image" Target="../media/image193.png"/><Relationship Id="rId59" Type="http://schemas.openxmlformats.org/officeDocument/2006/relationships/customXml" Target="../ink/ink222.xml"/><Relationship Id="rId67" Type="http://schemas.openxmlformats.org/officeDocument/2006/relationships/customXml" Target="../ink/ink226.xml"/><Relationship Id="rId20" Type="http://schemas.openxmlformats.org/officeDocument/2006/relationships/image" Target="../media/image180.png"/><Relationship Id="rId41" Type="http://schemas.openxmlformats.org/officeDocument/2006/relationships/customXml" Target="../ink/ink213.xml"/><Relationship Id="rId54" Type="http://schemas.openxmlformats.org/officeDocument/2006/relationships/image" Target="../media/image197.png"/><Relationship Id="rId62" Type="http://schemas.openxmlformats.org/officeDocument/2006/relationships/image" Target="../media/image201.png"/><Relationship Id="rId70" Type="http://schemas.openxmlformats.org/officeDocument/2006/relationships/image" Target="../media/image2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15" Type="http://schemas.openxmlformats.org/officeDocument/2006/relationships/customXml" Target="../ink/ink200.xml"/><Relationship Id="rId23" Type="http://schemas.openxmlformats.org/officeDocument/2006/relationships/customXml" Target="../ink/ink204.xml"/><Relationship Id="rId28" Type="http://schemas.openxmlformats.org/officeDocument/2006/relationships/image" Target="../media/image184.png"/><Relationship Id="rId36" Type="http://schemas.openxmlformats.org/officeDocument/2006/relationships/image" Target="../media/image188.png"/><Relationship Id="rId49" Type="http://schemas.openxmlformats.org/officeDocument/2006/relationships/customXml" Target="../ink/ink217.xml"/><Relationship Id="rId57" Type="http://schemas.openxmlformats.org/officeDocument/2006/relationships/customXml" Target="../ink/ink221.xml"/><Relationship Id="rId10" Type="http://schemas.openxmlformats.org/officeDocument/2006/relationships/image" Target="../media/image175.png"/><Relationship Id="rId31" Type="http://schemas.openxmlformats.org/officeDocument/2006/relationships/customXml" Target="../ink/ink208.xml"/><Relationship Id="rId44" Type="http://schemas.openxmlformats.org/officeDocument/2006/relationships/image" Target="../media/image192.png"/><Relationship Id="rId52" Type="http://schemas.openxmlformats.org/officeDocument/2006/relationships/image" Target="../media/image196.png"/><Relationship Id="rId60" Type="http://schemas.openxmlformats.org/officeDocument/2006/relationships/image" Target="../media/image200.png"/><Relationship Id="rId65" Type="http://schemas.openxmlformats.org/officeDocument/2006/relationships/customXml" Target="../ink/ink225.xml"/><Relationship Id="rId4" Type="http://schemas.openxmlformats.org/officeDocument/2006/relationships/image" Target="../media/image172.png"/><Relationship Id="rId9" Type="http://schemas.openxmlformats.org/officeDocument/2006/relationships/customXml" Target="../ink/ink197.xml"/><Relationship Id="rId13" Type="http://schemas.openxmlformats.org/officeDocument/2006/relationships/customXml" Target="../ink/ink199.xml"/><Relationship Id="rId18" Type="http://schemas.openxmlformats.org/officeDocument/2006/relationships/image" Target="../media/image179.png"/><Relationship Id="rId39" Type="http://schemas.openxmlformats.org/officeDocument/2006/relationships/customXml" Target="../ink/ink212.xml"/><Relationship Id="rId34" Type="http://schemas.openxmlformats.org/officeDocument/2006/relationships/image" Target="../media/image187.png"/><Relationship Id="rId50" Type="http://schemas.openxmlformats.org/officeDocument/2006/relationships/image" Target="../media/image195.png"/><Relationship Id="rId55" Type="http://schemas.openxmlformats.org/officeDocument/2006/relationships/customXml" Target="../ink/ink22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customXml" Target="../ink/ink229.xml"/><Relationship Id="rId7" Type="http://schemas.openxmlformats.org/officeDocument/2006/relationships/customXml" Target="../ink/ink231.xml"/><Relationship Id="rId2" Type="http://schemas.openxmlformats.org/officeDocument/2006/relationships/image" Target="../media/image20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9.png"/><Relationship Id="rId5" Type="http://schemas.openxmlformats.org/officeDocument/2006/relationships/customXml" Target="../ink/ink230.xml"/><Relationship Id="rId4" Type="http://schemas.openxmlformats.org/officeDocument/2006/relationships/image" Target="../media/image208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23.png"/><Relationship Id="rId21" Type="http://schemas.openxmlformats.org/officeDocument/2006/relationships/customXml" Target="../ink/ink241.xml"/><Relationship Id="rId42" Type="http://schemas.openxmlformats.org/officeDocument/2006/relationships/image" Target="../media/image231.png"/><Relationship Id="rId47" Type="http://schemas.openxmlformats.org/officeDocument/2006/relationships/customXml" Target="../ink/ink254.xml"/><Relationship Id="rId63" Type="http://schemas.openxmlformats.org/officeDocument/2006/relationships/customXml" Target="../ink/ink262.xml"/><Relationship Id="rId68" Type="http://schemas.openxmlformats.org/officeDocument/2006/relationships/image" Target="../media/image244.png"/><Relationship Id="rId84" Type="http://schemas.openxmlformats.org/officeDocument/2006/relationships/image" Target="../media/image252.png"/><Relationship Id="rId89" Type="http://schemas.openxmlformats.org/officeDocument/2006/relationships/customXml" Target="../ink/ink275.xml"/><Relationship Id="rId16" Type="http://schemas.openxmlformats.org/officeDocument/2006/relationships/image" Target="../media/image218.png"/><Relationship Id="rId11" Type="http://schemas.openxmlformats.org/officeDocument/2006/relationships/customXml" Target="../ink/ink236.xml"/><Relationship Id="rId32" Type="http://schemas.openxmlformats.org/officeDocument/2006/relationships/image" Target="../media/image226.png"/><Relationship Id="rId37" Type="http://schemas.openxmlformats.org/officeDocument/2006/relationships/customXml" Target="../ink/ink249.xml"/><Relationship Id="rId53" Type="http://schemas.openxmlformats.org/officeDocument/2006/relationships/customXml" Target="../ink/ink257.xml"/><Relationship Id="rId58" Type="http://schemas.openxmlformats.org/officeDocument/2006/relationships/image" Target="../media/image239.png"/><Relationship Id="rId74" Type="http://schemas.openxmlformats.org/officeDocument/2006/relationships/image" Target="../media/image247.png"/><Relationship Id="rId79" Type="http://schemas.openxmlformats.org/officeDocument/2006/relationships/customXml" Target="../ink/ink270.xml"/><Relationship Id="rId5" Type="http://schemas.openxmlformats.org/officeDocument/2006/relationships/customXml" Target="../ink/ink233.xml"/><Relationship Id="rId90" Type="http://schemas.openxmlformats.org/officeDocument/2006/relationships/image" Target="../media/image255.png"/><Relationship Id="rId22" Type="http://schemas.openxmlformats.org/officeDocument/2006/relationships/image" Target="../media/image221.png"/><Relationship Id="rId27" Type="http://schemas.openxmlformats.org/officeDocument/2006/relationships/customXml" Target="../ink/ink244.xml"/><Relationship Id="rId43" Type="http://schemas.openxmlformats.org/officeDocument/2006/relationships/customXml" Target="../ink/ink252.xml"/><Relationship Id="rId48" Type="http://schemas.openxmlformats.org/officeDocument/2006/relationships/image" Target="../media/image234.png"/><Relationship Id="rId64" Type="http://schemas.openxmlformats.org/officeDocument/2006/relationships/image" Target="../media/image242.png"/><Relationship Id="rId69" Type="http://schemas.openxmlformats.org/officeDocument/2006/relationships/customXml" Target="../ink/ink265.xml"/><Relationship Id="rId8" Type="http://schemas.openxmlformats.org/officeDocument/2006/relationships/image" Target="../media/image214.png"/><Relationship Id="rId51" Type="http://schemas.openxmlformats.org/officeDocument/2006/relationships/customXml" Target="../ink/ink256.xml"/><Relationship Id="rId72" Type="http://schemas.openxmlformats.org/officeDocument/2006/relationships/image" Target="../media/image246.png"/><Relationship Id="rId80" Type="http://schemas.openxmlformats.org/officeDocument/2006/relationships/image" Target="../media/image250.png"/><Relationship Id="rId85" Type="http://schemas.openxmlformats.org/officeDocument/2006/relationships/customXml" Target="../ink/ink273.xml"/><Relationship Id="rId93" Type="http://schemas.openxmlformats.org/officeDocument/2006/relationships/customXml" Target="../ink/ink277.xml"/><Relationship Id="rId3" Type="http://schemas.openxmlformats.org/officeDocument/2006/relationships/customXml" Target="../ink/ink232.xml"/><Relationship Id="rId12" Type="http://schemas.openxmlformats.org/officeDocument/2006/relationships/image" Target="../media/image216.png"/><Relationship Id="rId17" Type="http://schemas.openxmlformats.org/officeDocument/2006/relationships/customXml" Target="../ink/ink239.xml"/><Relationship Id="rId25" Type="http://schemas.openxmlformats.org/officeDocument/2006/relationships/customXml" Target="../ink/ink243.xml"/><Relationship Id="rId33" Type="http://schemas.openxmlformats.org/officeDocument/2006/relationships/customXml" Target="../ink/ink247.xml"/><Relationship Id="rId38" Type="http://schemas.openxmlformats.org/officeDocument/2006/relationships/image" Target="../media/image229.png"/><Relationship Id="rId46" Type="http://schemas.openxmlformats.org/officeDocument/2006/relationships/image" Target="../media/image233.png"/><Relationship Id="rId59" Type="http://schemas.openxmlformats.org/officeDocument/2006/relationships/customXml" Target="../ink/ink260.xml"/><Relationship Id="rId67" Type="http://schemas.openxmlformats.org/officeDocument/2006/relationships/customXml" Target="../ink/ink264.xml"/><Relationship Id="rId20" Type="http://schemas.openxmlformats.org/officeDocument/2006/relationships/image" Target="../media/image220.png"/><Relationship Id="rId41" Type="http://schemas.openxmlformats.org/officeDocument/2006/relationships/customXml" Target="../ink/ink251.xml"/><Relationship Id="rId54" Type="http://schemas.openxmlformats.org/officeDocument/2006/relationships/image" Target="../media/image237.png"/><Relationship Id="rId62" Type="http://schemas.openxmlformats.org/officeDocument/2006/relationships/image" Target="../media/image241.png"/><Relationship Id="rId70" Type="http://schemas.openxmlformats.org/officeDocument/2006/relationships/image" Target="../media/image245.png"/><Relationship Id="rId75" Type="http://schemas.openxmlformats.org/officeDocument/2006/relationships/customXml" Target="../ink/ink268.xml"/><Relationship Id="rId83" Type="http://schemas.openxmlformats.org/officeDocument/2006/relationships/customXml" Target="../ink/ink272.xml"/><Relationship Id="rId88" Type="http://schemas.openxmlformats.org/officeDocument/2006/relationships/image" Target="../media/image254.png"/><Relationship Id="rId91" Type="http://schemas.openxmlformats.org/officeDocument/2006/relationships/customXml" Target="../ink/ink27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3.png"/><Relationship Id="rId15" Type="http://schemas.openxmlformats.org/officeDocument/2006/relationships/customXml" Target="../ink/ink238.xml"/><Relationship Id="rId23" Type="http://schemas.openxmlformats.org/officeDocument/2006/relationships/customXml" Target="../ink/ink242.xml"/><Relationship Id="rId28" Type="http://schemas.openxmlformats.org/officeDocument/2006/relationships/image" Target="../media/image224.png"/><Relationship Id="rId36" Type="http://schemas.openxmlformats.org/officeDocument/2006/relationships/image" Target="../media/image228.png"/><Relationship Id="rId49" Type="http://schemas.openxmlformats.org/officeDocument/2006/relationships/customXml" Target="../ink/ink255.xml"/><Relationship Id="rId57" Type="http://schemas.openxmlformats.org/officeDocument/2006/relationships/customXml" Target="../ink/ink259.xml"/><Relationship Id="rId10" Type="http://schemas.openxmlformats.org/officeDocument/2006/relationships/image" Target="../media/image215.png"/><Relationship Id="rId31" Type="http://schemas.openxmlformats.org/officeDocument/2006/relationships/customXml" Target="../ink/ink246.xml"/><Relationship Id="rId44" Type="http://schemas.openxmlformats.org/officeDocument/2006/relationships/image" Target="../media/image232.png"/><Relationship Id="rId52" Type="http://schemas.openxmlformats.org/officeDocument/2006/relationships/image" Target="../media/image236.png"/><Relationship Id="rId60" Type="http://schemas.openxmlformats.org/officeDocument/2006/relationships/image" Target="../media/image240.png"/><Relationship Id="rId65" Type="http://schemas.openxmlformats.org/officeDocument/2006/relationships/customXml" Target="../ink/ink263.xml"/><Relationship Id="rId73" Type="http://schemas.openxmlformats.org/officeDocument/2006/relationships/customXml" Target="../ink/ink267.xml"/><Relationship Id="rId78" Type="http://schemas.openxmlformats.org/officeDocument/2006/relationships/image" Target="../media/image249.png"/><Relationship Id="rId81" Type="http://schemas.openxmlformats.org/officeDocument/2006/relationships/customXml" Target="../ink/ink271.xml"/><Relationship Id="rId86" Type="http://schemas.openxmlformats.org/officeDocument/2006/relationships/image" Target="../media/image253.png"/><Relationship Id="rId94" Type="http://schemas.openxmlformats.org/officeDocument/2006/relationships/image" Target="../media/image257.png"/><Relationship Id="rId4" Type="http://schemas.openxmlformats.org/officeDocument/2006/relationships/image" Target="../media/image212.png"/><Relationship Id="rId9" Type="http://schemas.openxmlformats.org/officeDocument/2006/relationships/customXml" Target="../ink/ink235.xml"/><Relationship Id="rId13" Type="http://schemas.openxmlformats.org/officeDocument/2006/relationships/customXml" Target="../ink/ink237.xml"/><Relationship Id="rId18" Type="http://schemas.openxmlformats.org/officeDocument/2006/relationships/image" Target="../media/image219.png"/><Relationship Id="rId39" Type="http://schemas.openxmlformats.org/officeDocument/2006/relationships/customXml" Target="../ink/ink250.xml"/><Relationship Id="rId34" Type="http://schemas.openxmlformats.org/officeDocument/2006/relationships/image" Target="../media/image227.png"/><Relationship Id="rId50" Type="http://schemas.openxmlformats.org/officeDocument/2006/relationships/image" Target="../media/image235.png"/><Relationship Id="rId55" Type="http://schemas.openxmlformats.org/officeDocument/2006/relationships/customXml" Target="../ink/ink258.xml"/><Relationship Id="rId76" Type="http://schemas.openxmlformats.org/officeDocument/2006/relationships/image" Target="../media/image248.png"/><Relationship Id="rId7" Type="http://schemas.openxmlformats.org/officeDocument/2006/relationships/customXml" Target="../ink/ink234.xml"/><Relationship Id="rId71" Type="http://schemas.openxmlformats.org/officeDocument/2006/relationships/customXml" Target="../ink/ink266.xml"/><Relationship Id="rId92" Type="http://schemas.openxmlformats.org/officeDocument/2006/relationships/image" Target="../media/image256.png"/><Relationship Id="rId2" Type="http://schemas.openxmlformats.org/officeDocument/2006/relationships/image" Target="../media/image211.jpg"/><Relationship Id="rId29" Type="http://schemas.openxmlformats.org/officeDocument/2006/relationships/customXml" Target="../ink/ink245.xml"/><Relationship Id="rId24" Type="http://schemas.openxmlformats.org/officeDocument/2006/relationships/image" Target="../media/image222.png"/><Relationship Id="rId40" Type="http://schemas.openxmlformats.org/officeDocument/2006/relationships/image" Target="../media/image230.png"/><Relationship Id="rId45" Type="http://schemas.openxmlformats.org/officeDocument/2006/relationships/customXml" Target="../ink/ink253.xml"/><Relationship Id="rId66" Type="http://schemas.openxmlformats.org/officeDocument/2006/relationships/image" Target="../media/image243.png"/><Relationship Id="rId87" Type="http://schemas.openxmlformats.org/officeDocument/2006/relationships/customXml" Target="../ink/ink274.xml"/><Relationship Id="rId61" Type="http://schemas.openxmlformats.org/officeDocument/2006/relationships/customXml" Target="../ink/ink261.xml"/><Relationship Id="rId82" Type="http://schemas.openxmlformats.org/officeDocument/2006/relationships/image" Target="../media/image251.png"/><Relationship Id="rId19" Type="http://schemas.openxmlformats.org/officeDocument/2006/relationships/customXml" Target="../ink/ink240.xml"/><Relationship Id="rId14" Type="http://schemas.openxmlformats.org/officeDocument/2006/relationships/image" Target="../media/image217.png"/><Relationship Id="rId30" Type="http://schemas.openxmlformats.org/officeDocument/2006/relationships/image" Target="../media/image225.png"/><Relationship Id="rId35" Type="http://schemas.openxmlformats.org/officeDocument/2006/relationships/customXml" Target="../ink/ink248.xml"/><Relationship Id="rId56" Type="http://schemas.openxmlformats.org/officeDocument/2006/relationships/image" Target="../media/image238.png"/><Relationship Id="rId77" Type="http://schemas.openxmlformats.org/officeDocument/2006/relationships/customXml" Target="../ink/ink269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70.png"/><Relationship Id="rId21" Type="http://schemas.openxmlformats.org/officeDocument/2006/relationships/customXml" Target="../ink/ink287.xml"/><Relationship Id="rId42" Type="http://schemas.openxmlformats.org/officeDocument/2006/relationships/image" Target="../media/image278.png"/><Relationship Id="rId47" Type="http://schemas.openxmlformats.org/officeDocument/2006/relationships/customXml" Target="../ink/ink300.xml"/><Relationship Id="rId63" Type="http://schemas.openxmlformats.org/officeDocument/2006/relationships/customXml" Target="../ink/ink308.xml"/><Relationship Id="rId68" Type="http://schemas.openxmlformats.org/officeDocument/2006/relationships/image" Target="../media/image291.png"/><Relationship Id="rId84" Type="http://schemas.openxmlformats.org/officeDocument/2006/relationships/image" Target="../media/image299.png"/><Relationship Id="rId89" Type="http://schemas.openxmlformats.org/officeDocument/2006/relationships/customXml" Target="../ink/ink321.xml"/><Relationship Id="rId112" Type="http://schemas.openxmlformats.org/officeDocument/2006/relationships/image" Target="../media/image313.png"/><Relationship Id="rId16" Type="http://schemas.openxmlformats.org/officeDocument/2006/relationships/image" Target="../media/image265.png"/><Relationship Id="rId107" Type="http://schemas.openxmlformats.org/officeDocument/2006/relationships/customXml" Target="../ink/ink330.xml"/><Relationship Id="rId11" Type="http://schemas.openxmlformats.org/officeDocument/2006/relationships/customXml" Target="../ink/ink282.xml"/><Relationship Id="rId32" Type="http://schemas.openxmlformats.org/officeDocument/2006/relationships/image" Target="../media/image273.png"/><Relationship Id="rId37" Type="http://schemas.openxmlformats.org/officeDocument/2006/relationships/customXml" Target="../ink/ink295.xml"/><Relationship Id="rId53" Type="http://schemas.openxmlformats.org/officeDocument/2006/relationships/customXml" Target="../ink/ink303.xml"/><Relationship Id="rId58" Type="http://schemas.openxmlformats.org/officeDocument/2006/relationships/image" Target="../media/image286.png"/><Relationship Id="rId74" Type="http://schemas.openxmlformats.org/officeDocument/2006/relationships/image" Target="../media/image294.png"/><Relationship Id="rId79" Type="http://schemas.openxmlformats.org/officeDocument/2006/relationships/customXml" Target="../ink/ink316.xml"/><Relationship Id="rId102" Type="http://schemas.openxmlformats.org/officeDocument/2006/relationships/image" Target="../media/image308.png"/><Relationship Id="rId5" Type="http://schemas.openxmlformats.org/officeDocument/2006/relationships/customXml" Target="../ink/ink279.xml"/><Relationship Id="rId90" Type="http://schemas.openxmlformats.org/officeDocument/2006/relationships/image" Target="../media/image302.png"/><Relationship Id="rId95" Type="http://schemas.openxmlformats.org/officeDocument/2006/relationships/customXml" Target="../ink/ink324.xml"/><Relationship Id="rId22" Type="http://schemas.openxmlformats.org/officeDocument/2006/relationships/image" Target="../media/image268.png"/><Relationship Id="rId27" Type="http://schemas.openxmlformats.org/officeDocument/2006/relationships/customXml" Target="../ink/ink290.xml"/><Relationship Id="rId43" Type="http://schemas.openxmlformats.org/officeDocument/2006/relationships/customXml" Target="../ink/ink298.xml"/><Relationship Id="rId48" Type="http://schemas.openxmlformats.org/officeDocument/2006/relationships/image" Target="../media/image281.png"/><Relationship Id="rId64" Type="http://schemas.openxmlformats.org/officeDocument/2006/relationships/image" Target="../media/image289.png"/><Relationship Id="rId69" Type="http://schemas.openxmlformats.org/officeDocument/2006/relationships/customXml" Target="../ink/ink311.xml"/><Relationship Id="rId113" Type="http://schemas.openxmlformats.org/officeDocument/2006/relationships/customXml" Target="../ink/ink333.xml"/><Relationship Id="rId80" Type="http://schemas.openxmlformats.org/officeDocument/2006/relationships/image" Target="../media/image297.png"/><Relationship Id="rId85" Type="http://schemas.openxmlformats.org/officeDocument/2006/relationships/customXml" Target="../ink/ink319.xml"/><Relationship Id="rId12" Type="http://schemas.openxmlformats.org/officeDocument/2006/relationships/image" Target="../media/image263.png"/><Relationship Id="rId17" Type="http://schemas.openxmlformats.org/officeDocument/2006/relationships/customXml" Target="../ink/ink285.xml"/><Relationship Id="rId33" Type="http://schemas.openxmlformats.org/officeDocument/2006/relationships/customXml" Target="../ink/ink293.xml"/><Relationship Id="rId38" Type="http://schemas.openxmlformats.org/officeDocument/2006/relationships/image" Target="../media/image276.png"/><Relationship Id="rId59" Type="http://schemas.openxmlformats.org/officeDocument/2006/relationships/customXml" Target="../ink/ink306.xml"/><Relationship Id="rId103" Type="http://schemas.openxmlformats.org/officeDocument/2006/relationships/customXml" Target="../ink/ink328.xml"/><Relationship Id="rId108" Type="http://schemas.openxmlformats.org/officeDocument/2006/relationships/image" Target="../media/image311.png"/><Relationship Id="rId54" Type="http://schemas.openxmlformats.org/officeDocument/2006/relationships/image" Target="../media/image284.png"/><Relationship Id="rId70" Type="http://schemas.openxmlformats.org/officeDocument/2006/relationships/image" Target="../media/image292.png"/><Relationship Id="rId75" Type="http://schemas.openxmlformats.org/officeDocument/2006/relationships/customXml" Target="../ink/ink314.xml"/><Relationship Id="rId91" Type="http://schemas.openxmlformats.org/officeDocument/2006/relationships/customXml" Target="../ink/ink322.xml"/><Relationship Id="rId96" Type="http://schemas.openxmlformats.org/officeDocument/2006/relationships/image" Target="../media/image3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5" Type="http://schemas.openxmlformats.org/officeDocument/2006/relationships/customXml" Target="../ink/ink284.xml"/><Relationship Id="rId23" Type="http://schemas.openxmlformats.org/officeDocument/2006/relationships/customXml" Target="../ink/ink288.xml"/><Relationship Id="rId28" Type="http://schemas.openxmlformats.org/officeDocument/2006/relationships/image" Target="../media/image271.png"/><Relationship Id="rId36" Type="http://schemas.openxmlformats.org/officeDocument/2006/relationships/image" Target="../media/image275.png"/><Relationship Id="rId49" Type="http://schemas.openxmlformats.org/officeDocument/2006/relationships/customXml" Target="../ink/ink301.xml"/><Relationship Id="rId57" Type="http://schemas.openxmlformats.org/officeDocument/2006/relationships/customXml" Target="../ink/ink305.xml"/><Relationship Id="rId106" Type="http://schemas.openxmlformats.org/officeDocument/2006/relationships/image" Target="../media/image310.png"/><Relationship Id="rId114" Type="http://schemas.openxmlformats.org/officeDocument/2006/relationships/image" Target="../media/image314.png"/><Relationship Id="rId10" Type="http://schemas.openxmlformats.org/officeDocument/2006/relationships/image" Target="../media/image262.png"/><Relationship Id="rId31" Type="http://schemas.openxmlformats.org/officeDocument/2006/relationships/customXml" Target="../ink/ink292.xml"/><Relationship Id="rId44" Type="http://schemas.openxmlformats.org/officeDocument/2006/relationships/image" Target="../media/image279.png"/><Relationship Id="rId52" Type="http://schemas.openxmlformats.org/officeDocument/2006/relationships/image" Target="../media/image283.png"/><Relationship Id="rId60" Type="http://schemas.openxmlformats.org/officeDocument/2006/relationships/image" Target="../media/image287.png"/><Relationship Id="rId65" Type="http://schemas.openxmlformats.org/officeDocument/2006/relationships/customXml" Target="../ink/ink309.xml"/><Relationship Id="rId73" Type="http://schemas.openxmlformats.org/officeDocument/2006/relationships/customXml" Target="../ink/ink313.xml"/><Relationship Id="rId78" Type="http://schemas.openxmlformats.org/officeDocument/2006/relationships/image" Target="../media/image296.png"/><Relationship Id="rId81" Type="http://schemas.openxmlformats.org/officeDocument/2006/relationships/customXml" Target="../ink/ink317.xml"/><Relationship Id="rId86" Type="http://schemas.openxmlformats.org/officeDocument/2006/relationships/image" Target="../media/image300.png"/><Relationship Id="rId94" Type="http://schemas.openxmlformats.org/officeDocument/2006/relationships/image" Target="../media/image304.png"/><Relationship Id="rId99" Type="http://schemas.openxmlformats.org/officeDocument/2006/relationships/customXml" Target="../ink/ink326.xml"/><Relationship Id="rId101" Type="http://schemas.openxmlformats.org/officeDocument/2006/relationships/customXml" Target="../ink/ink327.xml"/><Relationship Id="rId4" Type="http://schemas.openxmlformats.org/officeDocument/2006/relationships/image" Target="../media/image259.png"/><Relationship Id="rId9" Type="http://schemas.openxmlformats.org/officeDocument/2006/relationships/customXml" Target="../ink/ink281.xml"/><Relationship Id="rId13" Type="http://schemas.openxmlformats.org/officeDocument/2006/relationships/customXml" Target="../ink/ink283.xml"/><Relationship Id="rId18" Type="http://schemas.openxmlformats.org/officeDocument/2006/relationships/image" Target="../media/image266.png"/><Relationship Id="rId39" Type="http://schemas.openxmlformats.org/officeDocument/2006/relationships/customXml" Target="../ink/ink296.xml"/><Relationship Id="rId109" Type="http://schemas.openxmlformats.org/officeDocument/2006/relationships/customXml" Target="../ink/ink331.xml"/><Relationship Id="rId34" Type="http://schemas.openxmlformats.org/officeDocument/2006/relationships/image" Target="../media/image274.png"/><Relationship Id="rId50" Type="http://schemas.openxmlformats.org/officeDocument/2006/relationships/image" Target="../media/image282.png"/><Relationship Id="rId55" Type="http://schemas.openxmlformats.org/officeDocument/2006/relationships/customXml" Target="../ink/ink304.xml"/><Relationship Id="rId76" Type="http://schemas.openxmlformats.org/officeDocument/2006/relationships/image" Target="../media/image295.png"/><Relationship Id="rId97" Type="http://schemas.openxmlformats.org/officeDocument/2006/relationships/customXml" Target="../ink/ink325.xml"/><Relationship Id="rId104" Type="http://schemas.openxmlformats.org/officeDocument/2006/relationships/image" Target="../media/image309.png"/><Relationship Id="rId7" Type="http://schemas.openxmlformats.org/officeDocument/2006/relationships/customXml" Target="../ink/ink280.xml"/><Relationship Id="rId71" Type="http://schemas.openxmlformats.org/officeDocument/2006/relationships/customXml" Target="../ink/ink312.xml"/><Relationship Id="rId92" Type="http://schemas.openxmlformats.org/officeDocument/2006/relationships/image" Target="../media/image303.png"/><Relationship Id="rId2" Type="http://schemas.openxmlformats.org/officeDocument/2006/relationships/image" Target="../media/image258.jpeg"/><Relationship Id="rId29" Type="http://schemas.openxmlformats.org/officeDocument/2006/relationships/customXml" Target="../ink/ink291.xml"/><Relationship Id="rId24" Type="http://schemas.openxmlformats.org/officeDocument/2006/relationships/image" Target="../media/image269.png"/><Relationship Id="rId40" Type="http://schemas.openxmlformats.org/officeDocument/2006/relationships/image" Target="../media/image277.png"/><Relationship Id="rId45" Type="http://schemas.openxmlformats.org/officeDocument/2006/relationships/customXml" Target="../ink/ink299.xml"/><Relationship Id="rId66" Type="http://schemas.openxmlformats.org/officeDocument/2006/relationships/image" Target="../media/image290.png"/><Relationship Id="rId87" Type="http://schemas.openxmlformats.org/officeDocument/2006/relationships/customXml" Target="../ink/ink320.xml"/><Relationship Id="rId110" Type="http://schemas.openxmlformats.org/officeDocument/2006/relationships/image" Target="../media/image312.png"/><Relationship Id="rId115" Type="http://schemas.openxmlformats.org/officeDocument/2006/relationships/customXml" Target="../ink/ink334.xml"/><Relationship Id="rId61" Type="http://schemas.openxmlformats.org/officeDocument/2006/relationships/customXml" Target="../ink/ink307.xml"/><Relationship Id="rId82" Type="http://schemas.openxmlformats.org/officeDocument/2006/relationships/image" Target="../media/image298.png"/><Relationship Id="rId19" Type="http://schemas.openxmlformats.org/officeDocument/2006/relationships/customXml" Target="../ink/ink286.xml"/><Relationship Id="rId14" Type="http://schemas.openxmlformats.org/officeDocument/2006/relationships/image" Target="../media/image264.png"/><Relationship Id="rId30" Type="http://schemas.openxmlformats.org/officeDocument/2006/relationships/image" Target="../media/image272.png"/><Relationship Id="rId35" Type="http://schemas.openxmlformats.org/officeDocument/2006/relationships/customXml" Target="../ink/ink294.xml"/><Relationship Id="rId56" Type="http://schemas.openxmlformats.org/officeDocument/2006/relationships/image" Target="../media/image285.png"/><Relationship Id="rId77" Type="http://schemas.openxmlformats.org/officeDocument/2006/relationships/customXml" Target="../ink/ink315.xml"/><Relationship Id="rId100" Type="http://schemas.openxmlformats.org/officeDocument/2006/relationships/image" Target="../media/image307.png"/><Relationship Id="rId105" Type="http://schemas.openxmlformats.org/officeDocument/2006/relationships/customXml" Target="../ink/ink329.xml"/><Relationship Id="rId8" Type="http://schemas.openxmlformats.org/officeDocument/2006/relationships/image" Target="../media/image261.png"/><Relationship Id="rId51" Type="http://schemas.openxmlformats.org/officeDocument/2006/relationships/customXml" Target="../ink/ink302.xml"/><Relationship Id="rId72" Type="http://schemas.openxmlformats.org/officeDocument/2006/relationships/image" Target="../media/image293.png"/><Relationship Id="rId93" Type="http://schemas.openxmlformats.org/officeDocument/2006/relationships/customXml" Target="../ink/ink323.xml"/><Relationship Id="rId98" Type="http://schemas.openxmlformats.org/officeDocument/2006/relationships/image" Target="../media/image306.png"/><Relationship Id="rId3" Type="http://schemas.openxmlformats.org/officeDocument/2006/relationships/customXml" Target="../ink/ink278.xml"/><Relationship Id="rId25" Type="http://schemas.openxmlformats.org/officeDocument/2006/relationships/customXml" Target="../ink/ink289.xml"/><Relationship Id="rId46" Type="http://schemas.openxmlformats.org/officeDocument/2006/relationships/image" Target="../media/image280.png"/><Relationship Id="rId67" Type="http://schemas.openxmlformats.org/officeDocument/2006/relationships/customXml" Target="../ink/ink310.xml"/><Relationship Id="rId116" Type="http://schemas.openxmlformats.org/officeDocument/2006/relationships/image" Target="../media/image315.png"/><Relationship Id="rId20" Type="http://schemas.openxmlformats.org/officeDocument/2006/relationships/image" Target="../media/image267.png"/><Relationship Id="rId41" Type="http://schemas.openxmlformats.org/officeDocument/2006/relationships/customXml" Target="../ink/ink297.xml"/><Relationship Id="rId62" Type="http://schemas.openxmlformats.org/officeDocument/2006/relationships/image" Target="../media/image288.png"/><Relationship Id="rId83" Type="http://schemas.openxmlformats.org/officeDocument/2006/relationships/customXml" Target="../ink/ink318.xml"/><Relationship Id="rId88" Type="http://schemas.openxmlformats.org/officeDocument/2006/relationships/image" Target="../media/image301.png"/><Relationship Id="rId111" Type="http://schemas.openxmlformats.org/officeDocument/2006/relationships/customXml" Target="../ink/ink3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824619"/>
              </p:ext>
            </p:extLst>
          </p:nvPr>
        </p:nvGraphicFramePr>
        <p:xfrm>
          <a:off x="538163" y="5110163"/>
          <a:ext cx="546893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Document" r:id="rId3" imgW="5491805" imgH="2460978" progId="Word.Document.8">
                  <p:embed/>
                </p:oleObj>
              </mc:Choice>
              <mc:Fallback>
                <p:oleObj name="Document" r:id="rId3" imgW="5491805" imgH="2460978" progId="Word.Document.8">
                  <p:embed/>
                  <p:pic>
                    <p:nvPicPr>
                      <p:cNvPr id="2050" name="Object 2">
                        <a:extLst>
                          <a:ext uri="{FF2B5EF4-FFF2-40B4-BE49-F238E27FC236}">
                            <a16:creationId xmlns:a16="http://schemas.microsoft.com/office/drawing/2014/main" id="{0FC2EDEB-CD6D-479E-AC2A-6579F6E4CF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5110163"/>
                        <a:ext cx="5468937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V(StateGraph) = {Oregon, Alaska, Texas, Hawaii, Vermont, NewYork,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E(StateGraph)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5" name="Rectangle 8">
            <a:extLst>
              <a:ext uri="{FF2B5EF4-FFF2-40B4-BE49-F238E27FC236}">
                <a16:creationId xmlns:a16="http://schemas.microsoft.com/office/drawing/2014/main" id="{23AE5A62-58FC-45BC-8E66-2A3E942B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5791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5">
                <a:extLst>
                  <a:ext uri="{FF2B5EF4-FFF2-40B4-BE49-F238E27FC236}">
                    <a16:creationId xmlns:a16="http://schemas.microsoft.com/office/drawing/2014/main" id="{67AC2AC4-BC50-79F3-BC7F-6F58048F1D6F}"/>
                  </a:ext>
                </a:extLst>
              </p14:cNvPr>
              <p14:cNvContentPartPr/>
              <p14:nvPr/>
            </p14:nvContentPartPr>
            <p14:xfrm>
              <a:off x="852122" y="2807937"/>
              <a:ext cx="310320" cy="255240"/>
            </p14:xfrm>
          </p:contentPart>
        </mc:Choice>
        <mc:Fallback xmlns="">
          <p:pic>
            <p:nvPicPr>
              <p:cNvPr id="5" name="Ink 5">
                <a:extLst>
                  <a:ext uri="{FF2B5EF4-FFF2-40B4-BE49-F238E27FC236}">
                    <a16:creationId xmlns:a16="http://schemas.microsoft.com/office/drawing/2014/main" id="{67AC2AC4-BC50-79F3-BC7F-6F58048F1D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4562" y="2800377"/>
                <a:ext cx="32544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9">
                <a:extLst>
                  <a:ext uri="{FF2B5EF4-FFF2-40B4-BE49-F238E27FC236}">
                    <a16:creationId xmlns:a16="http://schemas.microsoft.com/office/drawing/2014/main" id="{3FFBE769-0F03-5CD7-E8EA-0F5D4A1AE35B}"/>
                  </a:ext>
                </a:extLst>
              </p14:cNvPr>
              <p14:cNvContentPartPr/>
              <p14:nvPr/>
            </p14:nvContentPartPr>
            <p14:xfrm>
              <a:off x="872642" y="4124097"/>
              <a:ext cx="207000" cy="262080"/>
            </p14:xfrm>
          </p:contentPart>
        </mc:Choice>
        <mc:Fallback xmlns="">
          <p:pic>
            <p:nvPicPr>
              <p:cNvPr id="9" name="Ink 9">
                <a:extLst>
                  <a:ext uri="{FF2B5EF4-FFF2-40B4-BE49-F238E27FC236}">
                    <a16:creationId xmlns:a16="http://schemas.microsoft.com/office/drawing/2014/main" id="{3FFBE769-0F03-5CD7-E8EA-0F5D4A1AE35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5082" y="4116537"/>
                <a:ext cx="22212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8C3E73A7-6F9D-26CA-30BD-7D292BB5D317}"/>
                  </a:ext>
                </a:extLst>
              </p14:cNvPr>
              <p14:cNvContentPartPr/>
              <p14:nvPr/>
            </p14:nvContentPartPr>
            <p14:xfrm>
              <a:off x="1120682" y="4179177"/>
              <a:ext cx="255240" cy="262080"/>
            </p14:xfrm>
          </p:contentPart>
        </mc:Choice>
        <mc:Fallback xmlns=""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8C3E73A7-6F9D-26CA-30BD-7D292BB5D31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13122" y="4171617"/>
                <a:ext cx="27036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7">
                <a:extLst>
                  <a:ext uri="{FF2B5EF4-FFF2-40B4-BE49-F238E27FC236}">
                    <a16:creationId xmlns:a16="http://schemas.microsoft.com/office/drawing/2014/main" id="{F0A98C63-F54D-4F5D-F39B-BB1652CDBFD6}"/>
                  </a:ext>
                </a:extLst>
              </p14:cNvPr>
              <p14:cNvContentPartPr/>
              <p14:nvPr/>
            </p14:nvContentPartPr>
            <p14:xfrm>
              <a:off x="1533962" y="3338577"/>
              <a:ext cx="516960" cy="303480"/>
            </p14:xfrm>
          </p:contentPart>
        </mc:Choice>
        <mc:Fallback xmlns="">
          <p:pic>
            <p:nvPicPr>
              <p:cNvPr id="17" name="Ink 17">
                <a:extLst>
                  <a:ext uri="{FF2B5EF4-FFF2-40B4-BE49-F238E27FC236}">
                    <a16:creationId xmlns:a16="http://schemas.microsoft.com/office/drawing/2014/main" id="{F0A98C63-F54D-4F5D-F39B-BB1652CDBFD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26762" y="3331017"/>
                <a:ext cx="53208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20">
                <a:extLst>
                  <a:ext uri="{FF2B5EF4-FFF2-40B4-BE49-F238E27FC236}">
                    <a16:creationId xmlns:a16="http://schemas.microsoft.com/office/drawing/2014/main" id="{5B436035-55A1-A177-398F-7FAD9C402F85}"/>
                  </a:ext>
                </a:extLst>
              </p14:cNvPr>
              <p14:cNvContentPartPr/>
              <p14:nvPr/>
            </p14:nvContentPartPr>
            <p14:xfrm>
              <a:off x="2292122" y="2828817"/>
              <a:ext cx="461520" cy="207000"/>
            </p14:xfrm>
          </p:contentPart>
        </mc:Choice>
        <mc:Fallback xmlns="">
          <p:pic>
            <p:nvPicPr>
              <p:cNvPr id="20" name="Ink 20">
                <a:extLst>
                  <a:ext uri="{FF2B5EF4-FFF2-40B4-BE49-F238E27FC236}">
                    <a16:creationId xmlns:a16="http://schemas.microsoft.com/office/drawing/2014/main" id="{5B436035-55A1-A177-398F-7FAD9C402F8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84568" y="2821257"/>
                <a:ext cx="476628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1E5038CB-8582-2A85-1B2E-B541AEEFFB76}"/>
                  </a:ext>
                </a:extLst>
              </p14:cNvPr>
              <p14:cNvContentPartPr/>
              <p14:nvPr/>
            </p14:nvContentPartPr>
            <p14:xfrm>
              <a:off x="2812682" y="4172337"/>
              <a:ext cx="533520" cy="296280"/>
            </p14:xfrm>
          </p:contentPart>
        </mc:Choice>
        <mc:Fallback xmlns=""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1E5038CB-8582-2A85-1B2E-B541AEEFFB7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5127" y="4164786"/>
                <a:ext cx="548630" cy="3113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8" name="Ink 28">
                <a:extLst>
                  <a:ext uri="{FF2B5EF4-FFF2-40B4-BE49-F238E27FC236}">
                    <a16:creationId xmlns:a16="http://schemas.microsoft.com/office/drawing/2014/main" id="{2D679D4D-897F-2771-872E-317EA2D30A5D}"/>
                  </a:ext>
                </a:extLst>
              </p14:cNvPr>
              <p14:cNvContentPartPr/>
              <p14:nvPr/>
            </p14:nvContentPartPr>
            <p14:xfrm>
              <a:off x="4083482" y="3139497"/>
              <a:ext cx="475560" cy="633600"/>
            </p14:xfrm>
          </p:contentPart>
        </mc:Choice>
        <mc:Fallback xmlns="">
          <p:pic>
            <p:nvPicPr>
              <p:cNvPr id="28" name="Ink 28">
                <a:extLst>
                  <a:ext uri="{FF2B5EF4-FFF2-40B4-BE49-F238E27FC236}">
                    <a16:creationId xmlns:a16="http://schemas.microsoft.com/office/drawing/2014/main" id="{2D679D4D-897F-2771-872E-317EA2D30A5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75928" y="3131937"/>
                <a:ext cx="490309" cy="6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2" name="Ink 32">
                <a:extLst>
                  <a:ext uri="{FF2B5EF4-FFF2-40B4-BE49-F238E27FC236}">
                    <a16:creationId xmlns:a16="http://schemas.microsoft.com/office/drawing/2014/main" id="{E2679D5F-CD28-8383-2633-139F3CE960A9}"/>
                  </a:ext>
                </a:extLst>
              </p14:cNvPr>
              <p14:cNvContentPartPr/>
              <p14:nvPr/>
            </p14:nvContentPartPr>
            <p14:xfrm>
              <a:off x="4992842" y="2532537"/>
              <a:ext cx="599760" cy="324360"/>
            </p14:xfrm>
          </p:contentPart>
        </mc:Choice>
        <mc:Fallback xmlns="">
          <p:pic>
            <p:nvPicPr>
              <p:cNvPr id="32" name="Ink 32">
                <a:extLst>
                  <a:ext uri="{FF2B5EF4-FFF2-40B4-BE49-F238E27FC236}">
                    <a16:creationId xmlns:a16="http://schemas.microsoft.com/office/drawing/2014/main" id="{E2679D5F-CD28-8383-2633-139F3CE960A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85282" y="2524977"/>
                <a:ext cx="61488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94B0FF8-815D-8152-D8B2-6B5726F6B3F8}"/>
                  </a:ext>
                </a:extLst>
              </p14:cNvPr>
              <p14:cNvContentPartPr/>
              <p14:nvPr/>
            </p14:nvContentPartPr>
            <p14:xfrm>
              <a:off x="3628802" y="3049137"/>
              <a:ext cx="1688400" cy="1233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94B0FF8-815D-8152-D8B2-6B5726F6B3F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21242" y="3041577"/>
                <a:ext cx="1703520" cy="12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2C4F599-1D89-8983-D46B-F42EB6476A24}"/>
                  </a:ext>
                </a:extLst>
              </p14:cNvPr>
              <p14:cNvContentPartPr/>
              <p14:nvPr/>
            </p14:nvContentPartPr>
            <p14:xfrm>
              <a:off x="1334162" y="3738177"/>
              <a:ext cx="3018240" cy="882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2C4F599-1D89-8983-D46B-F42EB6476A2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326962" y="3730617"/>
                <a:ext cx="3033000" cy="89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7" name="Ink 37">
                <a:extLst>
                  <a:ext uri="{FF2B5EF4-FFF2-40B4-BE49-F238E27FC236}">
                    <a16:creationId xmlns:a16="http://schemas.microsoft.com/office/drawing/2014/main" id="{42610CF6-779C-527E-B3CC-E79C4E6C2086}"/>
                  </a:ext>
                </a:extLst>
              </p14:cNvPr>
              <p14:cNvContentPartPr/>
              <p14:nvPr/>
            </p14:nvContentPartPr>
            <p14:xfrm>
              <a:off x="1306802" y="3937977"/>
              <a:ext cx="1653840" cy="365400"/>
            </p14:xfrm>
          </p:contentPart>
        </mc:Choice>
        <mc:Fallback xmlns="">
          <p:pic>
            <p:nvPicPr>
              <p:cNvPr id="37" name="Ink 37">
                <a:extLst>
                  <a:ext uri="{FF2B5EF4-FFF2-40B4-BE49-F238E27FC236}">
                    <a16:creationId xmlns:a16="http://schemas.microsoft.com/office/drawing/2014/main" id="{42610CF6-779C-527E-B3CC-E79C4E6C208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299242" y="3930417"/>
                <a:ext cx="166896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1" name="Ink 41">
                <a:extLst>
                  <a:ext uri="{FF2B5EF4-FFF2-40B4-BE49-F238E27FC236}">
                    <a16:creationId xmlns:a16="http://schemas.microsoft.com/office/drawing/2014/main" id="{799EC331-38C8-B153-CDCD-06082D958645}"/>
                  </a:ext>
                </a:extLst>
              </p14:cNvPr>
              <p14:cNvContentPartPr/>
              <p14:nvPr/>
            </p14:nvContentPartPr>
            <p14:xfrm>
              <a:off x="632162" y="2904417"/>
              <a:ext cx="1494720" cy="1109880"/>
            </p14:xfrm>
          </p:contentPart>
        </mc:Choice>
        <mc:Fallback xmlns="">
          <p:pic>
            <p:nvPicPr>
              <p:cNvPr id="41" name="Ink 41">
                <a:extLst>
                  <a:ext uri="{FF2B5EF4-FFF2-40B4-BE49-F238E27FC236}">
                    <a16:creationId xmlns:a16="http://schemas.microsoft.com/office/drawing/2014/main" id="{799EC331-38C8-B153-CDCD-06082D95864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24962" y="2896855"/>
                <a:ext cx="1509840" cy="11250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EFE44DC-DA0E-8CAF-7694-257819CD78AE}"/>
                  </a:ext>
                </a:extLst>
              </p14:cNvPr>
              <p14:cNvContentPartPr/>
              <p14:nvPr/>
            </p14:nvContentPartPr>
            <p14:xfrm>
              <a:off x="1285922" y="2429217"/>
              <a:ext cx="3714120" cy="3999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EFE44DC-DA0E-8CAF-7694-257819CD78A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278722" y="2421657"/>
                <a:ext cx="372888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61BD483-7CB5-595E-B91C-428F81AAE40B}"/>
                  </a:ext>
                </a:extLst>
              </p14:cNvPr>
              <p14:cNvContentPartPr/>
              <p14:nvPr/>
            </p14:nvContentPartPr>
            <p14:xfrm>
              <a:off x="2202482" y="2807937"/>
              <a:ext cx="2735640" cy="7581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61BD483-7CB5-595E-B91C-428F81AAE40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194922" y="2800377"/>
                <a:ext cx="2750760" cy="77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6" name="Ink 46">
                <a:extLst>
                  <a:ext uri="{FF2B5EF4-FFF2-40B4-BE49-F238E27FC236}">
                    <a16:creationId xmlns:a16="http://schemas.microsoft.com/office/drawing/2014/main" id="{89E31E8C-1C8E-1F76-692B-CE9858945D05}"/>
                  </a:ext>
                </a:extLst>
              </p14:cNvPr>
              <p14:cNvContentPartPr/>
              <p14:nvPr/>
            </p14:nvContentPartPr>
            <p14:xfrm>
              <a:off x="4662002" y="6128937"/>
              <a:ext cx="262080" cy="179640"/>
            </p14:xfrm>
          </p:contentPart>
        </mc:Choice>
        <mc:Fallback xmlns="">
          <p:pic>
            <p:nvPicPr>
              <p:cNvPr id="46" name="Ink 46">
                <a:extLst>
                  <a:ext uri="{FF2B5EF4-FFF2-40B4-BE49-F238E27FC236}">
                    <a16:creationId xmlns:a16="http://schemas.microsoft.com/office/drawing/2014/main" id="{89E31E8C-1C8E-1F76-692B-CE9858945D0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654442" y="6121377"/>
                <a:ext cx="2772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0" name="Ink 50">
                <a:extLst>
                  <a:ext uri="{FF2B5EF4-FFF2-40B4-BE49-F238E27FC236}">
                    <a16:creationId xmlns:a16="http://schemas.microsoft.com/office/drawing/2014/main" id="{A280851C-07D4-FD26-2B8C-8236FB1BB1A5}"/>
                  </a:ext>
                </a:extLst>
              </p14:cNvPr>
              <p14:cNvContentPartPr/>
              <p14:nvPr/>
            </p14:nvContentPartPr>
            <p14:xfrm>
              <a:off x="4841282" y="6514857"/>
              <a:ext cx="344880" cy="207000"/>
            </p14:xfrm>
          </p:contentPart>
        </mc:Choice>
        <mc:Fallback xmlns="">
          <p:pic>
            <p:nvPicPr>
              <p:cNvPr id="50" name="Ink 50">
                <a:extLst>
                  <a:ext uri="{FF2B5EF4-FFF2-40B4-BE49-F238E27FC236}">
                    <a16:creationId xmlns:a16="http://schemas.microsoft.com/office/drawing/2014/main" id="{A280851C-07D4-FD26-2B8C-8236FB1BB1A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833722" y="6507297"/>
                <a:ext cx="3600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ADF2300-1476-1AC9-E275-B9DBF2574125}"/>
                  </a:ext>
                </a:extLst>
              </p14:cNvPr>
              <p14:cNvContentPartPr/>
              <p14:nvPr/>
            </p14:nvContentPartPr>
            <p14:xfrm>
              <a:off x="4744802" y="6996897"/>
              <a:ext cx="14040" cy="140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ADF2300-1476-1AC9-E275-B9DBF257412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737242" y="6989337"/>
                <a:ext cx="291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9" name="Ink 59">
                <a:extLst>
                  <a:ext uri="{FF2B5EF4-FFF2-40B4-BE49-F238E27FC236}">
                    <a16:creationId xmlns:a16="http://schemas.microsoft.com/office/drawing/2014/main" id="{98F9E546-23DA-E324-5E94-3A58F9B7556C}"/>
                  </a:ext>
                </a:extLst>
              </p14:cNvPr>
              <p14:cNvContentPartPr/>
              <p14:nvPr/>
            </p14:nvContentPartPr>
            <p14:xfrm>
              <a:off x="4724282" y="6873777"/>
              <a:ext cx="744480" cy="219960"/>
            </p14:xfrm>
          </p:contentPart>
        </mc:Choice>
        <mc:Fallback xmlns="">
          <p:pic>
            <p:nvPicPr>
              <p:cNvPr id="59" name="Ink 59">
                <a:extLst>
                  <a:ext uri="{FF2B5EF4-FFF2-40B4-BE49-F238E27FC236}">
                    <a16:creationId xmlns:a16="http://schemas.microsoft.com/office/drawing/2014/main" id="{98F9E546-23DA-E324-5E94-3A58F9B7556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716722" y="6866217"/>
                <a:ext cx="7596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9F05F5D4-9E20-D96A-D6F3-4A9303FD225A}"/>
                  </a:ext>
                </a:extLst>
              </p14:cNvPr>
              <p14:cNvContentPartPr/>
              <p14:nvPr/>
            </p14:nvContentPartPr>
            <p14:xfrm>
              <a:off x="2060403" y="5439458"/>
              <a:ext cx="927360" cy="212400"/>
            </p14:xfrm>
          </p:contentPart>
        </mc:Choice>
        <mc:Fallback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9F05F5D4-9E20-D96A-D6F3-4A9303FD225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053203" y="5431885"/>
                <a:ext cx="942120" cy="2275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4" name="Ink 44">
                <a:extLst>
                  <a:ext uri="{FF2B5EF4-FFF2-40B4-BE49-F238E27FC236}">
                    <a16:creationId xmlns:a16="http://schemas.microsoft.com/office/drawing/2014/main" id="{C28516F2-18AA-22DE-BE02-1803340FE320}"/>
                  </a:ext>
                </a:extLst>
              </p14:cNvPr>
              <p14:cNvContentPartPr/>
              <p14:nvPr/>
            </p14:nvContentPartPr>
            <p14:xfrm>
              <a:off x="3035283" y="5459978"/>
              <a:ext cx="422280" cy="176760"/>
            </p14:xfrm>
          </p:contentPart>
        </mc:Choice>
        <mc:Fallback>
          <p:pic>
            <p:nvPicPr>
              <p:cNvPr id="44" name="Ink 44">
                <a:extLst>
                  <a:ext uri="{FF2B5EF4-FFF2-40B4-BE49-F238E27FC236}">
                    <a16:creationId xmlns:a16="http://schemas.microsoft.com/office/drawing/2014/main" id="{C28516F2-18AA-22DE-BE02-1803340FE32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027723" y="5452418"/>
                <a:ext cx="43704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6" name="Ink 56">
                <a:extLst>
                  <a:ext uri="{FF2B5EF4-FFF2-40B4-BE49-F238E27FC236}">
                    <a16:creationId xmlns:a16="http://schemas.microsoft.com/office/drawing/2014/main" id="{E73BF332-0036-D01C-42B3-02F1074E9894}"/>
                  </a:ext>
                </a:extLst>
              </p14:cNvPr>
              <p14:cNvContentPartPr/>
              <p14:nvPr/>
            </p14:nvContentPartPr>
            <p14:xfrm>
              <a:off x="3530283" y="5459618"/>
              <a:ext cx="237600" cy="106560"/>
            </p14:xfrm>
          </p:contentPart>
        </mc:Choice>
        <mc:Fallback>
          <p:pic>
            <p:nvPicPr>
              <p:cNvPr id="56" name="Ink 56">
                <a:extLst>
                  <a:ext uri="{FF2B5EF4-FFF2-40B4-BE49-F238E27FC236}">
                    <a16:creationId xmlns:a16="http://schemas.microsoft.com/office/drawing/2014/main" id="{E73BF332-0036-D01C-42B3-02F1074E989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522723" y="5452418"/>
                <a:ext cx="25272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63" name="Ink 2047">
                <a:extLst>
                  <a:ext uri="{FF2B5EF4-FFF2-40B4-BE49-F238E27FC236}">
                    <a16:creationId xmlns:a16="http://schemas.microsoft.com/office/drawing/2014/main" id="{C4249851-F1D1-C99A-2C8D-974F4640E7F5}"/>
                  </a:ext>
                </a:extLst>
              </p14:cNvPr>
              <p14:cNvContentPartPr/>
              <p14:nvPr/>
            </p14:nvContentPartPr>
            <p14:xfrm>
              <a:off x="3785523" y="5439458"/>
              <a:ext cx="50760" cy="119160"/>
            </p14:xfrm>
          </p:contentPart>
        </mc:Choice>
        <mc:Fallback>
          <p:pic>
            <p:nvPicPr>
              <p:cNvPr id="63" name="Ink 2047">
                <a:extLst>
                  <a:ext uri="{FF2B5EF4-FFF2-40B4-BE49-F238E27FC236}">
                    <a16:creationId xmlns:a16="http://schemas.microsoft.com/office/drawing/2014/main" id="{C4249851-F1D1-C99A-2C8D-974F4640E7F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777963" y="5431898"/>
                <a:ext cx="658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061" name="Ink 2061">
                <a:extLst>
                  <a:ext uri="{FF2B5EF4-FFF2-40B4-BE49-F238E27FC236}">
                    <a16:creationId xmlns:a16="http://schemas.microsoft.com/office/drawing/2014/main" id="{A6AB5785-01B9-D001-FC61-54AF9DB09538}"/>
                  </a:ext>
                </a:extLst>
              </p14:cNvPr>
              <p14:cNvContentPartPr/>
              <p14:nvPr/>
            </p14:nvContentPartPr>
            <p14:xfrm>
              <a:off x="3914403" y="5444498"/>
              <a:ext cx="522720" cy="154440"/>
            </p14:xfrm>
          </p:contentPart>
        </mc:Choice>
        <mc:Fallback>
          <p:pic>
            <p:nvPicPr>
              <p:cNvPr id="2061" name="Ink 2061">
                <a:extLst>
                  <a:ext uri="{FF2B5EF4-FFF2-40B4-BE49-F238E27FC236}">
                    <a16:creationId xmlns:a16="http://schemas.microsoft.com/office/drawing/2014/main" id="{A6AB5785-01B9-D001-FC61-54AF9DB0953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906848" y="5436938"/>
                <a:ext cx="53783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070" name="Ink 2070">
                <a:extLst>
                  <a:ext uri="{FF2B5EF4-FFF2-40B4-BE49-F238E27FC236}">
                    <a16:creationId xmlns:a16="http://schemas.microsoft.com/office/drawing/2014/main" id="{29D787B4-6682-5D6D-08C1-AE763FAB70D3}"/>
                  </a:ext>
                </a:extLst>
              </p14:cNvPr>
              <p14:cNvContentPartPr/>
              <p14:nvPr/>
            </p14:nvContentPartPr>
            <p14:xfrm>
              <a:off x="4477443" y="5439458"/>
              <a:ext cx="651960" cy="173520"/>
            </p14:xfrm>
          </p:contentPart>
        </mc:Choice>
        <mc:Fallback>
          <p:pic>
            <p:nvPicPr>
              <p:cNvPr id="2070" name="Ink 2070">
                <a:extLst>
                  <a:ext uri="{FF2B5EF4-FFF2-40B4-BE49-F238E27FC236}">
                    <a16:creationId xmlns:a16="http://schemas.microsoft.com/office/drawing/2014/main" id="{29D787B4-6682-5D6D-08C1-AE763FAB70D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469883" y="5431898"/>
                <a:ext cx="6670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084" name="Ink 2084">
                <a:extLst>
                  <a:ext uri="{FF2B5EF4-FFF2-40B4-BE49-F238E27FC236}">
                    <a16:creationId xmlns:a16="http://schemas.microsoft.com/office/drawing/2014/main" id="{BA568D2A-727D-143F-1161-9525E5C64DC5}"/>
                  </a:ext>
                </a:extLst>
              </p14:cNvPr>
              <p14:cNvContentPartPr/>
              <p14:nvPr/>
            </p14:nvContentPartPr>
            <p14:xfrm>
              <a:off x="5174403" y="5462138"/>
              <a:ext cx="515520" cy="139320"/>
            </p14:xfrm>
          </p:contentPart>
        </mc:Choice>
        <mc:Fallback>
          <p:pic>
            <p:nvPicPr>
              <p:cNvPr id="2084" name="Ink 2084">
                <a:extLst>
                  <a:ext uri="{FF2B5EF4-FFF2-40B4-BE49-F238E27FC236}">
                    <a16:creationId xmlns:a16="http://schemas.microsoft.com/office/drawing/2014/main" id="{BA568D2A-727D-143F-1161-9525E5C64DC5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166838" y="5454938"/>
                <a:ext cx="530651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085" name="Ink 2084">
                <a:extLst>
                  <a:ext uri="{FF2B5EF4-FFF2-40B4-BE49-F238E27FC236}">
                    <a16:creationId xmlns:a16="http://schemas.microsoft.com/office/drawing/2014/main" id="{B0197812-2309-4182-9EEE-1B7AF3492711}"/>
                  </a:ext>
                </a:extLst>
              </p14:cNvPr>
              <p14:cNvContentPartPr/>
              <p14:nvPr/>
            </p14:nvContentPartPr>
            <p14:xfrm>
              <a:off x="5727363" y="5472578"/>
              <a:ext cx="28080" cy="114120"/>
            </p14:xfrm>
          </p:contentPart>
        </mc:Choice>
        <mc:Fallback>
          <p:pic>
            <p:nvPicPr>
              <p:cNvPr id="2085" name="Ink 2084">
                <a:extLst>
                  <a:ext uri="{FF2B5EF4-FFF2-40B4-BE49-F238E27FC236}">
                    <a16:creationId xmlns:a16="http://schemas.microsoft.com/office/drawing/2014/main" id="{B0197812-2309-4182-9EEE-1B7AF349271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719803" y="5465018"/>
                <a:ext cx="432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088" name="Ink 2087">
                <a:extLst>
                  <a:ext uri="{FF2B5EF4-FFF2-40B4-BE49-F238E27FC236}">
                    <a16:creationId xmlns:a16="http://schemas.microsoft.com/office/drawing/2014/main" id="{65A86FDF-F485-67E2-5322-876311A76930}"/>
                  </a:ext>
                </a:extLst>
              </p14:cNvPr>
              <p14:cNvContentPartPr/>
              <p14:nvPr/>
            </p14:nvContentPartPr>
            <p14:xfrm>
              <a:off x="2036269" y="5809575"/>
              <a:ext cx="34920" cy="143640"/>
            </p14:xfrm>
          </p:contentPart>
        </mc:Choice>
        <mc:Fallback>
          <p:pic>
            <p:nvPicPr>
              <p:cNvPr id="2088" name="Ink 2087">
                <a:extLst>
                  <a:ext uri="{FF2B5EF4-FFF2-40B4-BE49-F238E27FC236}">
                    <a16:creationId xmlns:a16="http://schemas.microsoft.com/office/drawing/2014/main" id="{65A86FDF-F485-67E2-5322-876311A7693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029069" y="5802015"/>
                <a:ext cx="500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097" name="Ink 2097">
                <a:extLst>
                  <a:ext uri="{FF2B5EF4-FFF2-40B4-BE49-F238E27FC236}">
                    <a16:creationId xmlns:a16="http://schemas.microsoft.com/office/drawing/2014/main" id="{A0DB3241-458E-B6EA-B4B5-89A6759A3D92}"/>
                  </a:ext>
                </a:extLst>
              </p14:cNvPr>
              <p14:cNvContentPartPr/>
              <p14:nvPr/>
            </p14:nvContentPartPr>
            <p14:xfrm>
              <a:off x="2084869" y="5811735"/>
              <a:ext cx="277560" cy="120240"/>
            </p14:xfrm>
          </p:contentPart>
        </mc:Choice>
        <mc:Fallback>
          <p:pic>
            <p:nvPicPr>
              <p:cNvPr id="2097" name="Ink 2097">
                <a:extLst>
                  <a:ext uri="{FF2B5EF4-FFF2-40B4-BE49-F238E27FC236}">
                    <a16:creationId xmlns:a16="http://schemas.microsoft.com/office/drawing/2014/main" id="{A0DB3241-458E-B6EA-B4B5-89A6759A3D9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077309" y="5804198"/>
                <a:ext cx="292680" cy="134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105" name="Ink 2105">
                <a:extLst>
                  <a:ext uri="{FF2B5EF4-FFF2-40B4-BE49-F238E27FC236}">
                    <a16:creationId xmlns:a16="http://schemas.microsoft.com/office/drawing/2014/main" id="{B98DE10E-5AC1-67D4-C709-AE5C8AA36822}"/>
                  </a:ext>
                </a:extLst>
              </p14:cNvPr>
              <p14:cNvContentPartPr/>
              <p14:nvPr/>
            </p14:nvContentPartPr>
            <p14:xfrm>
              <a:off x="2375749" y="5834775"/>
              <a:ext cx="268560" cy="104400"/>
            </p14:xfrm>
          </p:contentPart>
        </mc:Choice>
        <mc:Fallback>
          <p:pic>
            <p:nvPicPr>
              <p:cNvPr id="2105" name="Ink 2105">
                <a:extLst>
                  <a:ext uri="{FF2B5EF4-FFF2-40B4-BE49-F238E27FC236}">
                    <a16:creationId xmlns:a16="http://schemas.microsoft.com/office/drawing/2014/main" id="{B98DE10E-5AC1-67D4-C709-AE5C8AA36822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368179" y="5827215"/>
                <a:ext cx="2837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2106" name="Ink 2105">
                <a:extLst>
                  <a:ext uri="{FF2B5EF4-FFF2-40B4-BE49-F238E27FC236}">
                    <a16:creationId xmlns:a16="http://schemas.microsoft.com/office/drawing/2014/main" id="{B58917E3-8B22-3510-8545-AB3BA6A41D37}"/>
                  </a:ext>
                </a:extLst>
              </p14:cNvPr>
              <p14:cNvContentPartPr/>
              <p14:nvPr/>
            </p14:nvContentPartPr>
            <p14:xfrm>
              <a:off x="2643589" y="5807055"/>
              <a:ext cx="23400" cy="99720"/>
            </p14:xfrm>
          </p:contentPart>
        </mc:Choice>
        <mc:Fallback>
          <p:pic>
            <p:nvPicPr>
              <p:cNvPr id="2106" name="Ink 2105">
                <a:extLst>
                  <a:ext uri="{FF2B5EF4-FFF2-40B4-BE49-F238E27FC236}">
                    <a16:creationId xmlns:a16="http://schemas.microsoft.com/office/drawing/2014/main" id="{B58917E3-8B22-3510-8545-AB3BA6A41D3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636029" y="5799495"/>
                <a:ext cx="3852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2109" name="Ink 2109">
                <a:extLst>
                  <a:ext uri="{FF2B5EF4-FFF2-40B4-BE49-F238E27FC236}">
                    <a16:creationId xmlns:a16="http://schemas.microsoft.com/office/drawing/2014/main" id="{5028DE7E-70FD-A5DD-997F-A4358BF4CEBA}"/>
                  </a:ext>
                </a:extLst>
              </p14:cNvPr>
              <p14:cNvContentPartPr/>
              <p14:nvPr/>
            </p14:nvContentPartPr>
            <p14:xfrm>
              <a:off x="2685349" y="5890215"/>
              <a:ext cx="18720" cy="41760"/>
            </p14:xfrm>
          </p:contentPart>
        </mc:Choice>
        <mc:Fallback>
          <p:pic>
            <p:nvPicPr>
              <p:cNvPr id="2109" name="Ink 2109">
                <a:extLst>
                  <a:ext uri="{FF2B5EF4-FFF2-40B4-BE49-F238E27FC236}">
                    <a16:creationId xmlns:a16="http://schemas.microsoft.com/office/drawing/2014/main" id="{5028DE7E-70FD-A5DD-997F-A4358BF4CEB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677789" y="5882655"/>
                <a:ext cx="338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2113" name="Ink 2113">
                <a:extLst>
                  <a:ext uri="{FF2B5EF4-FFF2-40B4-BE49-F238E27FC236}">
                    <a16:creationId xmlns:a16="http://schemas.microsoft.com/office/drawing/2014/main" id="{EABF3495-E4E6-E42C-C434-4B094AA8197F}"/>
                  </a:ext>
                </a:extLst>
              </p14:cNvPr>
              <p14:cNvContentPartPr/>
              <p14:nvPr/>
            </p14:nvContentPartPr>
            <p14:xfrm>
              <a:off x="2747629" y="5790855"/>
              <a:ext cx="21240" cy="118080"/>
            </p14:xfrm>
          </p:contentPart>
        </mc:Choice>
        <mc:Fallback>
          <p:pic>
            <p:nvPicPr>
              <p:cNvPr id="2113" name="Ink 2113">
                <a:extLst>
                  <a:ext uri="{FF2B5EF4-FFF2-40B4-BE49-F238E27FC236}">
                    <a16:creationId xmlns:a16="http://schemas.microsoft.com/office/drawing/2014/main" id="{EABF3495-E4E6-E42C-C434-4B094AA8197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740069" y="5783655"/>
                <a:ext cx="363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2142" name="Ink 2142">
                <a:extLst>
                  <a:ext uri="{FF2B5EF4-FFF2-40B4-BE49-F238E27FC236}">
                    <a16:creationId xmlns:a16="http://schemas.microsoft.com/office/drawing/2014/main" id="{83726075-33CE-0432-331C-38F2096CE76E}"/>
                  </a:ext>
                </a:extLst>
              </p14:cNvPr>
              <p14:cNvContentPartPr/>
              <p14:nvPr/>
            </p14:nvContentPartPr>
            <p14:xfrm>
              <a:off x="2796229" y="5781855"/>
              <a:ext cx="603000" cy="138960"/>
            </p14:xfrm>
          </p:contentPart>
        </mc:Choice>
        <mc:Fallback>
          <p:pic>
            <p:nvPicPr>
              <p:cNvPr id="2142" name="Ink 2142">
                <a:extLst>
                  <a:ext uri="{FF2B5EF4-FFF2-40B4-BE49-F238E27FC236}">
                    <a16:creationId xmlns:a16="http://schemas.microsoft.com/office/drawing/2014/main" id="{83726075-33CE-0432-331C-38F2096CE76E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788669" y="5774295"/>
                <a:ext cx="6181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2145" name="Ink 2145">
                <a:extLst>
                  <a:ext uri="{FF2B5EF4-FFF2-40B4-BE49-F238E27FC236}">
                    <a16:creationId xmlns:a16="http://schemas.microsoft.com/office/drawing/2014/main" id="{9864F294-1E0E-4D51-5395-A5F5EF72367C}"/>
                  </a:ext>
                </a:extLst>
              </p14:cNvPr>
              <p14:cNvContentPartPr/>
              <p14:nvPr/>
            </p14:nvContentPartPr>
            <p14:xfrm>
              <a:off x="3428749" y="5855655"/>
              <a:ext cx="21240" cy="48960"/>
            </p14:xfrm>
          </p:contentPart>
        </mc:Choice>
        <mc:Fallback>
          <p:pic>
            <p:nvPicPr>
              <p:cNvPr id="2145" name="Ink 2145">
                <a:extLst>
                  <a:ext uri="{FF2B5EF4-FFF2-40B4-BE49-F238E27FC236}">
                    <a16:creationId xmlns:a16="http://schemas.microsoft.com/office/drawing/2014/main" id="{9864F294-1E0E-4D51-5395-A5F5EF72367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421189" y="5848095"/>
                <a:ext cx="3636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2147" name="Ink 2146">
                <a:extLst>
                  <a:ext uri="{FF2B5EF4-FFF2-40B4-BE49-F238E27FC236}">
                    <a16:creationId xmlns:a16="http://schemas.microsoft.com/office/drawing/2014/main" id="{A645977E-D5A4-124F-3D27-56BFCDC8A335}"/>
                  </a:ext>
                </a:extLst>
              </p14:cNvPr>
              <p14:cNvContentPartPr/>
              <p14:nvPr/>
            </p14:nvContentPartPr>
            <p14:xfrm>
              <a:off x="3488869" y="5770335"/>
              <a:ext cx="30240" cy="141120"/>
            </p14:xfrm>
          </p:contentPart>
        </mc:Choice>
        <mc:Fallback>
          <p:pic>
            <p:nvPicPr>
              <p:cNvPr id="2147" name="Ink 2146">
                <a:extLst>
                  <a:ext uri="{FF2B5EF4-FFF2-40B4-BE49-F238E27FC236}">
                    <a16:creationId xmlns:a16="http://schemas.microsoft.com/office/drawing/2014/main" id="{A645977E-D5A4-124F-3D27-56BFCDC8A335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481309" y="5762775"/>
                <a:ext cx="4536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2148" name="Ink 2147">
                <a:extLst>
                  <a:ext uri="{FF2B5EF4-FFF2-40B4-BE49-F238E27FC236}">
                    <a16:creationId xmlns:a16="http://schemas.microsoft.com/office/drawing/2014/main" id="{548FE272-CD97-A729-DAB0-7B7D694E79AD}"/>
                  </a:ext>
                </a:extLst>
              </p14:cNvPr>
              <p14:cNvContentPartPr/>
              <p14:nvPr/>
            </p14:nvContentPartPr>
            <p14:xfrm>
              <a:off x="3541789" y="5795535"/>
              <a:ext cx="5040" cy="118080"/>
            </p14:xfrm>
          </p:contentPart>
        </mc:Choice>
        <mc:Fallback>
          <p:pic>
            <p:nvPicPr>
              <p:cNvPr id="2148" name="Ink 2147">
                <a:extLst>
                  <a:ext uri="{FF2B5EF4-FFF2-40B4-BE49-F238E27FC236}">
                    <a16:creationId xmlns:a16="http://schemas.microsoft.com/office/drawing/2014/main" id="{548FE272-CD97-A729-DAB0-7B7D694E79AD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534589" y="5787975"/>
                <a:ext cx="201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2158" name="Ink 2158">
                <a:extLst>
                  <a:ext uri="{FF2B5EF4-FFF2-40B4-BE49-F238E27FC236}">
                    <a16:creationId xmlns:a16="http://schemas.microsoft.com/office/drawing/2014/main" id="{E40EE935-1369-3F0C-3EA7-6B6307D2D296}"/>
                  </a:ext>
                </a:extLst>
              </p14:cNvPr>
              <p14:cNvContentPartPr/>
              <p14:nvPr/>
            </p14:nvContentPartPr>
            <p14:xfrm>
              <a:off x="3555829" y="5804895"/>
              <a:ext cx="235800" cy="102240"/>
            </p14:xfrm>
          </p:contentPart>
        </mc:Choice>
        <mc:Fallback>
          <p:pic>
            <p:nvPicPr>
              <p:cNvPr id="2158" name="Ink 2158">
                <a:extLst>
                  <a:ext uri="{FF2B5EF4-FFF2-40B4-BE49-F238E27FC236}">
                    <a16:creationId xmlns:a16="http://schemas.microsoft.com/office/drawing/2014/main" id="{E40EE935-1369-3F0C-3EA7-6B6307D2D29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548269" y="5797308"/>
                <a:ext cx="250920" cy="1174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2167" name="Ink 2167">
                <a:extLst>
                  <a:ext uri="{FF2B5EF4-FFF2-40B4-BE49-F238E27FC236}">
                    <a16:creationId xmlns:a16="http://schemas.microsoft.com/office/drawing/2014/main" id="{27F32FD9-A664-D930-E362-702FE40187DB}"/>
                  </a:ext>
                </a:extLst>
              </p14:cNvPr>
              <p14:cNvContentPartPr/>
              <p14:nvPr/>
            </p14:nvContentPartPr>
            <p14:xfrm>
              <a:off x="3833029" y="5814255"/>
              <a:ext cx="242640" cy="99360"/>
            </p14:xfrm>
          </p:contentPart>
        </mc:Choice>
        <mc:Fallback>
          <p:pic>
            <p:nvPicPr>
              <p:cNvPr id="2167" name="Ink 2167">
                <a:extLst>
                  <a:ext uri="{FF2B5EF4-FFF2-40B4-BE49-F238E27FC236}">
                    <a16:creationId xmlns:a16="http://schemas.microsoft.com/office/drawing/2014/main" id="{27F32FD9-A664-D930-E362-702FE40187D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825469" y="5806722"/>
                <a:ext cx="257760" cy="114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2170" name="Ink 2170">
                <a:extLst>
                  <a:ext uri="{FF2B5EF4-FFF2-40B4-BE49-F238E27FC236}">
                    <a16:creationId xmlns:a16="http://schemas.microsoft.com/office/drawing/2014/main" id="{DA0B5142-7BA3-DB94-5E02-884BDD478D14}"/>
                  </a:ext>
                </a:extLst>
              </p14:cNvPr>
              <p14:cNvContentPartPr/>
              <p14:nvPr/>
            </p14:nvContentPartPr>
            <p14:xfrm>
              <a:off x="4103029" y="5779335"/>
              <a:ext cx="18720" cy="115920"/>
            </p14:xfrm>
          </p:contentPart>
        </mc:Choice>
        <mc:Fallback>
          <p:pic>
            <p:nvPicPr>
              <p:cNvPr id="2170" name="Ink 2170">
                <a:extLst>
                  <a:ext uri="{FF2B5EF4-FFF2-40B4-BE49-F238E27FC236}">
                    <a16:creationId xmlns:a16="http://schemas.microsoft.com/office/drawing/2014/main" id="{DA0B5142-7BA3-DB94-5E02-884BDD478D14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095469" y="5771775"/>
                <a:ext cx="338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2174" name="Ink 2174">
                <a:extLst>
                  <a:ext uri="{FF2B5EF4-FFF2-40B4-BE49-F238E27FC236}">
                    <a16:creationId xmlns:a16="http://schemas.microsoft.com/office/drawing/2014/main" id="{8AE6A9A7-68E3-4E45-70D5-D6DF7F8F335E}"/>
                  </a:ext>
                </a:extLst>
              </p14:cNvPr>
              <p14:cNvContentPartPr/>
              <p14:nvPr/>
            </p14:nvContentPartPr>
            <p14:xfrm>
              <a:off x="4135429" y="5793375"/>
              <a:ext cx="74160" cy="138960"/>
            </p14:xfrm>
          </p:contentPart>
        </mc:Choice>
        <mc:Fallback>
          <p:pic>
            <p:nvPicPr>
              <p:cNvPr id="2174" name="Ink 2174">
                <a:extLst>
                  <a:ext uri="{FF2B5EF4-FFF2-40B4-BE49-F238E27FC236}">
                    <a16:creationId xmlns:a16="http://schemas.microsoft.com/office/drawing/2014/main" id="{8AE6A9A7-68E3-4E45-70D5-D6DF7F8F335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127869" y="5785815"/>
                <a:ext cx="892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2193" name="Ink 2193">
                <a:extLst>
                  <a:ext uri="{FF2B5EF4-FFF2-40B4-BE49-F238E27FC236}">
                    <a16:creationId xmlns:a16="http://schemas.microsoft.com/office/drawing/2014/main" id="{40FB877C-71E4-0A07-BB30-68877E425FDB}"/>
                  </a:ext>
                </a:extLst>
              </p14:cNvPr>
              <p14:cNvContentPartPr/>
              <p14:nvPr/>
            </p14:nvContentPartPr>
            <p14:xfrm>
              <a:off x="4243789" y="5795535"/>
              <a:ext cx="550080" cy="122760"/>
            </p14:xfrm>
          </p:contentPart>
        </mc:Choice>
        <mc:Fallback>
          <p:pic>
            <p:nvPicPr>
              <p:cNvPr id="2193" name="Ink 2193">
                <a:extLst>
                  <a:ext uri="{FF2B5EF4-FFF2-40B4-BE49-F238E27FC236}">
                    <a16:creationId xmlns:a16="http://schemas.microsoft.com/office/drawing/2014/main" id="{40FB877C-71E4-0A07-BB30-68877E425FDB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236229" y="5787975"/>
                <a:ext cx="56484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2196" name="Ink 2196">
                <a:extLst>
                  <a:ext uri="{FF2B5EF4-FFF2-40B4-BE49-F238E27FC236}">
                    <a16:creationId xmlns:a16="http://schemas.microsoft.com/office/drawing/2014/main" id="{4EE59393-DC66-D4FE-4D62-89C8B7C5156D}"/>
                  </a:ext>
                </a:extLst>
              </p14:cNvPr>
              <p14:cNvContentPartPr/>
              <p14:nvPr/>
            </p14:nvContentPartPr>
            <p14:xfrm>
              <a:off x="4830589" y="5793375"/>
              <a:ext cx="16560" cy="120600"/>
            </p14:xfrm>
          </p:contentPart>
        </mc:Choice>
        <mc:Fallback>
          <p:pic>
            <p:nvPicPr>
              <p:cNvPr id="2196" name="Ink 2196">
                <a:extLst>
                  <a:ext uri="{FF2B5EF4-FFF2-40B4-BE49-F238E27FC236}">
                    <a16:creationId xmlns:a16="http://schemas.microsoft.com/office/drawing/2014/main" id="{4EE59393-DC66-D4FE-4D62-89C8B7C5156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823029" y="5785815"/>
                <a:ext cx="3168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2209" name="Ink 2209">
                <a:extLst>
                  <a:ext uri="{FF2B5EF4-FFF2-40B4-BE49-F238E27FC236}">
                    <a16:creationId xmlns:a16="http://schemas.microsoft.com/office/drawing/2014/main" id="{EA2023C4-6B64-868D-A271-BB1BD67B484E}"/>
                  </a:ext>
                </a:extLst>
              </p14:cNvPr>
              <p14:cNvContentPartPr/>
              <p14:nvPr/>
            </p14:nvContentPartPr>
            <p14:xfrm>
              <a:off x="4865149" y="5802735"/>
              <a:ext cx="402120" cy="136440"/>
            </p14:xfrm>
          </p:contentPart>
        </mc:Choice>
        <mc:Fallback>
          <p:pic>
            <p:nvPicPr>
              <p:cNvPr id="2209" name="Ink 2209">
                <a:extLst>
                  <a:ext uri="{FF2B5EF4-FFF2-40B4-BE49-F238E27FC236}">
                    <a16:creationId xmlns:a16="http://schemas.microsoft.com/office/drawing/2014/main" id="{EA2023C4-6B64-868D-A271-BB1BD67B484E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857589" y="5795175"/>
                <a:ext cx="41724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2224" name="Ink 2224">
                <a:extLst>
                  <a:ext uri="{FF2B5EF4-FFF2-40B4-BE49-F238E27FC236}">
                    <a16:creationId xmlns:a16="http://schemas.microsoft.com/office/drawing/2014/main" id="{BEDAEED6-CF9E-2C1F-0C7A-0AF1DCA1F921}"/>
                  </a:ext>
                </a:extLst>
              </p14:cNvPr>
              <p14:cNvContentPartPr/>
              <p14:nvPr/>
            </p14:nvContentPartPr>
            <p14:xfrm>
              <a:off x="5308309" y="5818575"/>
              <a:ext cx="515520" cy="127440"/>
            </p14:xfrm>
          </p:contentPart>
        </mc:Choice>
        <mc:Fallback>
          <p:pic>
            <p:nvPicPr>
              <p:cNvPr id="2224" name="Ink 2224">
                <a:extLst>
                  <a:ext uri="{FF2B5EF4-FFF2-40B4-BE49-F238E27FC236}">
                    <a16:creationId xmlns:a16="http://schemas.microsoft.com/office/drawing/2014/main" id="{BEDAEED6-CF9E-2C1F-0C7A-0AF1DCA1F921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300744" y="5811375"/>
                <a:ext cx="530651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2227" name="Ink 2227">
                <a:extLst>
                  <a:ext uri="{FF2B5EF4-FFF2-40B4-BE49-F238E27FC236}">
                    <a16:creationId xmlns:a16="http://schemas.microsoft.com/office/drawing/2014/main" id="{7BE5C2EC-57CF-B0B7-692F-DAB9EAA19557}"/>
                  </a:ext>
                </a:extLst>
              </p14:cNvPr>
              <p14:cNvContentPartPr/>
              <p14:nvPr/>
            </p14:nvContentPartPr>
            <p14:xfrm>
              <a:off x="5841829" y="5823255"/>
              <a:ext cx="62640" cy="141120"/>
            </p14:xfrm>
          </p:contentPart>
        </mc:Choice>
        <mc:Fallback>
          <p:pic>
            <p:nvPicPr>
              <p:cNvPr id="2227" name="Ink 2227">
                <a:extLst>
                  <a:ext uri="{FF2B5EF4-FFF2-40B4-BE49-F238E27FC236}">
                    <a16:creationId xmlns:a16="http://schemas.microsoft.com/office/drawing/2014/main" id="{7BE5C2EC-57CF-B0B7-692F-DAB9EAA19557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834269" y="5815695"/>
                <a:ext cx="7776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2228" name="Ink 2227">
                <a:extLst>
                  <a:ext uri="{FF2B5EF4-FFF2-40B4-BE49-F238E27FC236}">
                    <a16:creationId xmlns:a16="http://schemas.microsoft.com/office/drawing/2014/main" id="{82EFECDF-2208-47F5-865D-35AEF312E45E}"/>
                  </a:ext>
                </a:extLst>
              </p14:cNvPr>
              <p14:cNvContentPartPr/>
              <p14:nvPr/>
            </p14:nvContentPartPr>
            <p14:xfrm>
              <a:off x="2017909" y="5998935"/>
              <a:ext cx="25920" cy="120600"/>
            </p14:xfrm>
          </p:contentPart>
        </mc:Choice>
        <mc:Fallback>
          <p:pic>
            <p:nvPicPr>
              <p:cNvPr id="2228" name="Ink 2227">
                <a:extLst>
                  <a:ext uri="{FF2B5EF4-FFF2-40B4-BE49-F238E27FC236}">
                    <a16:creationId xmlns:a16="http://schemas.microsoft.com/office/drawing/2014/main" id="{82EFECDF-2208-47F5-865D-35AEF312E45E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010349" y="5991375"/>
                <a:ext cx="4068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2238" name="Ink 2238">
                <a:extLst>
                  <a:ext uri="{FF2B5EF4-FFF2-40B4-BE49-F238E27FC236}">
                    <a16:creationId xmlns:a16="http://schemas.microsoft.com/office/drawing/2014/main" id="{013FBCC7-2616-49F3-E184-2ECBAD07D54B}"/>
                  </a:ext>
                </a:extLst>
              </p14:cNvPr>
              <p14:cNvContentPartPr/>
              <p14:nvPr/>
            </p14:nvContentPartPr>
            <p14:xfrm>
              <a:off x="2087389" y="6001095"/>
              <a:ext cx="300240" cy="99720"/>
            </p14:xfrm>
          </p:contentPart>
        </mc:Choice>
        <mc:Fallback>
          <p:pic>
            <p:nvPicPr>
              <p:cNvPr id="2238" name="Ink 2238">
                <a:extLst>
                  <a:ext uri="{FF2B5EF4-FFF2-40B4-BE49-F238E27FC236}">
                    <a16:creationId xmlns:a16="http://schemas.microsoft.com/office/drawing/2014/main" id="{013FBCC7-2616-49F3-E184-2ECBAD07D54B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079838" y="5993535"/>
                <a:ext cx="315342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2239" name="Ink 2238">
                <a:extLst>
                  <a:ext uri="{FF2B5EF4-FFF2-40B4-BE49-F238E27FC236}">
                    <a16:creationId xmlns:a16="http://schemas.microsoft.com/office/drawing/2014/main" id="{022311B4-06D2-C76E-001A-015A0878F663}"/>
                  </a:ext>
                </a:extLst>
              </p14:cNvPr>
              <p14:cNvContentPartPr/>
              <p14:nvPr/>
            </p14:nvContentPartPr>
            <p14:xfrm>
              <a:off x="2426509" y="6068055"/>
              <a:ext cx="14040" cy="46440"/>
            </p14:xfrm>
          </p:contentPart>
        </mc:Choice>
        <mc:Fallback>
          <p:pic>
            <p:nvPicPr>
              <p:cNvPr id="2239" name="Ink 2238">
                <a:extLst>
                  <a:ext uri="{FF2B5EF4-FFF2-40B4-BE49-F238E27FC236}">
                    <a16:creationId xmlns:a16="http://schemas.microsoft.com/office/drawing/2014/main" id="{022311B4-06D2-C76E-001A-015A0878F663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419309" y="6060495"/>
                <a:ext cx="2916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2250" name="Ink 2250">
                <a:extLst>
                  <a:ext uri="{FF2B5EF4-FFF2-40B4-BE49-F238E27FC236}">
                    <a16:creationId xmlns:a16="http://schemas.microsoft.com/office/drawing/2014/main" id="{8829CE82-FC48-E5BE-68FD-A9525F9BAAF0}"/>
                  </a:ext>
                </a:extLst>
              </p14:cNvPr>
              <p14:cNvContentPartPr/>
              <p14:nvPr/>
            </p14:nvContentPartPr>
            <p14:xfrm>
              <a:off x="2479789" y="5961855"/>
              <a:ext cx="603000" cy="162000"/>
            </p14:xfrm>
          </p:contentPart>
        </mc:Choice>
        <mc:Fallback>
          <p:pic>
            <p:nvPicPr>
              <p:cNvPr id="2250" name="Ink 2250">
                <a:extLst>
                  <a:ext uri="{FF2B5EF4-FFF2-40B4-BE49-F238E27FC236}">
                    <a16:creationId xmlns:a16="http://schemas.microsoft.com/office/drawing/2014/main" id="{8829CE82-FC48-E5BE-68FD-A9525F9BAAF0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472229" y="5954295"/>
                <a:ext cx="6181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2267" name="Ink 2267">
                <a:extLst>
                  <a:ext uri="{FF2B5EF4-FFF2-40B4-BE49-F238E27FC236}">
                    <a16:creationId xmlns:a16="http://schemas.microsoft.com/office/drawing/2014/main" id="{FBE39383-E725-F2F2-03AB-82A34C9876AF}"/>
                  </a:ext>
                </a:extLst>
              </p14:cNvPr>
              <p14:cNvContentPartPr/>
              <p14:nvPr/>
            </p14:nvContentPartPr>
            <p14:xfrm>
              <a:off x="3105469" y="5975895"/>
              <a:ext cx="718560" cy="145440"/>
            </p14:xfrm>
          </p:contentPart>
        </mc:Choice>
        <mc:Fallback>
          <p:pic>
            <p:nvPicPr>
              <p:cNvPr id="2267" name="Ink 2267">
                <a:extLst>
                  <a:ext uri="{FF2B5EF4-FFF2-40B4-BE49-F238E27FC236}">
                    <a16:creationId xmlns:a16="http://schemas.microsoft.com/office/drawing/2014/main" id="{FBE39383-E725-F2F2-03AB-82A34C9876AF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097909" y="5968335"/>
                <a:ext cx="7336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2270" name="Ink 2270">
                <a:extLst>
                  <a:ext uri="{FF2B5EF4-FFF2-40B4-BE49-F238E27FC236}">
                    <a16:creationId xmlns:a16="http://schemas.microsoft.com/office/drawing/2014/main" id="{22066AD8-D793-44F3-36FE-F2ABFE374C66}"/>
                  </a:ext>
                </a:extLst>
              </p14:cNvPr>
              <p14:cNvContentPartPr/>
              <p14:nvPr/>
            </p14:nvContentPartPr>
            <p14:xfrm>
              <a:off x="3860749" y="5984895"/>
              <a:ext cx="60120" cy="155160"/>
            </p14:xfrm>
          </p:contentPart>
        </mc:Choice>
        <mc:Fallback>
          <p:pic>
            <p:nvPicPr>
              <p:cNvPr id="2270" name="Ink 2270">
                <a:extLst>
                  <a:ext uri="{FF2B5EF4-FFF2-40B4-BE49-F238E27FC236}">
                    <a16:creationId xmlns:a16="http://schemas.microsoft.com/office/drawing/2014/main" id="{22066AD8-D793-44F3-36FE-F2ABFE374C66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853234" y="5977335"/>
                <a:ext cx="7515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2278" name="Ink 2278">
                <a:extLst>
                  <a:ext uri="{FF2B5EF4-FFF2-40B4-BE49-F238E27FC236}">
                    <a16:creationId xmlns:a16="http://schemas.microsoft.com/office/drawing/2014/main" id="{C1A34599-5BDA-6525-4E74-520812EA406E}"/>
                  </a:ext>
                </a:extLst>
              </p14:cNvPr>
              <p14:cNvContentPartPr/>
              <p14:nvPr/>
            </p14:nvContentPartPr>
            <p14:xfrm>
              <a:off x="3955429" y="5982735"/>
              <a:ext cx="415800" cy="145800"/>
            </p14:xfrm>
          </p:contentPart>
        </mc:Choice>
        <mc:Fallback>
          <p:pic>
            <p:nvPicPr>
              <p:cNvPr id="2278" name="Ink 2278">
                <a:extLst>
                  <a:ext uri="{FF2B5EF4-FFF2-40B4-BE49-F238E27FC236}">
                    <a16:creationId xmlns:a16="http://schemas.microsoft.com/office/drawing/2014/main" id="{C1A34599-5BDA-6525-4E74-520812EA406E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947876" y="5975175"/>
                <a:ext cx="430547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2293" name="Ink 2293">
                <a:extLst>
                  <a:ext uri="{FF2B5EF4-FFF2-40B4-BE49-F238E27FC236}">
                    <a16:creationId xmlns:a16="http://schemas.microsoft.com/office/drawing/2014/main" id="{12B9FB47-842C-A520-7159-37C1C566C34F}"/>
                  </a:ext>
                </a:extLst>
              </p14:cNvPr>
              <p14:cNvContentPartPr/>
              <p14:nvPr/>
            </p14:nvContentPartPr>
            <p14:xfrm>
              <a:off x="4389229" y="5980575"/>
              <a:ext cx="480600" cy="145440"/>
            </p14:xfrm>
          </p:contentPart>
        </mc:Choice>
        <mc:Fallback>
          <p:pic>
            <p:nvPicPr>
              <p:cNvPr id="2293" name="Ink 2293">
                <a:extLst>
                  <a:ext uri="{FF2B5EF4-FFF2-40B4-BE49-F238E27FC236}">
                    <a16:creationId xmlns:a16="http://schemas.microsoft.com/office/drawing/2014/main" id="{12B9FB47-842C-A520-7159-37C1C566C34F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382029" y="5973015"/>
                <a:ext cx="49572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2297" name="Ink 2297">
                <a:extLst>
                  <a:ext uri="{FF2B5EF4-FFF2-40B4-BE49-F238E27FC236}">
                    <a16:creationId xmlns:a16="http://schemas.microsoft.com/office/drawing/2014/main" id="{85A7020A-80E0-CFDC-4117-72044635666E}"/>
                  </a:ext>
                </a:extLst>
              </p14:cNvPr>
              <p14:cNvContentPartPr/>
              <p14:nvPr/>
            </p14:nvContentPartPr>
            <p14:xfrm>
              <a:off x="4911229" y="5982735"/>
              <a:ext cx="120240" cy="127080"/>
            </p14:xfrm>
          </p:contentPart>
        </mc:Choice>
        <mc:Fallback>
          <p:pic>
            <p:nvPicPr>
              <p:cNvPr id="2297" name="Ink 2297">
                <a:extLst>
                  <a:ext uri="{FF2B5EF4-FFF2-40B4-BE49-F238E27FC236}">
                    <a16:creationId xmlns:a16="http://schemas.microsoft.com/office/drawing/2014/main" id="{85A7020A-80E0-CFDC-4117-72044635666E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903692" y="5975196"/>
                <a:ext cx="134956" cy="1421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2307" name="Ink 2307">
                <a:extLst>
                  <a:ext uri="{FF2B5EF4-FFF2-40B4-BE49-F238E27FC236}">
                    <a16:creationId xmlns:a16="http://schemas.microsoft.com/office/drawing/2014/main" id="{8082A6DA-A473-02B0-0167-E64406B086A3}"/>
                  </a:ext>
                </a:extLst>
              </p14:cNvPr>
              <p14:cNvContentPartPr/>
              <p14:nvPr/>
            </p14:nvContentPartPr>
            <p14:xfrm>
              <a:off x="5082229" y="5987415"/>
              <a:ext cx="411120" cy="132120"/>
            </p14:xfrm>
          </p:contentPart>
        </mc:Choice>
        <mc:Fallback>
          <p:pic>
            <p:nvPicPr>
              <p:cNvPr id="2307" name="Ink 2307">
                <a:extLst>
                  <a:ext uri="{FF2B5EF4-FFF2-40B4-BE49-F238E27FC236}">
                    <a16:creationId xmlns:a16="http://schemas.microsoft.com/office/drawing/2014/main" id="{8082A6DA-A473-02B0-0167-E64406B086A3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074676" y="5979855"/>
                <a:ext cx="426227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2317" name="Ink 2317">
                <a:extLst>
                  <a:ext uri="{FF2B5EF4-FFF2-40B4-BE49-F238E27FC236}">
                    <a16:creationId xmlns:a16="http://schemas.microsoft.com/office/drawing/2014/main" id="{610E0E3D-2CD9-0F52-9476-4AD50C06ADDD}"/>
                  </a:ext>
                </a:extLst>
              </p14:cNvPr>
              <p14:cNvContentPartPr/>
              <p14:nvPr/>
            </p14:nvContentPartPr>
            <p14:xfrm>
              <a:off x="5546269" y="6005775"/>
              <a:ext cx="358200" cy="113400"/>
            </p14:xfrm>
          </p:contentPart>
        </mc:Choice>
        <mc:Fallback>
          <p:pic>
            <p:nvPicPr>
              <p:cNvPr id="2317" name="Ink 2317">
                <a:extLst>
                  <a:ext uri="{FF2B5EF4-FFF2-40B4-BE49-F238E27FC236}">
                    <a16:creationId xmlns:a16="http://schemas.microsoft.com/office/drawing/2014/main" id="{610E0E3D-2CD9-0F52-9476-4AD50C06ADDD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538709" y="5998215"/>
                <a:ext cx="3733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2321" name="Ink 2320">
                <a:extLst>
                  <a:ext uri="{FF2B5EF4-FFF2-40B4-BE49-F238E27FC236}">
                    <a16:creationId xmlns:a16="http://schemas.microsoft.com/office/drawing/2014/main" id="{AAEF8ED8-345F-A680-8833-743A05E2E43C}"/>
                  </a:ext>
                </a:extLst>
              </p14:cNvPr>
              <p14:cNvContentPartPr/>
              <p14:nvPr/>
            </p14:nvContentPartPr>
            <p14:xfrm>
              <a:off x="5929669" y="5987415"/>
              <a:ext cx="34920" cy="152640"/>
            </p14:xfrm>
          </p:contentPart>
        </mc:Choice>
        <mc:Fallback>
          <p:pic>
            <p:nvPicPr>
              <p:cNvPr id="2321" name="Ink 2320">
                <a:extLst>
                  <a:ext uri="{FF2B5EF4-FFF2-40B4-BE49-F238E27FC236}">
                    <a16:creationId xmlns:a16="http://schemas.microsoft.com/office/drawing/2014/main" id="{AAEF8ED8-345F-A680-8833-743A05E2E43C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922109" y="5979855"/>
                <a:ext cx="50040" cy="167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19800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5">
                <a:extLst>
                  <a:ext uri="{FF2B5EF4-FFF2-40B4-BE49-F238E27FC236}">
                    <a16:creationId xmlns:a16="http://schemas.microsoft.com/office/drawing/2014/main" id="{7603E459-D630-0CAC-F829-59E8B98088A7}"/>
                  </a:ext>
                </a:extLst>
              </p14:cNvPr>
              <p14:cNvContentPartPr/>
              <p14:nvPr/>
            </p14:nvContentPartPr>
            <p14:xfrm>
              <a:off x="1063149" y="1851982"/>
              <a:ext cx="809280" cy="236160"/>
            </p14:xfrm>
          </p:contentPart>
        </mc:Choice>
        <mc:Fallback xmlns="">
          <p:pic>
            <p:nvPicPr>
              <p:cNvPr id="15" name="Ink 15">
                <a:extLst>
                  <a:ext uri="{FF2B5EF4-FFF2-40B4-BE49-F238E27FC236}">
                    <a16:creationId xmlns:a16="http://schemas.microsoft.com/office/drawing/2014/main" id="{7603E459-D630-0CAC-F829-59E8B98088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5592" y="1844434"/>
                <a:ext cx="824393" cy="250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ADBC68BC-4E2E-90F0-E3AE-CCC220FC84D4}"/>
                  </a:ext>
                </a:extLst>
              </p14:cNvPr>
              <p14:cNvContentPartPr/>
              <p14:nvPr/>
            </p14:nvContentPartPr>
            <p14:xfrm>
              <a:off x="1035069" y="2211622"/>
              <a:ext cx="573480" cy="219600"/>
            </p14:xfrm>
          </p:contentPart>
        </mc:Choice>
        <mc:Fallback xmlns=""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ADBC68BC-4E2E-90F0-E3AE-CCC220FC84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7509" y="2204062"/>
                <a:ext cx="5886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Ink 30">
                <a:extLst>
                  <a:ext uri="{FF2B5EF4-FFF2-40B4-BE49-F238E27FC236}">
                    <a16:creationId xmlns:a16="http://schemas.microsoft.com/office/drawing/2014/main" id="{2703610E-B13B-2568-1C85-7276A8BCFB55}"/>
                  </a:ext>
                </a:extLst>
              </p14:cNvPr>
              <p14:cNvContentPartPr/>
              <p14:nvPr/>
            </p14:nvContentPartPr>
            <p14:xfrm>
              <a:off x="1023549" y="2565502"/>
              <a:ext cx="753480" cy="222120"/>
            </p14:xfrm>
          </p:contentPart>
        </mc:Choice>
        <mc:Fallback xmlns="">
          <p:pic>
            <p:nvPicPr>
              <p:cNvPr id="30" name="Ink 30">
                <a:extLst>
                  <a:ext uri="{FF2B5EF4-FFF2-40B4-BE49-F238E27FC236}">
                    <a16:creationId xmlns:a16="http://schemas.microsoft.com/office/drawing/2014/main" id="{2703610E-B13B-2568-1C85-7276A8BCFB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5989" y="2558302"/>
                <a:ext cx="7686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3">
                <a:extLst>
                  <a:ext uri="{FF2B5EF4-FFF2-40B4-BE49-F238E27FC236}">
                    <a16:creationId xmlns:a16="http://schemas.microsoft.com/office/drawing/2014/main" id="{EC9857E8-9AE0-A298-1CCB-336C97240C50}"/>
                  </a:ext>
                </a:extLst>
              </p14:cNvPr>
              <p14:cNvContentPartPr/>
              <p14:nvPr/>
            </p14:nvContentPartPr>
            <p14:xfrm>
              <a:off x="1068549" y="2892382"/>
              <a:ext cx="438840" cy="263160"/>
            </p14:xfrm>
          </p:contentPart>
        </mc:Choice>
        <mc:Fallback xmlns="">
          <p:pic>
            <p:nvPicPr>
              <p:cNvPr id="33" name="Ink 33">
                <a:extLst>
                  <a:ext uri="{FF2B5EF4-FFF2-40B4-BE49-F238E27FC236}">
                    <a16:creationId xmlns:a16="http://schemas.microsoft.com/office/drawing/2014/main" id="{EC9857E8-9AE0-A298-1CCB-336C97240C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0989" y="2884822"/>
                <a:ext cx="45360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0" name="Ink 40">
                <a:extLst>
                  <a:ext uri="{FF2B5EF4-FFF2-40B4-BE49-F238E27FC236}">
                    <a16:creationId xmlns:a16="http://schemas.microsoft.com/office/drawing/2014/main" id="{A9F6BA01-AAAE-1E8F-C4C3-8C811451DC06}"/>
                  </a:ext>
                </a:extLst>
              </p14:cNvPr>
              <p14:cNvContentPartPr/>
              <p14:nvPr/>
            </p14:nvContentPartPr>
            <p14:xfrm>
              <a:off x="1018149" y="3284782"/>
              <a:ext cx="770400" cy="191520"/>
            </p14:xfrm>
          </p:contentPart>
        </mc:Choice>
        <mc:Fallback xmlns="">
          <p:pic>
            <p:nvPicPr>
              <p:cNvPr id="40" name="Ink 40">
                <a:extLst>
                  <a:ext uri="{FF2B5EF4-FFF2-40B4-BE49-F238E27FC236}">
                    <a16:creationId xmlns:a16="http://schemas.microsoft.com/office/drawing/2014/main" id="{A9F6BA01-AAAE-1E8F-C4C3-8C811451DC0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0589" y="3277582"/>
                <a:ext cx="78516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5" name="Ink 45">
                <a:extLst>
                  <a:ext uri="{FF2B5EF4-FFF2-40B4-BE49-F238E27FC236}">
                    <a16:creationId xmlns:a16="http://schemas.microsoft.com/office/drawing/2014/main" id="{E59BBDC9-F147-CDEB-857E-D38D8A3F80F2}"/>
                  </a:ext>
                </a:extLst>
              </p14:cNvPr>
              <p14:cNvContentPartPr/>
              <p14:nvPr/>
            </p14:nvContentPartPr>
            <p14:xfrm>
              <a:off x="1040469" y="3509782"/>
              <a:ext cx="478080" cy="236520"/>
            </p14:xfrm>
          </p:contentPart>
        </mc:Choice>
        <mc:Fallback xmlns="">
          <p:pic>
            <p:nvPicPr>
              <p:cNvPr id="45" name="Ink 45">
                <a:extLst>
                  <a:ext uri="{FF2B5EF4-FFF2-40B4-BE49-F238E27FC236}">
                    <a16:creationId xmlns:a16="http://schemas.microsoft.com/office/drawing/2014/main" id="{E59BBDC9-F147-CDEB-857E-D38D8A3F80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2909" y="3502222"/>
                <a:ext cx="4932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id="{95FF86FE-2170-1DD8-9C01-A1BE4A0D91C5}"/>
                  </a:ext>
                </a:extLst>
              </p14:cNvPr>
              <p14:cNvContentPartPr/>
              <p14:nvPr/>
            </p14:nvContentPartPr>
            <p14:xfrm>
              <a:off x="950469" y="3818662"/>
              <a:ext cx="702720" cy="185040"/>
            </p14:xfrm>
          </p:contentPart>
        </mc:Choice>
        <mc:Fallback xmlns=""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95FF86FE-2170-1DD8-9C01-A1BE4A0D91C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3269" y="3811102"/>
                <a:ext cx="7178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6" name="Ink 56">
                <a:extLst>
                  <a:ext uri="{FF2B5EF4-FFF2-40B4-BE49-F238E27FC236}">
                    <a16:creationId xmlns:a16="http://schemas.microsoft.com/office/drawing/2014/main" id="{425E456E-A7C1-CB57-2681-616B7AF89FA5}"/>
                  </a:ext>
                </a:extLst>
              </p14:cNvPr>
              <p14:cNvContentPartPr/>
              <p14:nvPr/>
            </p14:nvContentPartPr>
            <p14:xfrm>
              <a:off x="1692429" y="3802102"/>
              <a:ext cx="298080" cy="157680"/>
            </p14:xfrm>
          </p:contentPart>
        </mc:Choice>
        <mc:Fallback xmlns="">
          <p:pic>
            <p:nvPicPr>
              <p:cNvPr id="56" name="Ink 56">
                <a:extLst>
                  <a:ext uri="{FF2B5EF4-FFF2-40B4-BE49-F238E27FC236}">
                    <a16:creationId xmlns:a16="http://schemas.microsoft.com/office/drawing/2014/main" id="{425E456E-A7C1-CB57-2681-616B7AF89FA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84869" y="3794542"/>
                <a:ext cx="3132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072" name="Ink 3072">
                <a:extLst>
                  <a:ext uri="{FF2B5EF4-FFF2-40B4-BE49-F238E27FC236}">
                    <a16:creationId xmlns:a16="http://schemas.microsoft.com/office/drawing/2014/main" id="{0757D2FD-FE07-5CD3-7AA5-B382D43D58CD}"/>
                  </a:ext>
                </a:extLst>
              </p14:cNvPr>
              <p14:cNvContentPartPr/>
              <p14:nvPr/>
            </p14:nvContentPartPr>
            <p14:xfrm>
              <a:off x="1180869" y="6077662"/>
              <a:ext cx="798480" cy="230760"/>
            </p14:xfrm>
          </p:contentPart>
        </mc:Choice>
        <mc:Fallback xmlns="">
          <p:pic>
            <p:nvPicPr>
              <p:cNvPr id="3072" name="Ink 3072">
                <a:extLst>
                  <a:ext uri="{FF2B5EF4-FFF2-40B4-BE49-F238E27FC236}">
                    <a16:creationId xmlns:a16="http://schemas.microsoft.com/office/drawing/2014/main" id="{0757D2FD-FE07-5CD3-7AA5-B382D43D58C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73669" y="6070462"/>
                <a:ext cx="81324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80" name="Ink 3080">
                <a:extLst>
                  <a:ext uri="{FF2B5EF4-FFF2-40B4-BE49-F238E27FC236}">
                    <a16:creationId xmlns:a16="http://schemas.microsoft.com/office/drawing/2014/main" id="{B34EF28C-4D6D-6B05-115B-DA976F918017}"/>
                  </a:ext>
                </a:extLst>
              </p14:cNvPr>
              <p14:cNvContentPartPr/>
              <p14:nvPr/>
            </p14:nvContentPartPr>
            <p14:xfrm>
              <a:off x="1113549" y="6369982"/>
              <a:ext cx="416160" cy="230760"/>
            </p14:xfrm>
          </p:contentPart>
        </mc:Choice>
        <mc:Fallback xmlns="">
          <p:pic>
            <p:nvPicPr>
              <p:cNvPr id="3080" name="Ink 3080">
                <a:extLst>
                  <a:ext uri="{FF2B5EF4-FFF2-40B4-BE49-F238E27FC236}">
                    <a16:creationId xmlns:a16="http://schemas.microsoft.com/office/drawing/2014/main" id="{B34EF28C-4D6D-6B05-115B-DA976F91801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05989" y="6362422"/>
                <a:ext cx="43128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88" name="Ink 3088">
                <a:extLst>
                  <a:ext uri="{FF2B5EF4-FFF2-40B4-BE49-F238E27FC236}">
                    <a16:creationId xmlns:a16="http://schemas.microsoft.com/office/drawing/2014/main" id="{7DAA3ED9-83CD-ED99-29F2-4883624E738E}"/>
                  </a:ext>
                </a:extLst>
              </p14:cNvPr>
              <p14:cNvContentPartPr/>
              <p14:nvPr/>
            </p14:nvContentPartPr>
            <p14:xfrm>
              <a:off x="1113549" y="6735382"/>
              <a:ext cx="742320" cy="258840"/>
            </p14:xfrm>
          </p:contentPart>
        </mc:Choice>
        <mc:Fallback xmlns="">
          <p:pic>
            <p:nvPicPr>
              <p:cNvPr id="3088" name="Ink 3088">
                <a:extLst>
                  <a:ext uri="{FF2B5EF4-FFF2-40B4-BE49-F238E27FC236}">
                    <a16:creationId xmlns:a16="http://schemas.microsoft.com/office/drawing/2014/main" id="{7DAA3ED9-83CD-ED99-29F2-4883624E738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05985" y="6727822"/>
                <a:ext cx="757447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091" name="Ink 3091">
                <a:extLst>
                  <a:ext uri="{FF2B5EF4-FFF2-40B4-BE49-F238E27FC236}">
                    <a16:creationId xmlns:a16="http://schemas.microsoft.com/office/drawing/2014/main" id="{6E1D3FEA-C007-7FFE-C46B-B60ABEEBF6BD}"/>
                  </a:ext>
                </a:extLst>
              </p14:cNvPr>
              <p14:cNvContentPartPr/>
              <p14:nvPr/>
            </p14:nvContentPartPr>
            <p14:xfrm>
              <a:off x="1124709" y="7086382"/>
              <a:ext cx="365760" cy="340560"/>
            </p14:xfrm>
          </p:contentPart>
        </mc:Choice>
        <mc:Fallback xmlns="">
          <p:pic>
            <p:nvPicPr>
              <p:cNvPr id="3091" name="Ink 3091">
                <a:extLst>
                  <a:ext uri="{FF2B5EF4-FFF2-40B4-BE49-F238E27FC236}">
                    <a16:creationId xmlns:a16="http://schemas.microsoft.com/office/drawing/2014/main" id="{6E1D3FEA-C007-7FFE-C46B-B60ABEEBF6B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17149" y="7078822"/>
                <a:ext cx="38052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097" name="Ink 3097">
                <a:extLst>
                  <a:ext uri="{FF2B5EF4-FFF2-40B4-BE49-F238E27FC236}">
                    <a16:creationId xmlns:a16="http://schemas.microsoft.com/office/drawing/2014/main" id="{4B02AF68-5987-D85C-88F4-DB3BF81EBC35}"/>
                  </a:ext>
                </a:extLst>
              </p14:cNvPr>
              <p14:cNvContentPartPr/>
              <p14:nvPr/>
            </p14:nvContentPartPr>
            <p14:xfrm>
              <a:off x="1096629" y="7623862"/>
              <a:ext cx="877320" cy="325440"/>
            </p14:xfrm>
          </p:contentPart>
        </mc:Choice>
        <mc:Fallback xmlns="">
          <p:pic>
            <p:nvPicPr>
              <p:cNvPr id="3097" name="Ink 3097">
                <a:extLst>
                  <a:ext uri="{FF2B5EF4-FFF2-40B4-BE49-F238E27FC236}">
                    <a16:creationId xmlns:a16="http://schemas.microsoft.com/office/drawing/2014/main" id="{4B02AF68-5987-D85C-88F4-DB3BF81EBC3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89066" y="7616310"/>
                <a:ext cx="892446" cy="340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05" name="Ink 3105">
                <a:extLst>
                  <a:ext uri="{FF2B5EF4-FFF2-40B4-BE49-F238E27FC236}">
                    <a16:creationId xmlns:a16="http://schemas.microsoft.com/office/drawing/2014/main" id="{FCEDA9AA-95A3-429E-7AF0-5B48416D72F4}"/>
                  </a:ext>
                </a:extLst>
              </p14:cNvPr>
              <p14:cNvContentPartPr/>
              <p14:nvPr/>
            </p14:nvContentPartPr>
            <p14:xfrm>
              <a:off x="1057389" y="8010862"/>
              <a:ext cx="792720" cy="225360"/>
            </p14:xfrm>
          </p:contentPart>
        </mc:Choice>
        <mc:Fallback xmlns="">
          <p:pic>
            <p:nvPicPr>
              <p:cNvPr id="3105" name="Ink 3105">
                <a:extLst>
                  <a:ext uri="{FF2B5EF4-FFF2-40B4-BE49-F238E27FC236}">
                    <a16:creationId xmlns:a16="http://schemas.microsoft.com/office/drawing/2014/main" id="{FCEDA9AA-95A3-429E-7AF0-5B48416D72F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49829" y="8003290"/>
                <a:ext cx="807840" cy="240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13" name="Ink 3113">
                <a:extLst>
                  <a:ext uri="{FF2B5EF4-FFF2-40B4-BE49-F238E27FC236}">
                    <a16:creationId xmlns:a16="http://schemas.microsoft.com/office/drawing/2014/main" id="{D960F426-0C29-5472-754A-C76D2B5051F6}"/>
                  </a:ext>
                </a:extLst>
              </p14:cNvPr>
              <p14:cNvContentPartPr/>
              <p14:nvPr/>
            </p14:nvContentPartPr>
            <p14:xfrm>
              <a:off x="1018149" y="8292022"/>
              <a:ext cx="1101600" cy="247680"/>
            </p14:xfrm>
          </p:contentPart>
        </mc:Choice>
        <mc:Fallback xmlns="">
          <p:pic>
            <p:nvPicPr>
              <p:cNvPr id="3113" name="Ink 3113">
                <a:extLst>
                  <a:ext uri="{FF2B5EF4-FFF2-40B4-BE49-F238E27FC236}">
                    <a16:creationId xmlns:a16="http://schemas.microsoft.com/office/drawing/2014/main" id="{D960F426-0C29-5472-754A-C76D2B5051F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10589" y="8284462"/>
                <a:ext cx="111672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117" name="Ink 3117">
                <a:extLst>
                  <a:ext uri="{FF2B5EF4-FFF2-40B4-BE49-F238E27FC236}">
                    <a16:creationId xmlns:a16="http://schemas.microsoft.com/office/drawing/2014/main" id="{2B0DDA9B-5806-43CB-A7A6-0597950A8FA2}"/>
                  </a:ext>
                </a:extLst>
              </p14:cNvPr>
              <p14:cNvContentPartPr/>
              <p14:nvPr/>
            </p14:nvContentPartPr>
            <p14:xfrm>
              <a:off x="2394789" y="6111502"/>
              <a:ext cx="804240" cy="185040"/>
            </p14:xfrm>
          </p:contentPart>
        </mc:Choice>
        <mc:Fallback xmlns="">
          <p:pic>
            <p:nvPicPr>
              <p:cNvPr id="3117" name="Ink 3117">
                <a:extLst>
                  <a:ext uri="{FF2B5EF4-FFF2-40B4-BE49-F238E27FC236}">
                    <a16:creationId xmlns:a16="http://schemas.microsoft.com/office/drawing/2014/main" id="{2B0DDA9B-5806-43CB-A7A6-0597950A8FA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87226" y="6103942"/>
                <a:ext cx="819367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32" name="Ink 3133">
                <a:extLst>
                  <a:ext uri="{FF2B5EF4-FFF2-40B4-BE49-F238E27FC236}">
                    <a16:creationId xmlns:a16="http://schemas.microsoft.com/office/drawing/2014/main" id="{C05B4F77-3F0E-CF14-B899-603882677856}"/>
                  </a:ext>
                </a:extLst>
              </p14:cNvPr>
              <p14:cNvContentPartPr/>
              <p14:nvPr/>
            </p14:nvContentPartPr>
            <p14:xfrm>
              <a:off x="4361580" y="6878842"/>
              <a:ext cx="1130040" cy="342720"/>
            </p14:xfrm>
          </p:contentPart>
        </mc:Choice>
        <mc:Fallback xmlns="">
          <p:pic>
            <p:nvPicPr>
              <p:cNvPr id="3132" name="Ink 3133">
                <a:extLst>
                  <a:ext uri="{FF2B5EF4-FFF2-40B4-BE49-F238E27FC236}">
                    <a16:creationId xmlns:a16="http://schemas.microsoft.com/office/drawing/2014/main" id="{C05B4F77-3F0E-CF14-B899-60388267785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354020" y="6871274"/>
                <a:ext cx="1144800" cy="3578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133" name="Ink 3133">
                <a:extLst>
                  <a:ext uri="{FF2B5EF4-FFF2-40B4-BE49-F238E27FC236}">
                    <a16:creationId xmlns:a16="http://schemas.microsoft.com/office/drawing/2014/main" id="{D4212EF0-27B1-ADEA-B8B2-8A1E5DF13F07}"/>
                  </a:ext>
                </a:extLst>
              </p14:cNvPr>
              <p14:cNvContentPartPr/>
              <p14:nvPr/>
            </p14:nvContentPartPr>
            <p14:xfrm>
              <a:off x="2720700" y="6861922"/>
              <a:ext cx="1416600" cy="264600"/>
            </p14:xfrm>
          </p:contentPart>
        </mc:Choice>
        <mc:Fallback xmlns="">
          <p:pic>
            <p:nvPicPr>
              <p:cNvPr id="3133" name="Ink 3133">
                <a:extLst>
                  <a:ext uri="{FF2B5EF4-FFF2-40B4-BE49-F238E27FC236}">
                    <a16:creationId xmlns:a16="http://schemas.microsoft.com/office/drawing/2014/main" id="{D4212EF0-27B1-ADEA-B8B2-8A1E5DF13F0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13140" y="6854362"/>
                <a:ext cx="143136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134" name="Ink 3133">
                <a:extLst>
                  <a:ext uri="{FF2B5EF4-FFF2-40B4-BE49-F238E27FC236}">
                    <a16:creationId xmlns:a16="http://schemas.microsoft.com/office/drawing/2014/main" id="{6554FCAD-D77C-7DA8-90A8-9731489BF9A7}"/>
                  </a:ext>
                </a:extLst>
              </p14:cNvPr>
              <p14:cNvContentPartPr/>
              <p14:nvPr/>
            </p14:nvContentPartPr>
            <p14:xfrm>
              <a:off x="2366709" y="6875782"/>
              <a:ext cx="219600" cy="140760"/>
            </p14:xfrm>
          </p:contentPart>
        </mc:Choice>
        <mc:Fallback xmlns="">
          <p:pic>
            <p:nvPicPr>
              <p:cNvPr id="3134" name="Ink 3133">
                <a:extLst>
                  <a:ext uri="{FF2B5EF4-FFF2-40B4-BE49-F238E27FC236}">
                    <a16:creationId xmlns:a16="http://schemas.microsoft.com/office/drawing/2014/main" id="{6554FCAD-D77C-7DA8-90A8-9731489BF9A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59149" y="6868222"/>
                <a:ext cx="2347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135" name="Ink 3134">
                <a:extLst>
                  <a:ext uri="{FF2B5EF4-FFF2-40B4-BE49-F238E27FC236}">
                    <a16:creationId xmlns:a16="http://schemas.microsoft.com/office/drawing/2014/main" id="{98677634-2D87-9E0B-3F68-C625DDCD841B}"/>
                  </a:ext>
                </a:extLst>
              </p14:cNvPr>
              <p14:cNvContentPartPr/>
              <p14:nvPr/>
            </p14:nvContentPartPr>
            <p14:xfrm>
              <a:off x="2411709" y="8045422"/>
              <a:ext cx="264600" cy="156960"/>
            </p14:xfrm>
          </p:contentPart>
        </mc:Choice>
        <mc:Fallback xmlns="">
          <p:pic>
            <p:nvPicPr>
              <p:cNvPr id="3135" name="Ink 3134">
                <a:extLst>
                  <a:ext uri="{FF2B5EF4-FFF2-40B4-BE49-F238E27FC236}">
                    <a16:creationId xmlns:a16="http://schemas.microsoft.com/office/drawing/2014/main" id="{98677634-2D87-9E0B-3F68-C625DDCD841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404149" y="8037862"/>
                <a:ext cx="2797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139" name="Ink 3139">
                <a:extLst>
                  <a:ext uri="{FF2B5EF4-FFF2-40B4-BE49-F238E27FC236}">
                    <a16:creationId xmlns:a16="http://schemas.microsoft.com/office/drawing/2014/main" id="{EAB35CA3-56C5-27C1-6B83-A60FE0716468}"/>
                  </a:ext>
                </a:extLst>
              </p14:cNvPr>
              <p14:cNvContentPartPr/>
              <p14:nvPr/>
            </p14:nvContentPartPr>
            <p14:xfrm>
              <a:off x="2861349" y="8005462"/>
              <a:ext cx="213840" cy="275760"/>
            </p14:xfrm>
          </p:contentPart>
        </mc:Choice>
        <mc:Fallback xmlns="">
          <p:pic>
            <p:nvPicPr>
              <p:cNvPr id="3139" name="Ink 3139">
                <a:extLst>
                  <a:ext uri="{FF2B5EF4-FFF2-40B4-BE49-F238E27FC236}">
                    <a16:creationId xmlns:a16="http://schemas.microsoft.com/office/drawing/2014/main" id="{EAB35CA3-56C5-27C1-6B83-A60FE071646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853789" y="7997902"/>
                <a:ext cx="22896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147" name="Ink 3147">
                <a:extLst>
                  <a:ext uri="{FF2B5EF4-FFF2-40B4-BE49-F238E27FC236}">
                    <a16:creationId xmlns:a16="http://schemas.microsoft.com/office/drawing/2014/main" id="{048E23C9-6E28-1AE0-4886-561CA73F328B}"/>
                  </a:ext>
                </a:extLst>
              </p14:cNvPr>
              <p14:cNvContentPartPr/>
              <p14:nvPr/>
            </p14:nvContentPartPr>
            <p14:xfrm>
              <a:off x="3130989" y="8022022"/>
              <a:ext cx="1264680" cy="298440"/>
            </p14:xfrm>
          </p:contentPart>
        </mc:Choice>
        <mc:Fallback xmlns="">
          <p:pic>
            <p:nvPicPr>
              <p:cNvPr id="3147" name="Ink 3147">
                <a:extLst>
                  <a:ext uri="{FF2B5EF4-FFF2-40B4-BE49-F238E27FC236}">
                    <a16:creationId xmlns:a16="http://schemas.microsoft.com/office/drawing/2014/main" id="{048E23C9-6E28-1AE0-4886-561CA73F328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123429" y="8014453"/>
                <a:ext cx="1279800" cy="313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150" name="Ink 3150">
                <a:extLst>
                  <a:ext uri="{FF2B5EF4-FFF2-40B4-BE49-F238E27FC236}">
                    <a16:creationId xmlns:a16="http://schemas.microsoft.com/office/drawing/2014/main" id="{9E7467A8-E9B8-4F9C-B877-68ED36DE6E33}"/>
                  </a:ext>
                </a:extLst>
              </p14:cNvPr>
              <p14:cNvContentPartPr/>
              <p14:nvPr/>
            </p14:nvContentPartPr>
            <p14:xfrm>
              <a:off x="2411709" y="8389942"/>
              <a:ext cx="618480" cy="292680"/>
            </p14:xfrm>
          </p:contentPart>
        </mc:Choice>
        <mc:Fallback xmlns="">
          <p:pic>
            <p:nvPicPr>
              <p:cNvPr id="3150" name="Ink 3150">
                <a:extLst>
                  <a:ext uri="{FF2B5EF4-FFF2-40B4-BE49-F238E27FC236}">
                    <a16:creationId xmlns:a16="http://schemas.microsoft.com/office/drawing/2014/main" id="{9E7467A8-E9B8-4F9C-B877-68ED36DE6E3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404149" y="8382382"/>
                <a:ext cx="63360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156" name="Ink 3156">
                <a:extLst>
                  <a:ext uri="{FF2B5EF4-FFF2-40B4-BE49-F238E27FC236}">
                    <a16:creationId xmlns:a16="http://schemas.microsoft.com/office/drawing/2014/main" id="{7B373C43-CEAA-57A1-E674-26C7EA1BD1EE}"/>
                  </a:ext>
                </a:extLst>
              </p14:cNvPr>
              <p14:cNvContentPartPr/>
              <p14:nvPr/>
            </p14:nvContentPartPr>
            <p14:xfrm>
              <a:off x="3069069" y="8460502"/>
              <a:ext cx="1231200" cy="292680"/>
            </p14:xfrm>
          </p:contentPart>
        </mc:Choice>
        <mc:Fallback xmlns="">
          <p:pic>
            <p:nvPicPr>
              <p:cNvPr id="3156" name="Ink 3156">
                <a:extLst>
                  <a:ext uri="{FF2B5EF4-FFF2-40B4-BE49-F238E27FC236}">
                    <a16:creationId xmlns:a16="http://schemas.microsoft.com/office/drawing/2014/main" id="{7B373C43-CEAA-57A1-E674-26C7EA1BD1E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061509" y="8452942"/>
                <a:ext cx="124596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3BC6D14-17CD-B2F5-B104-5940A9991F6B}"/>
                  </a:ext>
                </a:extLst>
              </p14:cNvPr>
              <p14:cNvContentPartPr/>
              <p14:nvPr/>
            </p14:nvContentPartPr>
            <p14:xfrm>
              <a:off x="2604425" y="1851862"/>
              <a:ext cx="124920" cy="136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3BC6D14-17CD-B2F5-B104-5940A9991F6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94345" y="1841782"/>
                <a:ext cx="14508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1ADB5D-0A2D-FB47-EBCA-66774E3300FC}"/>
                  </a:ext>
                </a:extLst>
              </p14:cNvPr>
              <p14:cNvContentPartPr/>
              <p14:nvPr/>
            </p14:nvContentPartPr>
            <p14:xfrm>
              <a:off x="2629985" y="2131222"/>
              <a:ext cx="122760" cy="14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1ADB5D-0A2D-FB47-EBCA-66774E3300F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19905" y="2121142"/>
                <a:ext cx="14292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E20B275-6772-B845-D6C3-D3582567E3B8}"/>
                  </a:ext>
                </a:extLst>
              </p14:cNvPr>
              <p14:cNvContentPartPr/>
              <p14:nvPr/>
            </p14:nvContentPartPr>
            <p14:xfrm>
              <a:off x="2641505" y="2516782"/>
              <a:ext cx="14040" cy="150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E20B275-6772-B845-D6C3-D3582567E3B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631425" y="2506702"/>
                <a:ext cx="345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A16C68C-4697-184D-2FA1-CFFC7AC721DF}"/>
                  </a:ext>
                </a:extLst>
              </p14:cNvPr>
              <p14:cNvContentPartPr/>
              <p14:nvPr/>
            </p14:nvContentPartPr>
            <p14:xfrm>
              <a:off x="2597945" y="2860942"/>
              <a:ext cx="113400" cy="162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A16C68C-4697-184D-2FA1-CFFC7AC721D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587865" y="2850502"/>
                <a:ext cx="13356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8DEF943-7522-D409-A49F-7D2FAA737900}"/>
                  </a:ext>
                </a:extLst>
              </p14:cNvPr>
              <p14:cNvContentPartPr/>
              <p14:nvPr/>
            </p14:nvContentPartPr>
            <p14:xfrm>
              <a:off x="2609465" y="3225622"/>
              <a:ext cx="147960" cy="162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8DEF943-7522-D409-A49F-7D2FAA73790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599385" y="3215542"/>
                <a:ext cx="1681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AAB351-5202-81C6-F496-BCDFED7EBEF3}"/>
                  </a:ext>
                </a:extLst>
              </p14:cNvPr>
              <p14:cNvContentPartPr/>
              <p14:nvPr/>
            </p14:nvContentPartPr>
            <p14:xfrm>
              <a:off x="2598665" y="3562942"/>
              <a:ext cx="146880" cy="138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AAB351-5202-81C6-F496-BCDFED7EBEF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588585" y="3552862"/>
                <a:ext cx="1670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2AE4604-6539-8B26-E41E-8CFF6DAA867D}"/>
                  </a:ext>
                </a:extLst>
              </p14:cNvPr>
              <p14:cNvContentPartPr/>
              <p14:nvPr/>
            </p14:nvContentPartPr>
            <p14:xfrm>
              <a:off x="2648345" y="3828262"/>
              <a:ext cx="18720" cy="136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2AE4604-6539-8B26-E41E-8CFF6DAA867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640785" y="3820702"/>
                <a:ext cx="3384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0" name="Ink 21">
                <a:extLst>
                  <a:ext uri="{FF2B5EF4-FFF2-40B4-BE49-F238E27FC236}">
                    <a16:creationId xmlns:a16="http://schemas.microsoft.com/office/drawing/2014/main" id="{7CD9FC12-B0CF-C99C-3252-AA703D8EC201}"/>
                  </a:ext>
                </a:extLst>
              </p14:cNvPr>
              <p14:cNvContentPartPr/>
              <p14:nvPr/>
            </p14:nvContentPartPr>
            <p14:xfrm>
              <a:off x="2532785" y="1382062"/>
              <a:ext cx="162360" cy="216000"/>
            </p14:xfrm>
          </p:contentPart>
        </mc:Choice>
        <mc:Fallback>
          <p:pic>
            <p:nvPicPr>
              <p:cNvPr id="20" name="Ink 21">
                <a:extLst>
                  <a:ext uri="{FF2B5EF4-FFF2-40B4-BE49-F238E27FC236}">
                    <a16:creationId xmlns:a16="http://schemas.microsoft.com/office/drawing/2014/main" id="{7CD9FC12-B0CF-C99C-3252-AA703D8EC20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525208" y="1374502"/>
                <a:ext cx="177514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65EA477A-2BC8-28F6-541C-321CCD59E7DB}"/>
                  </a:ext>
                </a:extLst>
              </p14:cNvPr>
              <p14:cNvContentPartPr/>
              <p14:nvPr/>
            </p14:nvContentPartPr>
            <p14:xfrm>
              <a:off x="3038585" y="1380622"/>
              <a:ext cx="249480" cy="210600"/>
            </p14:xfrm>
          </p:contentPart>
        </mc:Choice>
        <mc:Fallback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65EA477A-2BC8-28F6-541C-321CCD59E7D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031036" y="1373062"/>
                <a:ext cx="264578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2" name="Ink 33">
                <a:extLst>
                  <a:ext uri="{FF2B5EF4-FFF2-40B4-BE49-F238E27FC236}">
                    <a16:creationId xmlns:a16="http://schemas.microsoft.com/office/drawing/2014/main" id="{D1D85C31-36F6-DECE-132F-9941EBA58B62}"/>
                  </a:ext>
                </a:extLst>
              </p14:cNvPr>
              <p14:cNvContentPartPr/>
              <p14:nvPr/>
            </p14:nvContentPartPr>
            <p14:xfrm>
              <a:off x="3525665" y="1387462"/>
              <a:ext cx="199080" cy="164160"/>
            </p14:xfrm>
          </p:contentPart>
        </mc:Choice>
        <mc:Fallback>
          <p:pic>
            <p:nvPicPr>
              <p:cNvPr id="32" name="Ink 33">
                <a:extLst>
                  <a:ext uri="{FF2B5EF4-FFF2-40B4-BE49-F238E27FC236}">
                    <a16:creationId xmlns:a16="http://schemas.microsoft.com/office/drawing/2014/main" id="{D1D85C31-36F6-DECE-132F-9941EBA58B6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518105" y="1379902"/>
                <a:ext cx="21384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7" name="Ink 37">
                <a:extLst>
                  <a:ext uri="{FF2B5EF4-FFF2-40B4-BE49-F238E27FC236}">
                    <a16:creationId xmlns:a16="http://schemas.microsoft.com/office/drawing/2014/main" id="{5AF65C9C-E177-FFD0-2C30-B47AF2A1FC02}"/>
                  </a:ext>
                </a:extLst>
              </p14:cNvPr>
              <p14:cNvContentPartPr/>
              <p14:nvPr/>
            </p14:nvContentPartPr>
            <p14:xfrm>
              <a:off x="3657785" y="1378462"/>
              <a:ext cx="127080" cy="189720"/>
            </p14:xfrm>
          </p:contentPart>
        </mc:Choice>
        <mc:Fallback>
          <p:pic>
            <p:nvPicPr>
              <p:cNvPr id="37" name="Ink 37">
                <a:extLst>
                  <a:ext uri="{FF2B5EF4-FFF2-40B4-BE49-F238E27FC236}">
                    <a16:creationId xmlns:a16="http://schemas.microsoft.com/office/drawing/2014/main" id="{5AF65C9C-E177-FFD0-2C30-B47AF2A1FC0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650225" y="1370902"/>
                <a:ext cx="1422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" name="Ink 41">
                <a:extLst>
                  <a:ext uri="{FF2B5EF4-FFF2-40B4-BE49-F238E27FC236}">
                    <a16:creationId xmlns:a16="http://schemas.microsoft.com/office/drawing/2014/main" id="{521DAD01-7B07-7949-F627-F2CC0B3981A6}"/>
                  </a:ext>
                </a:extLst>
              </p14:cNvPr>
              <p14:cNvContentPartPr/>
              <p14:nvPr/>
            </p14:nvContentPartPr>
            <p14:xfrm>
              <a:off x="4082225" y="1359742"/>
              <a:ext cx="219960" cy="254520"/>
            </p14:xfrm>
          </p:contentPart>
        </mc:Choice>
        <mc:Fallback>
          <p:pic>
            <p:nvPicPr>
              <p:cNvPr id="41" name="Ink 41">
                <a:extLst>
                  <a:ext uri="{FF2B5EF4-FFF2-40B4-BE49-F238E27FC236}">
                    <a16:creationId xmlns:a16="http://schemas.microsoft.com/office/drawing/2014/main" id="{521DAD01-7B07-7949-F627-F2CC0B3981A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074653" y="1352182"/>
                <a:ext cx="235105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4" name="Ink 45">
                <a:extLst>
                  <a:ext uri="{FF2B5EF4-FFF2-40B4-BE49-F238E27FC236}">
                    <a16:creationId xmlns:a16="http://schemas.microsoft.com/office/drawing/2014/main" id="{6C722679-4CC5-F97E-2C92-B0920449B9A0}"/>
                  </a:ext>
                </a:extLst>
              </p14:cNvPr>
              <p14:cNvContentPartPr/>
              <p14:nvPr/>
            </p14:nvContentPartPr>
            <p14:xfrm>
              <a:off x="4498025" y="1398982"/>
              <a:ext cx="219600" cy="194400"/>
            </p14:xfrm>
          </p:contentPart>
        </mc:Choice>
        <mc:Fallback>
          <p:pic>
            <p:nvPicPr>
              <p:cNvPr id="44" name="Ink 45">
                <a:extLst>
                  <a:ext uri="{FF2B5EF4-FFF2-40B4-BE49-F238E27FC236}">
                    <a16:creationId xmlns:a16="http://schemas.microsoft.com/office/drawing/2014/main" id="{6C722679-4CC5-F97E-2C92-B0920449B9A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490465" y="1391408"/>
                <a:ext cx="234720" cy="209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8" name="Ink 48">
                <a:extLst>
                  <a:ext uri="{FF2B5EF4-FFF2-40B4-BE49-F238E27FC236}">
                    <a16:creationId xmlns:a16="http://schemas.microsoft.com/office/drawing/2014/main" id="{BEE3D2CF-4CF5-8C3F-D388-59590BCF0980}"/>
                  </a:ext>
                </a:extLst>
              </p14:cNvPr>
              <p14:cNvContentPartPr/>
              <p14:nvPr/>
            </p14:nvContentPartPr>
            <p14:xfrm>
              <a:off x="4921745" y="1401502"/>
              <a:ext cx="197640" cy="150480"/>
            </p14:xfrm>
          </p:contentPart>
        </mc:Choice>
        <mc:Fallback>
          <p:pic>
            <p:nvPicPr>
              <p:cNvPr id="48" name="Ink 48">
                <a:extLst>
                  <a:ext uri="{FF2B5EF4-FFF2-40B4-BE49-F238E27FC236}">
                    <a16:creationId xmlns:a16="http://schemas.microsoft.com/office/drawing/2014/main" id="{BEE3D2CF-4CF5-8C3F-D388-59590BCF098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914185" y="1393942"/>
                <a:ext cx="21276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1" name="Ink 52">
                <a:extLst>
                  <a:ext uri="{FF2B5EF4-FFF2-40B4-BE49-F238E27FC236}">
                    <a16:creationId xmlns:a16="http://schemas.microsoft.com/office/drawing/2014/main" id="{AD44E8B4-09BB-51B0-D324-BB7C49E0CBD4}"/>
                  </a:ext>
                </a:extLst>
              </p14:cNvPr>
              <p14:cNvContentPartPr/>
              <p14:nvPr/>
            </p14:nvContentPartPr>
            <p14:xfrm>
              <a:off x="5169785" y="1413022"/>
              <a:ext cx="113760" cy="152640"/>
            </p14:xfrm>
          </p:contentPart>
        </mc:Choice>
        <mc:Fallback>
          <p:pic>
            <p:nvPicPr>
              <p:cNvPr id="51" name="Ink 52">
                <a:extLst>
                  <a:ext uri="{FF2B5EF4-FFF2-40B4-BE49-F238E27FC236}">
                    <a16:creationId xmlns:a16="http://schemas.microsoft.com/office/drawing/2014/main" id="{AD44E8B4-09BB-51B0-D324-BB7C49E0CBD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162201" y="1405462"/>
                <a:ext cx="128928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7" name="Ink 57">
                <a:extLst>
                  <a:ext uri="{FF2B5EF4-FFF2-40B4-BE49-F238E27FC236}">
                    <a16:creationId xmlns:a16="http://schemas.microsoft.com/office/drawing/2014/main" id="{5B69CC74-88CB-C497-682D-E6D81863C9A7}"/>
                  </a:ext>
                </a:extLst>
              </p14:cNvPr>
              <p14:cNvContentPartPr/>
              <p14:nvPr/>
            </p14:nvContentPartPr>
            <p14:xfrm>
              <a:off x="5597167" y="1406135"/>
              <a:ext cx="263520" cy="171360"/>
            </p14:xfrm>
          </p:contentPart>
        </mc:Choice>
        <mc:Fallback>
          <p:pic>
            <p:nvPicPr>
              <p:cNvPr id="57" name="Ink 57">
                <a:extLst>
                  <a:ext uri="{FF2B5EF4-FFF2-40B4-BE49-F238E27FC236}">
                    <a16:creationId xmlns:a16="http://schemas.microsoft.com/office/drawing/2014/main" id="{5B69CC74-88CB-C497-682D-E6D81863C9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589607" y="1398575"/>
                <a:ext cx="2786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EEF8D60-1D90-5790-82A0-E82B63960E8D}"/>
                  </a:ext>
                </a:extLst>
              </p14:cNvPr>
              <p14:cNvContentPartPr/>
              <p14:nvPr/>
            </p14:nvContentPartPr>
            <p14:xfrm>
              <a:off x="3027291" y="1828484"/>
              <a:ext cx="150120" cy="1666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EEF8D60-1D90-5790-82A0-E82B63960E8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017211" y="1818404"/>
                <a:ext cx="17028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96F2B09-91DF-DDAE-1FD4-908F45C2D623}"/>
                  </a:ext>
                </a:extLst>
              </p14:cNvPr>
              <p14:cNvContentPartPr/>
              <p14:nvPr/>
            </p14:nvContentPartPr>
            <p14:xfrm>
              <a:off x="3030531" y="2115044"/>
              <a:ext cx="139680" cy="1778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96F2B09-91DF-DDAE-1FD4-908F45C2D62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020451" y="2104964"/>
                <a:ext cx="1598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583A287-4060-B6E7-2BE5-E7DA83E6408B}"/>
                  </a:ext>
                </a:extLst>
              </p14:cNvPr>
              <p14:cNvContentPartPr/>
              <p14:nvPr/>
            </p14:nvContentPartPr>
            <p14:xfrm>
              <a:off x="3116931" y="2546684"/>
              <a:ext cx="16560" cy="1756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583A287-4060-B6E7-2BE5-E7DA83E6408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106851" y="2536604"/>
                <a:ext cx="367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52D700F-3876-9E4F-3B61-F8EF01468709}"/>
                  </a:ext>
                </a:extLst>
              </p14:cNvPr>
              <p14:cNvContentPartPr/>
              <p14:nvPr/>
            </p14:nvContentPartPr>
            <p14:xfrm>
              <a:off x="3073371" y="2851604"/>
              <a:ext cx="119880" cy="1828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52D700F-3876-9E4F-3B61-F8EF0146870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063291" y="2841524"/>
                <a:ext cx="14004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4DF9A72-0D54-6175-B78C-CC7B0CC9BBAB}"/>
                  </a:ext>
                </a:extLst>
              </p14:cNvPr>
              <p14:cNvContentPartPr/>
              <p14:nvPr/>
            </p14:nvContentPartPr>
            <p14:xfrm>
              <a:off x="3059331" y="3225644"/>
              <a:ext cx="133920" cy="1990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4DF9A72-0D54-6175-B78C-CC7B0CC9BBA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049251" y="3215564"/>
                <a:ext cx="15408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3137" name="Ink 3136">
                <a:extLst>
                  <a:ext uri="{FF2B5EF4-FFF2-40B4-BE49-F238E27FC236}">
                    <a16:creationId xmlns:a16="http://schemas.microsoft.com/office/drawing/2014/main" id="{6A336E84-192E-04FC-698C-C567283434D8}"/>
                  </a:ext>
                </a:extLst>
              </p14:cNvPr>
              <p14:cNvContentPartPr/>
              <p14:nvPr/>
            </p14:nvContentPartPr>
            <p14:xfrm>
              <a:off x="3045651" y="3548924"/>
              <a:ext cx="129240" cy="138960"/>
            </p14:xfrm>
          </p:contentPart>
        </mc:Choice>
        <mc:Fallback>
          <p:pic>
            <p:nvPicPr>
              <p:cNvPr id="3137" name="Ink 3136">
                <a:extLst>
                  <a:ext uri="{FF2B5EF4-FFF2-40B4-BE49-F238E27FC236}">
                    <a16:creationId xmlns:a16="http://schemas.microsoft.com/office/drawing/2014/main" id="{6A336E84-192E-04FC-698C-C567283434D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035571" y="3538844"/>
                <a:ext cx="14976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3138" name="Ink 3137">
                <a:extLst>
                  <a:ext uri="{FF2B5EF4-FFF2-40B4-BE49-F238E27FC236}">
                    <a16:creationId xmlns:a16="http://schemas.microsoft.com/office/drawing/2014/main" id="{3D9C2235-D9F6-F73D-5892-07240BCB9804}"/>
                  </a:ext>
                </a:extLst>
              </p14:cNvPr>
              <p14:cNvContentPartPr/>
              <p14:nvPr/>
            </p14:nvContentPartPr>
            <p14:xfrm>
              <a:off x="3087051" y="3795884"/>
              <a:ext cx="34920" cy="120600"/>
            </p14:xfrm>
          </p:contentPart>
        </mc:Choice>
        <mc:Fallback>
          <p:pic>
            <p:nvPicPr>
              <p:cNvPr id="3138" name="Ink 3137">
                <a:extLst>
                  <a:ext uri="{FF2B5EF4-FFF2-40B4-BE49-F238E27FC236}">
                    <a16:creationId xmlns:a16="http://schemas.microsoft.com/office/drawing/2014/main" id="{3D9C2235-D9F6-F73D-5892-07240BCB980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076971" y="3785804"/>
                <a:ext cx="550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3140" name="Ink 3139">
                <a:extLst>
                  <a:ext uri="{FF2B5EF4-FFF2-40B4-BE49-F238E27FC236}">
                    <a16:creationId xmlns:a16="http://schemas.microsoft.com/office/drawing/2014/main" id="{9E60DB65-A50E-55AA-64D0-7A003487351B}"/>
                  </a:ext>
                </a:extLst>
              </p14:cNvPr>
              <p14:cNvContentPartPr/>
              <p14:nvPr/>
            </p14:nvContentPartPr>
            <p14:xfrm>
              <a:off x="3575571" y="3756644"/>
              <a:ext cx="153360" cy="157320"/>
            </p14:xfrm>
          </p:contentPart>
        </mc:Choice>
        <mc:Fallback>
          <p:pic>
            <p:nvPicPr>
              <p:cNvPr id="3140" name="Ink 3139">
                <a:extLst>
                  <a:ext uri="{FF2B5EF4-FFF2-40B4-BE49-F238E27FC236}">
                    <a16:creationId xmlns:a16="http://schemas.microsoft.com/office/drawing/2014/main" id="{9E60DB65-A50E-55AA-64D0-7A003487351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565491" y="3746564"/>
                <a:ext cx="17352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141" name="Ink 3140">
                <a:extLst>
                  <a:ext uri="{FF2B5EF4-FFF2-40B4-BE49-F238E27FC236}">
                    <a16:creationId xmlns:a16="http://schemas.microsoft.com/office/drawing/2014/main" id="{B7F0F308-CAC6-0B7F-3C97-57CFBA4DAE60}"/>
                  </a:ext>
                </a:extLst>
              </p14:cNvPr>
              <p14:cNvContentPartPr/>
              <p14:nvPr/>
            </p14:nvContentPartPr>
            <p14:xfrm>
              <a:off x="4017651" y="3775364"/>
              <a:ext cx="157320" cy="173160"/>
            </p14:xfrm>
          </p:contentPart>
        </mc:Choice>
        <mc:Fallback>
          <p:pic>
            <p:nvPicPr>
              <p:cNvPr id="3141" name="Ink 3140">
                <a:extLst>
                  <a:ext uri="{FF2B5EF4-FFF2-40B4-BE49-F238E27FC236}">
                    <a16:creationId xmlns:a16="http://schemas.microsoft.com/office/drawing/2014/main" id="{B7F0F308-CAC6-0B7F-3C97-57CFBA4DAE6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007571" y="3765284"/>
                <a:ext cx="17748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142" name="Ink 3141">
                <a:extLst>
                  <a:ext uri="{FF2B5EF4-FFF2-40B4-BE49-F238E27FC236}">
                    <a16:creationId xmlns:a16="http://schemas.microsoft.com/office/drawing/2014/main" id="{7ACA88AE-BAC1-E9B0-EC3D-E1BDFAD6A98E}"/>
                  </a:ext>
                </a:extLst>
              </p14:cNvPr>
              <p14:cNvContentPartPr/>
              <p14:nvPr/>
            </p14:nvContentPartPr>
            <p14:xfrm>
              <a:off x="4493211" y="3786884"/>
              <a:ext cx="164160" cy="131400"/>
            </p14:xfrm>
          </p:contentPart>
        </mc:Choice>
        <mc:Fallback>
          <p:pic>
            <p:nvPicPr>
              <p:cNvPr id="3142" name="Ink 3141">
                <a:extLst>
                  <a:ext uri="{FF2B5EF4-FFF2-40B4-BE49-F238E27FC236}">
                    <a16:creationId xmlns:a16="http://schemas.microsoft.com/office/drawing/2014/main" id="{7ACA88AE-BAC1-E9B0-EC3D-E1BDFAD6A98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483131" y="3776804"/>
                <a:ext cx="1846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3143" name="Ink 3142">
                <a:extLst>
                  <a:ext uri="{FF2B5EF4-FFF2-40B4-BE49-F238E27FC236}">
                    <a16:creationId xmlns:a16="http://schemas.microsoft.com/office/drawing/2014/main" id="{B19143B7-75C1-7435-F8CF-E18DC36019CF}"/>
                  </a:ext>
                </a:extLst>
              </p14:cNvPr>
              <p14:cNvContentPartPr/>
              <p14:nvPr/>
            </p14:nvContentPartPr>
            <p14:xfrm>
              <a:off x="4992171" y="3789044"/>
              <a:ext cx="163080" cy="141120"/>
            </p14:xfrm>
          </p:contentPart>
        </mc:Choice>
        <mc:Fallback>
          <p:pic>
            <p:nvPicPr>
              <p:cNvPr id="3143" name="Ink 3142">
                <a:extLst>
                  <a:ext uri="{FF2B5EF4-FFF2-40B4-BE49-F238E27FC236}">
                    <a16:creationId xmlns:a16="http://schemas.microsoft.com/office/drawing/2014/main" id="{B19143B7-75C1-7435-F8CF-E18DC36019C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982091" y="3778964"/>
                <a:ext cx="1832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3144" name="Ink 3143">
                <a:extLst>
                  <a:ext uri="{FF2B5EF4-FFF2-40B4-BE49-F238E27FC236}">
                    <a16:creationId xmlns:a16="http://schemas.microsoft.com/office/drawing/2014/main" id="{4D5400CF-B558-B4B5-F627-5C5C5FDBA184}"/>
                  </a:ext>
                </a:extLst>
              </p14:cNvPr>
              <p14:cNvContentPartPr/>
              <p14:nvPr/>
            </p14:nvContentPartPr>
            <p14:xfrm>
              <a:off x="5638731" y="3775364"/>
              <a:ext cx="175680" cy="157320"/>
            </p14:xfrm>
          </p:contentPart>
        </mc:Choice>
        <mc:Fallback>
          <p:pic>
            <p:nvPicPr>
              <p:cNvPr id="3144" name="Ink 3143">
                <a:extLst>
                  <a:ext uri="{FF2B5EF4-FFF2-40B4-BE49-F238E27FC236}">
                    <a16:creationId xmlns:a16="http://schemas.microsoft.com/office/drawing/2014/main" id="{4D5400CF-B558-B4B5-F627-5C5C5FDBA18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631171" y="3767804"/>
                <a:ext cx="1908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3145" name="Ink 3144">
                <a:extLst>
                  <a:ext uri="{FF2B5EF4-FFF2-40B4-BE49-F238E27FC236}">
                    <a16:creationId xmlns:a16="http://schemas.microsoft.com/office/drawing/2014/main" id="{9135C936-E590-F5D4-32D5-76BF7E9B8096}"/>
                  </a:ext>
                </a:extLst>
              </p14:cNvPr>
              <p14:cNvContentPartPr/>
              <p14:nvPr/>
            </p14:nvContentPartPr>
            <p14:xfrm>
              <a:off x="5694171" y="3569804"/>
              <a:ext cx="14040" cy="129600"/>
            </p14:xfrm>
          </p:contentPart>
        </mc:Choice>
        <mc:Fallback>
          <p:pic>
            <p:nvPicPr>
              <p:cNvPr id="3145" name="Ink 3144">
                <a:extLst>
                  <a:ext uri="{FF2B5EF4-FFF2-40B4-BE49-F238E27FC236}">
                    <a16:creationId xmlns:a16="http://schemas.microsoft.com/office/drawing/2014/main" id="{9135C936-E590-F5D4-32D5-76BF7E9B809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686611" y="3562244"/>
                <a:ext cx="291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3146" name="Ink 3145">
                <a:extLst>
                  <a:ext uri="{FF2B5EF4-FFF2-40B4-BE49-F238E27FC236}">
                    <a16:creationId xmlns:a16="http://schemas.microsoft.com/office/drawing/2014/main" id="{2E1CC5E9-6690-4E80-34DA-BEA158610858}"/>
                  </a:ext>
                </a:extLst>
              </p14:cNvPr>
              <p14:cNvContentPartPr/>
              <p14:nvPr/>
            </p14:nvContentPartPr>
            <p14:xfrm>
              <a:off x="5620371" y="1821644"/>
              <a:ext cx="145440" cy="187200"/>
            </p14:xfrm>
          </p:contentPart>
        </mc:Choice>
        <mc:Fallback>
          <p:pic>
            <p:nvPicPr>
              <p:cNvPr id="3146" name="Ink 3145">
                <a:extLst>
                  <a:ext uri="{FF2B5EF4-FFF2-40B4-BE49-F238E27FC236}">
                    <a16:creationId xmlns:a16="http://schemas.microsoft.com/office/drawing/2014/main" id="{2E1CC5E9-6690-4E80-34DA-BEA15861085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612811" y="1814084"/>
                <a:ext cx="16056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148" name="Ink 3147">
                <a:extLst>
                  <a:ext uri="{FF2B5EF4-FFF2-40B4-BE49-F238E27FC236}">
                    <a16:creationId xmlns:a16="http://schemas.microsoft.com/office/drawing/2014/main" id="{E381B17A-7A79-A02E-19E0-BD5E2C999731}"/>
                  </a:ext>
                </a:extLst>
              </p14:cNvPr>
              <p14:cNvContentPartPr/>
              <p14:nvPr/>
            </p14:nvContentPartPr>
            <p14:xfrm>
              <a:off x="5622531" y="2101004"/>
              <a:ext cx="138960" cy="164160"/>
            </p14:xfrm>
          </p:contentPart>
        </mc:Choice>
        <mc:Fallback>
          <p:pic>
            <p:nvPicPr>
              <p:cNvPr id="3148" name="Ink 3147">
                <a:extLst>
                  <a:ext uri="{FF2B5EF4-FFF2-40B4-BE49-F238E27FC236}">
                    <a16:creationId xmlns:a16="http://schemas.microsoft.com/office/drawing/2014/main" id="{E381B17A-7A79-A02E-19E0-BD5E2C99973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614971" y="2093444"/>
                <a:ext cx="15408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149" name="Ink 3148">
                <a:extLst>
                  <a:ext uri="{FF2B5EF4-FFF2-40B4-BE49-F238E27FC236}">
                    <a16:creationId xmlns:a16="http://schemas.microsoft.com/office/drawing/2014/main" id="{04A0F86A-180C-8C1D-A452-C86BA4D536A3}"/>
                  </a:ext>
                </a:extLst>
              </p14:cNvPr>
              <p14:cNvContentPartPr/>
              <p14:nvPr/>
            </p14:nvContentPartPr>
            <p14:xfrm>
              <a:off x="5617851" y="2458844"/>
              <a:ext cx="145800" cy="168840"/>
            </p14:xfrm>
          </p:contentPart>
        </mc:Choice>
        <mc:Fallback>
          <p:pic>
            <p:nvPicPr>
              <p:cNvPr id="3149" name="Ink 3148">
                <a:extLst>
                  <a:ext uri="{FF2B5EF4-FFF2-40B4-BE49-F238E27FC236}">
                    <a16:creationId xmlns:a16="http://schemas.microsoft.com/office/drawing/2014/main" id="{04A0F86A-180C-8C1D-A452-C86BA4D536A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610291" y="2451644"/>
                <a:ext cx="1609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151" name="Ink 3150">
                <a:extLst>
                  <a:ext uri="{FF2B5EF4-FFF2-40B4-BE49-F238E27FC236}">
                    <a16:creationId xmlns:a16="http://schemas.microsoft.com/office/drawing/2014/main" id="{255E1EC9-EB81-BBDD-132D-A0038284FCBE}"/>
                  </a:ext>
                </a:extLst>
              </p14:cNvPr>
              <p14:cNvContentPartPr/>
              <p14:nvPr/>
            </p14:nvContentPartPr>
            <p14:xfrm>
              <a:off x="5583291" y="2858444"/>
              <a:ext cx="180360" cy="157320"/>
            </p14:xfrm>
          </p:contentPart>
        </mc:Choice>
        <mc:Fallback>
          <p:pic>
            <p:nvPicPr>
              <p:cNvPr id="3151" name="Ink 3150">
                <a:extLst>
                  <a:ext uri="{FF2B5EF4-FFF2-40B4-BE49-F238E27FC236}">
                    <a16:creationId xmlns:a16="http://schemas.microsoft.com/office/drawing/2014/main" id="{255E1EC9-EB81-BBDD-132D-A0038284FCB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575731" y="2850884"/>
                <a:ext cx="1954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3152" name="Ink 3151">
                <a:extLst>
                  <a:ext uri="{FF2B5EF4-FFF2-40B4-BE49-F238E27FC236}">
                    <a16:creationId xmlns:a16="http://schemas.microsoft.com/office/drawing/2014/main" id="{FA8E639B-2B24-B172-22EC-92C6BD774761}"/>
                  </a:ext>
                </a:extLst>
              </p14:cNvPr>
              <p14:cNvContentPartPr/>
              <p14:nvPr/>
            </p14:nvContentPartPr>
            <p14:xfrm>
              <a:off x="5551971" y="3170204"/>
              <a:ext cx="179280" cy="175680"/>
            </p14:xfrm>
          </p:contentPart>
        </mc:Choice>
        <mc:Fallback>
          <p:pic>
            <p:nvPicPr>
              <p:cNvPr id="3152" name="Ink 3151">
                <a:extLst>
                  <a:ext uri="{FF2B5EF4-FFF2-40B4-BE49-F238E27FC236}">
                    <a16:creationId xmlns:a16="http://schemas.microsoft.com/office/drawing/2014/main" id="{FA8E639B-2B24-B172-22EC-92C6BD77476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544411" y="3162644"/>
                <a:ext cx="19440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3155" name="Ink 3156">
                <a:extLst>
                  <a:ext uri="{FF2B5EF4-FFF2-40B4-BE49-F238E27FC236}">
                    <a16:creationId xmlns:a16="http://schemas.microsoft.com/office/drawing/2014/main" id="{BBA92E5C-3A34-4D0C-303E-EF0EA74E5ED4}"/>
                  </a:ext>
                </a:extLst>
              </p14:cNvPr>
              <p14:cNvContentPartPr/>
              <p14:nvPr/>
            </p14:nvContentPartPr>
            <p14:xfrm>
              <a:off x="5010727" y="1840538"/>
              <a:ext cx="216720" cy="464040"/>
            </p14:xfrm>
          </p:contentPart>
        </mc:Choice>
        <mc:Fallback>
          <p:pic>
            <p:nvPicPr>
              <p:cNvPr id="3155" name="Ink 3156">
                <a:extLst>
                  <a:ext uri="{FF2B5EF4-FFF2-40B4-BE49-F238E27FC236}">
                    <a16:creationId xmlns:a16="http://schemas.microsoft.com/office/drawing/2014/main" id="{BBA92E5C-3A34-4D0C-303E-EF0EA74E5ED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003180" y="1832978"/>
                <a:ext cx="231815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3157" name="Ink 3156">
                <a:extLst>
                  <a:ext uri="{FF2B5EF4-FFF2-40B4-BE49-F238E27FC236}">
                    <a16:creationId xmlns:a16="http://schemas.microsoft.com/office/drawing/2014/main" id="{E0AC4D6F-94CC-69DC-ECBD-FED9A6F8B0AB}"/>
                  </a:ext>
                </a:extLst>
              </p14:cNvPr>
              <p14:cNvContentPartPr/>
              <p14:nvPr/>
            </p14:nvContentPartPr>
            <p14:xfrm>
              <a:off x="5128447" y="2440658"/>
              <a:ext cx="11880" cy="203400"/>
            </p14:xfrm>
          </p:contentPart>
        </mc:Choice>
        <mc:Fallback>
          <p:pic>
            <p:nvPicPr>
              <p:cNvPr id="3157" name="Ink 3156">
                <a:extLst>
                  <a:ext uri="{FF2B5EF4-FFF2-40B4-BE49-F238E27FC236}">
                    <a16:creationId xmlns:a16="http://schemas.microsoft.com/office/drawing/2014/main" id="{E0AC4D6F-94CC-69DC-ECBD-FED9A6F8B0A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120887" y="2433098"/>
                <a:ext cx="270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158" name="Ink 3157">
                <a:extLst>
                  <a:ext uri="{FF2B5EF4-FFF2-40B4-BE49-F238E27FC236}">
                    <a16:creationId xmlns:a16="http://schemas.microsoft.com/office/drawing/2014/main" id="{CA46FC0E-70E9-E221-1F7A-8B598108F011}"/>
                  </a:ext>
                </a:extLst>
              </p14:cNvPr>
              <p14:cNvContentPartPr/>
              <p14:nvPr/>
            </p14:nvContentPartPr>
            <p14:xfrm>
              <a:off x="5045287" y="2849258"/>
              <a:ext cx="162000" cy="187560"/>
            </p14:xfrm>
          </p:contentPart>
        </mc:Choice>
        <mc:Fallback>
          <p:pic>
            <p:nvPicPr>
              <p:cNvPr id="3158" name="Ink 3157">
                <a:extLst>
                  <a:ext uri="{FF2B5EF4-FFF2-40B4-BE49-F238E27FC236}">
                    <a16:creationId xmlns:a16="http://schemas.microsoft.com/office/drawing/2014/main" id="{CA46FC0E-70E9-E221-1F7A-8B598108F01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037727" y="2841698"/>
                <a:ext cx="17712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161" name="Ink 3161">
                <a:extLst>
                  <a:ext uri="{FF2B5EF4-FFF2-40B4-BE49-F238E27FC236}">
                    <a16:creationId xmlns:a16="http://schemas.microsoft.com/office/drawing/2014/main" id="{60400DDE-DEE0-0B23-FB87-6707F4DAA4D7}"/>
                  </a:ext>
                </a:extLst>
              </p14:cNvPr>
              <p14:cNvContentPartPr/>
              <p14:nvPr/>
            </p14:nvContentPartPr>
            <p14:xfrm>
              <a:off x="5020807" y="3167858"/>
              <a:ext cx="211680" cy="461160"/>
            </p14:xfrm>
          </p:contentPart>
        </mc:Choice>
        <mc:Fallback>
          <p:pic>
            <p:nvPicPr>
              <p:cNvPr id="3161" name="Ink 3161">
                <a:extLst>
                  <a:ext uri="{FF2B5EF4-FFF2-40B4-BE49-F238E27FC236}">
                    <a16:creationId xmlns:a16="http://schemas.microsoft.com/office/drawing/2014/main" id="{60400DDE-DEE0-0B23-FB87-6707F4DAA4D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013247" y="3160292"/>
                <a:ext cx="226800" cy="476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162" name="Ink 3161">
                <a:extLst>
                  <a:ext uri="{FF2B5EF4-FFF2-40B4-BE49-F238E27FC236}">
                    <a16:creationId xmlns:a16="http://schemas.microsoft.com/office/drawing/2014/main" id="{418ECE0B-8A6E-71DD-C55B-364A1EFFC207}"/>
                  </a:ext>
                </a:extLst>
              </p14:cNvPr>
              <p14:cNvContentPartPr/>
              <p14:nvPr/>
            </p14:nvContentPartPr>
            <p14:xfrm>
              <a:off x="3615829" y="3532898"/>
              <a:ext cx="9720" cy="129240"/>
            </p14:xfrm>
          </p:contentPart>
        </mc:Choice>
        <mc:Fallback>
          <p:pic>
            <p:nvPicPr>
              <p:cNvPr id="3162" name="Ink 3161">
                <a:extLst>
                  <a:ext uri="{FF2B5EF4-FFF2-40B4-BE49-F238E27FC236}">
                    <a16:creationId xmlns:a16="http://schemas.microsoft.com/office/drawing/2014/main" id="{418ECE0B-8A6E-71DD-C55B-364A1EFFC20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608269" y="3525338"/>
                <a:ext cx="2484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163" name="Ink 3162">
                <a:extLst>
                  <a:ext uri="{FF2B5EF4-FFF2-40B4-BE49-F238E27FC236}">
                    <a16:creationId xmlns:a16="http://schemas.microsoft.com/office/drawing/2014/main" id="{10C95DD1-5E21-D942-9A33-FC820FE0F3F4}"/>
                  </a:ext>
                </a:extLst>
              </p14:cNvPr>
              <p14:cNvContentPartPr/>
              <p14:nvPr/>
            </p14:nvContentPartPr>
            <p14:xfrm>
              <a:off x="3555709" y="1814618"/>
              <a:ext cx="187560" cy="185040"/>
            </p14:xfrm>
          </p:contentPart>
        </mc:Choice>
        <mc:Fallback>
          <p:pic>
            <p:nvPicPr>
              <p:cNvPr id="3163" name="Ink 3162">
                <a:extLst>
                  <a:ext uri="{FF2B5EF4-FFF2-40B4-BE49-F238E27FC236}">
                    <a16:creationId xmlns:a16="http://schemas.microsoft.com/office/drawing/2014/main" id="{10C95DD1-5E21-D942-9A33-FC820FE0F3F4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548149" y="1807058"/>
                <a:ext cx="2023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164" name="Ink 3163">
                <a:extLst>
                  <a:ext uri="{FF2B5EF4-FFF2-40B4-BE49-F238E27FC236}">
                    <a16:creationId xmlns:a16="http://schemas.microsoft.com/office/drawing/2014/main" id="{96C147B7-7C78-B363-E016-D6250FB194B1}"/>
                  </a:ext>
                </a:extLst>
              </p14:cNvPr>
              <p14:cNvContentPartPr/>
              <p14:nvPr/>
            </p14:nvContentPartPr>
            <p14:xfrm>
              <a:off x="3555709" y="2101178"/>
              <a:ext cx="177840" cy="196200"/>
            </p14:xfrm>
          </p:contentPart>
        </mc:Choice>
        <mc:Fallback>
          <p:pic>
            <p:nvPicPr>
              <p:cNvPr id="3164" name="Ink 3163">
                <a:extLst>
                  <a:ext uri="{FF2B5EF4-FFF2-40B4-BE49-F238E27FC236}">
                    <a16:creationId xmlns:a16="http://schemas.microsoft.com/office/drawing/2014/main" id="{96C147B7-7C78-B363-E016-D6250FB194B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548149" y="2093618"/>
                <a:ext cx="19296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165" name="Ink 3164">
                <a:extLst>
                  <a:ext uri="{FF2B5EF4-FFF2-40B4-BE49-F238E27FC236}">
                    <a16:creationId xmlns:a16="http://schemas.microsoft.com/office/drawing/2014/main" id="{5E3EFBC1-F4F4-1C5B-6356-CD0A4737FDA7}"/>
                  </a:ext>
                </a:extLst>
              </p14:cNvPr>
              <p14:cNvContentPartPr/>
              <p14:nvPr/>
            </p14:nvContentPartPr>
            <p14:xfrm>
              <a:off x="3576949" y="2544698"/>
              <a:ext cx="149760" cy="187920"/>
            </p14:xfrm>
          </p:contentPart>
        </mc:Choice>
        <mc:Fallback>
          <p:pic>
            <p:nvPicPr>
              <p:cNvPr id="3165" name="Ink 3164">
                <a:extLst>
                  <a:ext uri="{FF2B5EF4-FFF2-40B4-BE49-F238E27FC236}">
                    <a16:creationId xmlns:a16="http://schemas.microsoft.com/office/drawing/2014/main" id="{5E3EFBC1-F4F4-1C5B-6356-CD0A4737FDA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569749" y="2537138"/>
                <a:ext cx="16488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166" name="Ink 3165">
                <a:extLst>
                  <a:ext uri="{FF2B5EF4-FFF2-40B4-BE49-F238E27FC236}">
                    <a16:creationId xmlns:a16="http://schemas.microsoft.com/office/drawing/2014/main" id="{E7335181-E7A8-68AC-5F2F-8C3EEA4F39AC}"/>
                  </a:ext>
                </a:extLst>
              </p14:cNvPr>
              <p14:cNvContentPartPr/>
              <p14:nvPr/>
            </p14:nvContentPartPr>
            <p14:xfrm>
              <a:off x="3596389" y="2870138"/>
              <a:ext cx="190800" cy="223920"/>
            </p14:xfrm>
          </p:contentPart>
        </mc:Choice>
        <mc:Fallback>
          <p:pic>
            <p:nvPicPr>
              <p:cNvPr id="3166" name="Ink 3165">
                <a:extLst>
                  <a:ext uri="{FF2B5EF4-FFF2-40B4-BE49-F238E27FC236}">
                    <a16:creationId xmlns:a16="http://schemas.microsoft.com/office/drawing/2014/main" id="{E7335181-E7A8-68AC-5F2F-8C3EEA4F39A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588829" y="2862578"/>
                <a:ext cx="2059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3167" name="Ink 3166">
                <a:extLst>
                  <a:ext uri="{FF2B5EF4-FFF2-40B4-BE49-F238E27FC236}">
                    <a16:creationId xmlns:a16="http://schemas.microsoft.com/office/drawing/2014/main" id="{7E01DD48-C3EA-7478-7AE9-4023AE6D0B49}"/>
                  </a:ext>
                </a:extLst>
              </p14:cNvPr>
              <p14:cNvContentPartPr/>
              <p14:nvPr/>
            </p14:nvContentPartPr>
            <p14:xfrm>
              <a:off x="3539869" y="3223298"/>
              <a:ext cx="182160" cy="189360"/>
            </p14:xfrm>
          </p:contentPart>
        </mc:Choice>
        <mc:Fallback>
          <p:pic>
            <p:nvPicPr>
              <p:cNvPr id="3167" name="Ink 3166">
                <a:extLst>
                  <a:ext uri="{FF2B5EF4-FFF2-40B4-BE49-F238E27FC236}">
                    <a16:creationId xmlns:a16="http://schemas.microsoft.com/office/drawing/2014/main" id="{7E01DD48-C3EA-7478-7AE9-4023AE6D0B4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532309" y="3215738"/>
                <a:ext cx="19728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168" name="Ink 3167">
                <a:extLst>
                  <a:ext uri="{FF2B5EF4-FFF2-40B4-BE49-F238E27FC236}">
                    <a16:creationId xmlns:a16="http://schemas.microsoft.com/office/drawing/2014/main" id="{21707FCF-E37E-766E-F533-AD272C942267}"/>
                  </a:ext>
                </a:extLst>
              </p14:cNvPr>
              <p14:cNvContentPartPr/>
              <p14:nvPr/>
            </p14:nvContentPartPr>
            <p14:xfrm>
              <a:off x="4229989" y="2569898"/>
              <a:ext cx="28080" cy="157320"/>
            </p14:xfrm>
          </p:contentPart>
        </mc:Choice>
        <mc:Fallback>
          <p:pic>
            <p:nvPicPr>
              <p:cNvPr id="3168" name="Ink 3167">
                <a:extLst>
                  <a:ext uri="{FF2B5EF4-FFF2-40B4-BE49-F238E27FC236}">
                    <a16:creationId xmlns:a16="http://schemas.microsoft.com/office/drawing/2014/main" id="{21707FCF-E37E-766E-F533-AD272C94226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222429" y="2562338"/>
                <a:ext cx="432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3169" name="Ink 3168">
                <a:extLst>
                  <a:ext uri="{FF2B5EF4-FFF2-40B4-BE49-F238E27FC236}">
                    <a16:creationId xmlns:a16="http://schemas.microsoft.com/office/drawing/2014/main" id="{CE00E6DB-6C3E-950F-F34A-6B888BF1E354}"/>
                  </a:ext>
                </a:extLst>
              </p14:cNvPr>
              <p14:cNvContentPartPr/>
              <p14:nvPr/>
            </p14:nvContentPartPr>
            <p14:xfrm>
              <a:off x="4615549" y="1784738"/>
              <a:ext cx="34920" cy="194400"/>
            </p14:xfrm>
          </p:contentPart>
        </mc:Choice>
        <mc:Fallback>
          <p:pic>
            <p:nvPicPr>
              <p:cNvPr id="3169" name="Ink 3168">
                <a:extLst>
                  <a:ext uri="{FF2B5EF4-FFF2-40B4-BE49-F238E27FC236}">
                    <a16:creationId xmlns:a16="http://schemas.microsoft.com/office/drawing/2014/main" id="{CE00E6DB-6C3E-950F-F34A-6B888BF1E35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607989" y="1777178"/>
                <a:ext cx="500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3170" name="Ink 3169">
                <a:extLst>
                  <a:ext uri="{FF2B5EF4-FFF2-40B4-BE49-F238E27FC236}">
                    <a16:creationId xmlns:a16="http://schemas.microsoft.com/office/drawing/2014/main" id="{3BE90D1C-7E9E-3C6F-4B73-62B2155DEE0E}"/>
                  </a:ext>
                </a:extLst>
              </p14:cNvPr>
              <p14:cNvContentPartPr/>
              <p14:nvPr/>
            </p14:nvContentPartPr>
            <p14:xfrm>
              <a:off x="4014349" y="3521018"/>
              <a:ext cx="174240" cy="157320"/>
            </p14:xfrm>
          </p:contentPart>
        </mc:Choice>
        <mc:Fallback>
          <p:pic>
            <p:nvPicPr>
              <p:cNvPr id="3170" name="Ink 3169">
                <a:extLst>
                  <a:ext uri="{FF2B5EF4-FFF2-40B4-BE49-F238E27FC236}">
                    <a16:creationId xmlns:a16="http://schemas.microsoft.com/office/drawing/2014/main" id="{3BE90D1C-7E9E-3C6F-4B73-62B2155DEE0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006789" y="3513818"/>
                <a:ext cx="1893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3171" name="Ink 3170">
                <a:extLst>
                  <a:ext uri="{FF2B5EF4-FFF2-40B4-BE49-F238E27FC236}">
                    <a16:creationId xmlns:a16="http://schemas.microsoft.com/office/drawing/2014/main" id="{74AEE6FE-7C76-C0B4-07E0-FCA3E31B880A}"/>
                  </a:ext>
                </a:extLst>
              </p14:cNvPr>
              <p14:cNvContentPartPr/>
              <p14:nvPr/>
            </p14:nvContentPartPr>
            <p14:xfrm>
              <a:off x="4066549" y="3230138"/>
              <a:ext cx="147240" cy="162000"/>
            </p14:xfrm>
          </p:contentPart>
        </mc:Choice>
        <mc:Fallback>
          <p:pic>
            <p:nvPicPr>
              <p:cNvPr id="3171" name="Ink 3170">
                <a:extLst>
                  <a:ext uri="{FF2B5EF4-FFF2-40B4-BE49-F238E27FC236}">
                    <a16:creationId xmlns:a16="http://schemas.microsoft.com/office/drawing/2014/main" id="{74AEE6FE-7C76-C0B4-07E0-FCA3E31B880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056469" y="3220058"/>
                <a:ext cx="16776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3172" name="Ink 3171">
                <a:extLst>
                  <a:ext uri="{FF2B5EF4-FFF2-40B4-BE49-F238E27FC236}">
                    <a16:creationId xmlns:a16="http://schemas.microsoft.com/office/drawing/2014/main" id="{9A87A05B-3F6B-8A78-E24C-6A6269A01C20}"/>
                  </a:ext>
                </a:extLst>
              </p14:cNvPr>
              <p14:cNvContentPartPr/>
              <p14:nvPr/>
            </p14:nvContentPartPr>
            <p14:xfrm>
              <a:off x="4070869" y="2879138"/>
              <a:ext cx="191520" cy="201240"/>
            </p14:xfrm>
          </p:contentPart>
        </mc:Choice>
        <mc:Fallback>
          <p:pic>
            <p:nvPicPr>
              <p:cNvPr id="3172" name="Ink 3171">
                <a:extLst>
                  <a:ext uri="{FF2B5EF4-FFF2-40B4-BE49-F238E27FC236}">
                    <a16:creationId xmlns:a16="http://schemas.microsoft.com/office/drawing/2014/main" id="{9A87A05B-3F6B-8A78-E24C-6A6269A01C2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060789" y="2869058"/>
                <a:ext cx="2116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3175" name="Ink 3175">
                <a:extLst>
                  <a:ext uri="{FF2B5EF4-FFF2-40B4-BE49-F238E27FC236}">
                    <a16:creationId xmlns:a16="http://schemas.microsoft.com/office/drawing/2014/main" id="{41D1350D-B7FD-5BFB-39D1-4BB1669B1995}"/>
                  </a:ext>
                </a:extLst>
              </p14:cNvPr>
              <p14:cNvContentPartPr/>
              <p14:nvPr/>
            </p14:nvContentPartPr>
            <p14:xfrm>
              <a:off x="4105789" y="1798778"/>
              <a:ext cx="173160" cy="478080"/>
            </p14:xfrm>
          </p:contentPart>
        </mc:Choice>
        <mc:Fallback>
          <p:pic>
            <p:nvPicPr>
              <p:cNvPr id="3175" name="Ink 3175">
                <a:extLst>
                  <a:ext uri="{FF2B5EF4-FFF2-40B4-BE49-F238E27FC236}">
                    <a16:creationId xmlns:a16="http://schemas.microsoft.com/office/drawing/2014/main" id="{41D1350D-B7FD-5BFB-39D1-4BB1669B199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098229" y="1791212"/>
                <a:ext cx="187920" cy="4932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3176" name="Ink 3175">
                <a:extLst>
                  <a:ext uri="{FF2B5EF4-FFF2-40B4-BE49-F238E27FC236}">
                    <a16:creationId xmlns:a16="http://schemas.microsoft.com/office/drawing/2014/main" id="{1B6C4D96-1AE0-BF0A-8603-47DF85984BC1}"/>
                  </a:ext>
                </a:extLst>
              </p14:cNvPr>
              <p14:cNvContentPartPr/>
              <p14:nvPr/>
            </p14:nvContentPartPr>
            <p14:xfrm>
              <a:off x="4553629" y="2092178"/>
              <a:ext cx="143280" cy="196200"/>
            </p14:xfrm>
          </p:contentPart>
        </mc:Choice>
        <mc:Fallback>
          <p:pic>
            <p:nvPicPr>
              <p:cNvPr id="3176" name="Ink 3175">
                <a:extLst>
                  <a:ext uri="{FF2B5EF4-FFF2-40B4-BE49-F238E27FC236}">
                    <a16:creationId xmlns:a16="http://schemas.microsoft.com/office/drawing/2014/main" id="{1B6C4D96-1AE0-BF0A-8603-47DF85984BC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546069" y="2084618"/>
                <a:ext cx="1584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3177" name="Ink 3176">
                <a:extLst>
                  <a:ext uri="{FF2B5EF4-FFF2-40B4-BE49-F238E27FC236}">
                    <a16:creationId xmlns:a16="http://schemas.microsoft.com/office/drawing/2014/main" id="{4019088C-999D-20A9-9287-C5472F816362}"/>
                  </a:ext>
                </a:extLst>
              </p14:cNvPr>
              <p14:cNvContentPartPr/>
              <p14:nvPr/>
            </p14:nvContentPartPr>
            <p14:xfrm>
              <a:off x="4589629" y="2560538"/>
              <a:ext cx="137160" cy="184680"/>
            </p14:xfrm>
          </p:contentPart>
        </mc:Choice>
        <mc:Fallback>
          <p:pic>
            <p:nvPicPr>
              <p:cNvPr id="3177" name="Ink 3176">
                <a:extLst>
                  <a:ext uri="{FF2B5EF4-FFF2-40B4-BE49-F238E27FC236}">
                    <a16:creationId xmlns:a16="http://schemas.microsoft.com/office/drawing/2014/main" id="{4019088C-999D-20A9-9287-C5472F816362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582069" y="2552978"/>
                <a:ext cx="15228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3178" name="Ink 3177">
                <a:extLst>
                  <a:ext uri="{FF2B5EF4-FFF2-40B4-BE49-F238E27FC236}">
                    <a16:creationId xmlns:a16="http://schemas.microsoft.com/office/drawing/2014/main" id="{6CA9A6B1-19F9-C598-3235-8A187FA022B8}"/>
                  </a:ext>
                </a:extLst>
              </p14:cNvPr>
              <p14:cNvContentPartPr/>
              <p14:nvPr/>
            </p14:nvContentPartPr>
            <p14:xfrm>
              <a:off x="4551469" y="2867618"/>
              <a:ext cx="189000" cy="237960"/>
            </p14:xfrm>
          </p:contentPart>
        </mc:Choice>
        <mc:Fallback>
          <p:pic>
            <p:nvPicPr>
              <p:cNvPr id="3178" name="Ink 3177">
                <a:extLst>
                  <a:ext uri="{FF2B5EF4-FFF2-40B4-BE49-F238E27FC236}">
                    <a16:creationId xmlns:a16="http://schemas.microsoft.com/office/drawing/2014/main" id="{6CA9A6B1-19F9-C598-3235-8A187FA022B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541389" y="2857538"/>
                <a:ext cx="2091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3181" name="Ink 3181">
                <a:extLst>
                  <a:ext uri="{FF2B5EF4-FFF2-40B4-BE49-F238E27FC236}">
                    <a16:creationId xmlns:a16="http://schemas.microsoft.com/office/drawing/2014/main" id="{2BBC0B30-EFB7-9E67-6E09-F9FAB335EB76}"/>
                  </a:ext>
                </a:extLst>
              </p14:cNvPr>
              <p14:cNvContentPartPr/>
              <p14:nvPr/>
            </p14:nvContentPartPr>
            <p14:xfrm>
              <a:off x="4470469" y="3221138"/>
              <a:ext cx="253080" cy="450360"/>
            </p14:xfrm>
          </p:contentPart>
        </mc:Choice>
        <mc:Fallback>
          <p:pic>
            <p:nvPicPr>
              <p:cNvPr id="3181" name="Ink 3181">
                <a:extLst>
                  <a:ext uri="{FF2B5EF4-FFF2-40B4-BE49-F238E27FC236}">
                    <a16:creationId xmlns:a16="http://schemas.microsoft.com/office/drawing/2014/main" id="{2BBC0B30-EFB7-9E67-6E09-F9FAB335EB7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462920" y="3213578"/>
                <a:ext cx="268179" cy="465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8025"/>
            <a:ext cx="5653088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	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	A)  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	D)  a, b, and c are all breadth first traversals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61575B1-3228-2C43-ADBB-C0C1B1FAD61D}"/>
                  </a:ext>
                </a:extLst>
              </p14:cNvPr>
              <p14:cNvContentPartPr/>
              <p14:nvPr/>
            </p14:nvContentPartPr>
            <p14:xfrm>
              <a:off x="281949" y="4212142"/>
              <a:ext cx="213840" cy="151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61575B1-3228-2C43-ADBB-C0C1B1FAD6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389" y="4204582"/>
                <a:ext cx="2289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2D457DC-8DAA-4AC0-83FD-02FE46BD1ADD}"/>
                  </a:ext>
                </a:extLst>
              </p14:cNvPr>
              <p14:cNvContentPartPr/>
              <p14:nvPr/>
            </p14:nvContentPartPr>
            <p14:xfrm>
              <a:off x="1170429" y="5033302"/>
              <a:ext cx="241200" cy="162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2D457DC-8DAA-4AC0-83FD-02FE46BD1AD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62869" y="5025742"/>
                <a:ext cx="256320" cy="17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2" name="Ink 22">
                <a:extLst>
                  <a:ext uri="{FF2B5EF4-FFF2-40B4-BE49-F238E27FC236}">
                    <a16:creationId xmlns:a16="http://schemas.microsoft.com/office/drawing/2014/main" id="{F6712E56-1CBC-AE9C-5C13-04FB91CDBA0F}"/>
                  </a:ext>
                </a:extLst>
              </p14:cNvPr>
              <p14:cNvContentPartPr/>
              <p14:nvPr/>
            </p14:nvContentPartPr>
            <p14:xfrm>
              <a:off x="284752" y="4443478"/>
              <a:ext cx="764280" cy="324000"/>
            </p14:xfrm>
          </p:contentPart>
        </mc:Choice>
        <mc:Fallback>
          <p:pic>
            <p:nvPicPr>
              <p:cNvPr id="22" name="Ink 22">
                <a:extLst>
                  <a:ext uri="{FF2B5EF4-FFF2-40B4-BE49-F238E27FC236}">
                    <a16:creationId xmlns:a16="http://schemas.microsoft.com/office/drawing/2014/main" id="{F6712E56-1CBC-AE9C-5C13-04FB91CDBA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192" y="4435918"/>
                <a:ext cx="77904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9" name="Ink 50">
                <a:extLst>
                  <a:ext uri="{FF2B5EF4-FFF2-40B4-BE49-F238E27FC236}">
                    <a16:creationId xmlns:a16="http://schemas.microsoft.com/office/drawing/2014/main" id="{6115F5F9-AED3-FB8A-629A-FB9F15B01867}"/>
                  </a:ext>
                </a:extLst>
              </p14:cNvPr>
              <p14:cNvContentPartPr/>
              <p14:nvPr/>
            </p14:nvContentPartPr>
            <p14:xfrm>
              <a:off x="229312" y="5446078"/>
              <a:ext cx="838080" cy="345240"/>
            </p14:xfrm>
          </p:contentPart>
        </mc:Choice>
        <mc:Fallback>
          <p:pic>
            <p:nvPicPr>
              <p:cNvPr id="49" name="Ink 50">
                <a:extLst>
                  <a:ext uri="{FF2B5EF4-FFF2-40B4-BE49-F238E27FC236}">
                    <a16:creationId xmlns:a16="http://schemas.microsoft.com/office/drawing/2014/main" id="{6115F5F9-AED3-FB8A-629A-FB9F15B018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1752" y="5438518"/>
                <a:ext cx="85320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0" name="Ink 50">
                <a:extLst>
                  <a:ext uri="{FF2B5EF4-FFF2-40B4-BE49-F238E27FC236}">
                    <a16:creationId xmlns:a16="http://schemas.microsoft.com/office/drawing/2014/main" id="{9EAD2ED4-BBC9-2C3A-A152-1C4D09F70623}"/>
                  </a:ext>
                </a:extLst>
              </p14:cNvPr>
              <p14:cNvContentPartPr/>
              <p14:nvPr/>
            </p14:nvContentPartPr>
            <p14:xfrm>
              <a:off x="258832" y="4971598"/>
              <a:ext cx="756720" cy="293400"/>
            </p14:xfrm>
          </p:contentPart>
        </mc:Choice>
        <mc:Fallback>
          <p:pic>
            <p:nvPicPr>
              <p:cNvPr id="50" name="Ink 50">
                <a:extLst>
                  <a:ext uri="{FF2B5EF4-FFF2-40B4-BE49-F238E27FC236}">
                    <a16:creationId xmlns:a16="http://schemas.microsoft.com/office/drawing/2014/main" id="{9EAD2ED4-BBC9-2C3A-A152-1C4D09F706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1272" y="4964047"/>
                <a:ext cx="771840" cy="3085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0" name="Ink 60">
                <a:extLst>
                  <a:ext uri="{FF2B5EF4-FFF2-40B4-BE49-F238E27FC236}">
                    <a16:creationId xmlns:a16="http://schemas.microsoft.com/office/drawing/2014/main" id="{10DBCEC1-C3B2-EFDB-99CE-D3E608A3E0B1}"/>
                  </a:ext>
                </a:extLst>
              </p14:cNvPr>
              <p14:cNvContentPartPr/>
              <p14:nvPr/>
            </p14:nvContentPartPr>
            <p14:xfrm>
              <a:off x="195832" y="6062038"/>
              <a:ext cx="856800" cy="381960"/>
            </p14:xfrm>
          </p:contentPart>
        </mc:Choice>
        <mc:Fallback>
          <p:pic>
            <p:nvPicPr>
              <p:cNvPr id="60" name="Ink 60">
                <a:extLst>
                  <a:ext uri="{FF2B5EF4-FFF2-40B4-BE49-F238E27FC236}">
                    <a16:creationId xmlns:a16="http://schemas.microsoft.com/office/drawing/2014/main" id="{10DBCEC1-C3B2-EFDB-99CE-D3E608A3E0B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5752" y="6051958"/>
                <a:ext cx="87444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112" name="Ink 4113">
                <a:extLst>
                  <a:ext uri="{FF2B5EF4-FFF2-40B4-BE49-F238E27FC236}">
                    <a16:creationId xmlns:a16="http://schemas.microsoft.com/office/drawing/2014/main" id="{3E0E325B-32A6-AC29-8896-C10D3AF30B47}"/>
                  </a:ext>
                </a:extLst>
              </p14:cNvPr>
              <p14:cNvContentPartPr/>
              <p14:nvPr/>
            </p14:nvContentPartPr>
            <p14:xfrm>
              <a:off x="169912" y="7255798"/>
              <a:ext cx="905040" cy="375840"/>
            </p14:xfrm>
          </p:contentPart>
        </mc:Choice>
        <mc:Fallback>
          <p:pic>
            <p:nvPicPr>
              <p:cNvPr id="4112" name="Ink 4113">
                <a:extLst>
                  <a:ext uri="{FF2B5EF4-FFF2-40B4-BE49-F238E27FC236}">
                    <a16:creationId xmlns:a16="http://schemas.microsoft.com/office/drawing/2014/main" id="{3E0E325B-32A6-AC29-8896-C10D3AF30B4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2352" y="7248245"/>
                <a:ext cx="920160" cy="390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113" name="Ink 4113">
                <a:extLst>
                  <a:ext uri="{FF2B5EF4-FFF2-40B4-BE49-F238E27FC236}">
                    <a16:creationId xmlns:a16="http://schemas.microsoft.com/office/drawing/2014/main" id="{1F83706D-F5BC-739A-1590-A263DDDB33DB}"/>
                  </a:ext>
                </a:extLst>
              </p14:cNvPr>
              <p14:cNvContentPartPr/>
              <p14:nvPr/>
            </p14:nvContentPartPr>
            <p14:xfrm>
              <a:off x="210592" y="6691678"/>
              <a:ext cx="953280" cy="351000"/>
            </p14:xfrm>
          </p:contentPart>
        </mc:Choice>
        <mc:Fallback>
          <p:pic>
            <p:nvPicPr>
              <p:cNvPr id="4113" name="Ink 4113">
                <a:extLst>
                  <a:ext uri="{FF2B5EF4-FFF2-40B4-BE49-F238E27FC236}">
                    <a16:creationId xmlns:a16="http://schemas.microsoft.com/office/drawing/2014/main" id="{1F83706D-F5BC-739A-1590-A263DDDB33D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3032" y="6684478"/>
                <a:ext cx="96840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114" name="Ink 4113">
                <a:extLst>
                  <a:ext uri="{FF2B5EF4-FFF2-40B4-BE49-F238E27FC236}">
                    <a16:creationId xmlns:a16="http://schemas.microsoft.com/office/drawing/2014/main" id="{CB7D531B-8327-5C56-3D96-68F85C47F351}"/>
                  </a:ext>
                </a:extLst>
              </p14:cNvPr>
              <p14:cNvContentPartPr/>
              <p14:nvPr/>
            </p14:nvContentPartPr>
            <p14:xfrm>
              <a:off x="1171072" y="4619518"/>
              <a:ext cx="137520" cy="11520"/>
            </p14:xfrm>
          </p:contentPart>
        </mc:Choice>
        <mc:Fallback>
          <p:pic>
            <p:nvPicPr>
              <p:cNvPr id="4114" name="Ink 4113">
                <a:extLst>
                  <a:ext uri="{FF2B5EF4-FFF2-40B4-BE49-F238E27FC236}">
                    <a16:creationId xmlns:a16="http://schemas.microsoft.com/office/drawing/2014/main" id="{CB7D531B-8327-5C56-3D96-68F85C47F35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63512" y="4611958"/>
                <a:ext cx="15264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127" name="Ink 4127">
                <a:extLst>
                  <a:ext uri="{FF2B5EF4-FFF2-40B4-BE49-F238E27FC236}">
                    <a16:creationId xmlns:a16="http://schemas.microsoft.com/office/drawing/2014/main" id="{9B5EFBE9-521C-7131-CFAB-D48D7F4A670C}"/>
                  </a:ext>
                </a:extLst>
              </p14:cNvPr>
              <p14:cNvContentPartPr/>
              <p14:nvPr/>
            </p14:nvContentPartPr>
            <p14:xfrm>
              <a:off x="1441432" y="4408198"/>
              <a:ext cx="1279800" cy="407520"/>
            </p14:xfrm>
          </p:contentPart>
        </mc:Choice>
        <mc:Fallback>
          <p:pic>
            <p:nvPicPr>
              <p:cNvPr id="4127" name="Ink 4127">
                <a:extLst>
                  <a:ext uri="{FF2B5EF4-FFF2-40B4-BE49-F238E27FC236}">
                    <a16:creationId xmlns:a16="http://schemas.microsoft.com/office/drawing/2014/main" id="{9B5EFBE9-521C-7131-CFAB-D48D7F4A670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434230" y="4400645"/>
                <a:ext cx="1294924" cy="4226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128" name="Ink 4127">
                <a:extLst>
                  <a:ext uri="{FF2B5EF4-FFF2-40B4-BE49-F238E27FC236}">
                    <a16:creationId xmlns:a16="http://schemas.microsoft.com/office/drawing/2014/main" id="{DA57B3B9-D39C-9C6B-854E-A3CDB2A27CB5}"/>
                  </a:ext>
                </a:extLst>
              </p14:cNvPr>
              <p14:cNvContentPartPr/>
              <p14:nvPr/>
            </p14:nvContentPartPr>
            <p14:xfrm>
              <a:off x="1189432" y="5131078"/>
              <a:ext cx="89280" cy="11520"/>
            </p14:xfrm>
          </p:contentPart>
        </mc:Choice>
        <mc:Fallback>
          <p:pic>
            <p:nvPicPr>
              <p:cNvPr id="4128" name="Ink 4127">
                <a:extLst>
                  <a:ext uri="{FF2B5EF4-FFF2-40B4-BE49-F238E27FC236}">
                    <a16:creationId xmlns:a16="http://schemas.microsoft.com/office/drawing/2014/main" id="{DA57B3B9-D39C-9C6B-854E-A3CDB2A27CB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81872" y="5123518"/>
                <a:ext cx="1044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139" name="Ink 4138">
                <a:extLst>
                  <a:ext uri="{FF2B5EF4-FFF2-40B4-BE49-F238E27FC236}">
                    <a16:creationId xmlns:a16="http://schemas.microsoft.com/office/drawing/2014/main" id="{1D50BF21-3C38-8689-2ECB-F6529092E1E6}"/>
                  </a:ext>
                </a:extLst>
              </p14:cNvPr>
              <p14:cNvContentPartPr/>
              <p14:nvPr/>
            </p14:nvContentPartPr>
            <p14:xfrm>
              <a:off x="1260352" y="5646238"/>
              <a:ext cx="114840" cy="7920"/>
            </p14:xfrm>
          </p:contentPart>
        </mc:Choice>
        <mc:Fallback>
          <p:pic>
            <p:nvPicPr>
              <p:cNvPr id="4139" name="Ink 4138">
                <a:extLst>
                  <a:ext uri="{FF2B5EF4-FFF2-40B4-BE49-F238E27FC236}">
                    <a16:creationId xmlns:a16="http://schemas.microsoft.com/office/drawing/2014/main" id="{1D50BF21-3C38-8689-2ECB-F6529092E1E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252792" y="5638678"/>
                <a:ext cx="1299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140" name="Ink 4140">
                <a:extLst>
                  <a:ext uri="{FF2B5EF4-FFF2-40B4-BE49-F238E27FC236}">
                    <a16:creationId xmlns:a16="http://schemas.microsoft.com/office/drawing/2014/main" id="{72D6B360-BF37-933C-A54B-0AAE4681B14E}"/>
                  </a:ext>
                </a:extLst>
              </p14:cNvPr>
              <p14:cNvContentPartPr/>
              <p14:nvPr/>
            </p14:nvContentPartPr>
            <p14:xfrm>
              <a:off x="1493632" y="4940278"/>
              <a:ext cx="849240" cy="317160"/>
            </p14:xfrm>
          </p:contentPart>
        </mc:Choice>
        <mc:Fallback>
          <p:pic>
            <p:nvPicPr>
              <p:cNvPr id="4140" name="Ink 4140">
                <a:extLst>
                  <a:ext uri="{FF2B5EF4-FFF2-40B4-BE49-F238E27FC236}">
                    <a16:creationId xmlns:a16="http://schemas.microsoft.com/office/drawing/2014/main" id="{72D6B360-BF37-933C-A54B-0AAE4681B14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486072" y="4932718"/>
                <a:ext cx="86436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147" name="Ink 4146">
                <a:extLst>
                  <a:ext uri="{FF2B5EF4-FFF2-40B4-BE49-F238E27FC236}">
                    <a16:creationId xmlns:a16="http://schemas.microsoft.com/office/drawing/2014/main" id="{6D727422-7839-58EA-B388-AE11C1907407}"/>
                  </a:ext>
                </a:extLst>
              </p14:cNvPr>
              <p14:cNvContentPartPr/>
              <p14:nvPr/>
            </p14:nvContentPartPr>
            <p14:xfrm>
              <a:off x="1311832" y="6221158"/>
              <a:ext cx="133920" cy="11520"/>
            </p14:xfrm>
          </p:contentPart>
        </mc:Choice>
        <mc:Fallback>
          <p:pic>
            <p:nvPicPr>
              <p:cNvPr id="4147" name="Ink 4146">
                <a:extLst>
                  <a:ext uri="{FF2B5EF4-FFF2-40B4-BE49-F238E27FC236}">
                    <a16:creationId xmlns:a16="http://schemas.microsoft.com/office/drawing/2014/main" id="{6D727422-7839-58EA-B388-AE11C190740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304272" y="6213598"/>
                <a:ext cx="14904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148" name="Ink 4148">
                <a:extLst>
                  <a:ext uri="{FF2B5EF4-FFF2-40B4-BE49-F238E27FC236}">
                    <a16:creationId xmlns:a16="http://schemas.microsoft.com/office/drawing/2014/main" id="{BBA61257-473C-BF52-5DA9-2A1E2C57C740}"/>
                  </a:ext>
                </a:extLst>
              </p14:cNvPr>
              <p14:cNvContentPartPr/>
              <p14:nvPr/>
            </p14:nvContentPartPr>
            <p14:xfrm>
              <a:off x="1589752" y="5390998"/>
              <a:ext cx="716040" cy="385560"/>
            </p14:xfrm>
          </p:contentPart>
        </mc:Choice>
        <mc:Fallback>
          <p:pic>
            <p:nvPicPr>
              <p:cNvPr id="4148" name="Ink 4148">
                <a:extLst>
                  <a:ext uri="{FF2B5EF4-FFF2-40B4-BE49-F238E27FC236}">
                    <a16:creationId xmlns:a16="http://schemas.microsoft.com/office/drawing/2014/main" id="{BBA61257-473C-BF52-5DA9-2A1E2C57C74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582192" y="5383438"/>
                <a:ext cx="73080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149" name="Ink 4148">
                <a:extLst>
                  <a:ext uri="{FF2B5EF4-FFF2-40B4-BE49-F238E27FC236}">
                    <a16:creationId xmlns:a16="http://schemas.microsoft.com/office/drawing/2014/main" id="{F3696739-A56C-B9DA-1947-F807540B4B4A}"/>
                  </a:ext>
                </a:extLst>
              </p14:cNvPr>
              <p14:cNvContentPartPr/>
              <p14:nvPr/>
            </p14:nvContentPartPr>
            <p14:xfrm>
              <a:off x="1708552" y="5965198"/>
              <a:ext cx="745560" cy="400680"/>
            </p14:xfrm>
          </p:contentPart>
        </mc:Choice>
        <mc:Fallback>
          <p:pic>
            <p:nvPicPr>
              <p:cNvPr id="4149" name="Ink 4148">
                <a:extLst>
                  <a:ext uri="{FF2B5EF4-FFF2-40B4-BE49-F238E27FC236}">
                    <a16:creationId xmlns:a16="http://schemas.microsoft.com/office/drawing/2014/main" id="{F3696739-A56C-B9DA-1947-F807540B4B4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700992" y="5957638"/>
                <a:ext cx="76068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150" name="Ink 4149">
                <a:extLst>
                  <a:ext uri="{FF2B5EF4-FFF2-40B4-BE49-F238E27FC236}">
                    <a16:creationId xmlns:a16="http://schemas.microsoft.com/office/drawing/2014/main" id="{04C51340-C468-76E2-06FD-92F882CF61E7}"/>
                  </a:ext>
                </a:extLst>
              </p14:cNvPr>
              <p14:cNvContentPartPr/>
              <p14:nvPr/>
            </p14:nvContentPartPr>
            <p14:xfrm>
              <a:off x="1389592" y="6821998"/>
              <a:ext cx="78120" cy="48240"/>
            </p14:xfrm>
          </p:contentPart>
        </mc:Choice>
        <mc:Fallback>
          <p:pic>
            <p:nvPicPr>
              <p:cNvPr id="4150" name="Ink 4149">
                <a:extLst>
                  <a:ext uri="{FF2B5EF4-FFF2-40B4-BE49-F238E27FC236}">
                    <a16:creationId xmlns:a16="http://schemas.microsoft.com/office/drawing/2014/main" id="{04C51340-C468-76E2-06FD-92F882CF61E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382032" y="6814438"/>
                <a:ext cx="9324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157" name="Ink 4156">
                <a:extLst>
                  <a:ext uri="{FF2B5EF4-FFF2-40B4-BE49-F238E27FC236}">
                    <a16:creationId xmlns:a16="http://schemas.microsoft.com/office/drawing/2014/main" id="{6E20F74B-E512-9429-96DF-10089D396619}"/>
                  </a:ext>
                </a:extLst>
              </p14:cNvPr>
              <p14:cNvContentPartPr/>
              <p14:nvPr/>
            </p14:nvContentPartPr>
            <p14:xfrm>
              <a:off x="1400752" y="7429678"/>
              <a:ext cx="70920" cy="15120"/>
            </p14:xfrm>
          </p:contentPart>
        </mc:Choice>
        <mc:Fallback>
          <p:pic>
            <p:nvPicPr>
              <p:cNvPr id="4157" name="Ink 4156">
                <a:extLst>
                  <a:ext uri="{FF2B5EF4-FFF2-40B4-BE49-F238E27FC236}">
                    <a16:creationId xmlns:a16="http://schemas.microsoft.com/office/drawing/2014/main" id="{6E20F74B-E512-9429-96DF-10089D39661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393192" y="7422118"/>
                <a:ext cx="8604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158" name="Ink 4158">
                <a:extLst>
                  <a:ext uri="{FF2B5EF4-FFF2-40B4-BE49-F238E27FC236}">
                    <a16:creationId xmlns:a16="http://schemas.microsoft.com/office/drawing/2014/main" id="{6F6D22DD-7579-A240-83A2-216180084A19}"/>
                  </a:ext>
                </a:extLst>
              </p14:cNvPr>
              <p14:cNvContentPartPr/>
              <p14:nvPr/>
            </p14:nvContentPartPr>
            <p14:xfrm>
              <a:off x="1716112" y="6671158"/>
              <a:ext cx="633960" cy="354240"/>
            </p14:xfrm>
          </p:contentPart>
        </mc:Choice>
        <mc:Fallback>
          <p:pic>
            <p:nvPicPr>
              <p:cNvPr id="4158" name="Ink 4158">
                <a:extLst>
                  <a:ext uri="{FF2B5EF4-FFF2-40B4-BE49-F238E27FC236}">
                    <a16:creationId xmlns:a16="http://schemas.microsoft.com/office/drawing/2014/main" id="{6F6D22DD-7579-A240-83A2-216180084A1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708556" y="6663598"/>
                <a:ext cx="649071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168" name="Ink 4168">
                <a:extLst>
                  <a:ext uri="{FF2B5EF4-FFF2-40B4-BE49-F238E27FC236}">
                    <a16:creationId xmlns:a16="http://schemas.microsoft.com/office/drawing/2014/main" id="{A4A9BA72-3FF8-725F-EACF-FD2E1A30DF12}"/>
                  </a:ext>
                </a:extLst>
              </p14:cNvPr>
              <p14:cNvContentPartPr/>
              <p14:nvPr/>
            </p14:nvContentPartPr>
            <p14:xfrm>
              <a:off x="1797472" y="7189198"/>
              <a:ext cx="967680" cy="459360"/>
            </p14:xfrm>
          </p:contentPart>
        </mc:Choice>
        <mc:Fallback>
          <p:pic>
            <p:nvPicPr>
              <p:cNvPr id="4168" name="Ink 4168">
                <a:extLst>
                  <a:ext uri="{FF2B5EF4-FFF2-40B4-BE49-F238E27FC236}">
                    <a16:creationId xmlns:a16="http://schemas.microsoft.com/office/drawing/2014/main" id="{A4A9BA72-3FF8-725F-EACF-FD2E1A30DF1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789912" y="7181638"/>
                <a:ext cx="98280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172" name="Ink 4172">
                <a:extLst>
                  <a:ext uri="{FF2B5EF4-FFF2-40B4-BE49-F238E27FC236}">
                    <a16:creationId xmlns:a16="http://schemas.microsoft.com/office/drawing/2014/main" id="{D1EF1BE6-C9BC-3934-8AF4-1F2D9F6D8C72}"/>
                  </a:ext>
                </a:extLst>
              </p14:cNvPr>
              <p14:cNvContentPartPr/>
              <p14:nvPr/>
            </p14:nvContentPartPr>
            <p14:xfrm>
              <a:off x="3039472" y="4458238"/>
              <a:ext cx="404640" cy="255600"/>
            </p14:xfrm>
          </p:contentPart>
        </mc:Choice>
        <mc:Fallback>
          <p:pic>
            <p:nvPicPr>
              <p:cNvPr id="4172" name="Ink 4172">
                <a:extLst>
                  <a:ext uri="{FF2B5EF4-FFF2-40B4-BE49-F238E27FC236}">
                    <a16:creationId xmlns:a16="http://schemas.microsoft.com/office/drawing/2014/main" id="{D1EF1BE6-C9BC-3934-8AF4-1F2D9F6D8C7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031912" y="4450678"/>
                <a:ext cx="41940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176" name="Ink 4176">
                <a:extLst>
                  <a:ext uri="{FF2B5EF4-FFF2-40B4-BE49-F238E27FC236}">
                    <a16:creationId xmlns:a16="http://schemas.microsoft.com/office/drawing/2014/main" id="{FDA2D727-F3C4-AF0F-661B-8087D4B7B604}"/>
                  </a:ext>
                </a:extLst>
              </p14:cNvPr>
              <p14:cNvContentPartPr/>
              <p14:nvPr/>
            </p14:nvContentPartPr>
            <p14:xfrm>
              <a:off x="2887552" y="4956838"/>
              <a:ext cx="445320" cy="252000"/>
            </p14:xfrm>
          </p:contentPart>
        </mc:Choice>
        <mc:Fallback>
          <p:pic>
            <p:nvPicPr>
              <p:cNvPr id="4176" name="Ink 4176">
                <a:extLst>
                  <a:ext uri="{FF2B5EF4-FFF2-40B4-BE49-F238E27FC236}">
                    <a16:creationId xmlns:a16="http://schemas.microsoft.com/office/drawing/2014/main" id="{FDA2D727-F3C4-AF0F-661B-8087D4B7B60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79992" y="4949278"/>
                <a:ext cx="46044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181" name="Ink 4181">
                <a:extLst>
                  <a:ext uri="{FF2B5EF4-FFF2-40B4-BE49-F238E27FC236}">
                    <a16:creationId xmlns:a16="http://schemas.microsoft.com/office/drawing/2014/main" id="{F592CB1B-9F0D-95E7-8CD8-1A2AC269FE5C}"/>
                  </a:ext>
                </a:extLst>
              </p14:cNvPr>
              <p14:cNvContentPartPr/>
              <p14:nvPr/>
            </p14:nvContentPartPr>
            <p14:xfrm>
              <a:off x="2917072" y="5483158"/>
              <a:ext cx="478080" cy="237240"/>
            </p14:xfrm>
          </p:contentPart>
        </mc:Choice>
        <mc:Fallback>
          <p:pic>
            <p:nvPicPr>
              <p:cNvPr id="4181" name="Ink 4181">
                <a:extLst>
                  <a:ext uri="{FF2B5EF4-FFF2-40B4-BE49-F238E27FC236}">
                    <a16:creationId xmlns:a16="http://schemas.microsoft.com/office/drawing/2014/main" id="{F592CB1B-9F0D-95E7-8CD8-1A2AC269FE5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909512" y="5475598"/>
                <a:ext cx="4932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186" name="Ink 4186">
                <a:extLst>
                  <a:ext uri="{FF2B5EF4-FFF2-40B4-BE49-F238E27FC236}">
                    <a16:creationId xmlns:a16="http://schemas.microsoft.com/office/drawing/2014/main" id="{51E3687D-5099-BE64-F97C-624BBE4921BB}"/>
                  </a:ext>
                </a:extLst>
              </p14:cNvPr>
              <p14:cNvContentPartPr/>
              <p14:nvPr/>
            </p14:nvContentPartPr>
            <p14:xfrm>
              <a:off x="2800072" y="6083638"/>
              <a:ext cx="747720" cy="274320"/>
            </p14:xfrm>
          </p:contentPart>
        </mc:Choice>
        <mc:Fallback>
          <p:pic>
            <p:nvPicPr>
              <p:cNvPr id="4186" name="Ink 4186">
                <a:extLst>
                  <a:ext uri="{FF2B5EF4-FFF2-40B4-BE49-F238E27FC236}">
                    <a16:creationId xmlns:a16="http://schemas.microsoft.com/office/drawing/2014/main" id="{51E3687D-5099-BE64-F97C-624BBE4921B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792512" y="6076438"/>
                <a:ext cx="76284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191" name="Ink 4191">
                <a:extLst>
                  <a:ext uri="{FF2B5EF4-FFF2-40B4-BE49-F238E27FC236}">
                    <a16:creationId xmlns:a16="http://schemas.microsoft.com/office/drawing/2014/main" id="{E8A43CBE-DA81-1A3E-80ED-FD1C075788F2}"/>
                  </a:ext>
                </a:extLst>
              </p14:cNvPr>
              <p14:cNvContentPartPr/>
              <p14:nvPr/>
            </p14:nvContentPartPr>
            <p14:xfrm>
              <a:off x="2665432" y="6669718"/>
              <a:ext cx="604440" cy="250920"/>
            </p14:xfrm>
          </p:contentPart>
        </mc:Choice>
        <mc:Fallback>
          <p:pic>
            <p:nvPicPr>
              <p:cNvPr id="4191" name="Ink 4191">
                <a:extLst>
                  <a:ext uri="{FF2B5EF4-FFF2-40B4-BE49-F238E27FC236}">
                    <a16:creationId xmlns:a16="http://schemas.microsoft.com/office/drawing/2014/main" id="{E8A43CBE-DA81-1A3E-80ED-FD1C075788F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657872" y="6662158"/>
                <a:ext cx="61920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196" name="Ink 4196">
                <a:extLst>
                  <a:ext uri="{FF2B5EF4-FFF2-40B4-BE49-F238E27FC236}">
                    <a16:creationId xmlns:a16="http://schemas.microsoft.com/office/drawing/2014/main" id="{7FAF3393-8E6F-CEC3-CEC0-A4ABD44CA946}"/>
                  </a:ext>
                </a:extLst>
              </p14:cNvPr>
              <p14:cNvContentPartPr/>
              <p14:nvPr/>
            </p14:nvContentPartPr>
            <p14:xfrm>
              <a:off x="2991232" y="7233478"/>
              <a:ext cx="730800" cy="248400"/>
            </p14:xfrm>
          </p:contentPart>
        </mc:Choice>
        <mc:Fallback>
          <p:pic>
            <p:nvPicPr>
              <p:cNvPr id="4196" name="Ink 4196">
                <a:extLst>
                  <a:ext uri="{FF2B5EF4-FFF2-40B4-BE49-F238E27FC236}">
                    <a16:creationId xmlns:a16="http://schemas.microsoft.com/office/drawing/2014/main" id="{7FAF3393-8E6F-CEC3-CEC0-A4ABD44CA94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983672" y="7225918"/>
                <a:ext cx="745920" cy="263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9">
                <a:extLst>
                  <a:ext uri="{FF2B5EF4-FFF2-40B4-BE49-F238E27FC236}">
                    <a16:creationId xmlns:a16="http://schemas.microsoft.com/office/drawing/2014/main" id="{DDBCD70E-3719-6839-6E57-309D3C716DA6}"/>
                  </a:ext>
                </a:extLst>
              </p14:cNvPr>
              <p14:cNvContentPartPr/>
              <p14:nvPr/>
            </p14:nvContentPartPr>
            <p14:xfrm>
              <a:off x="3574811" y="1677490"/>
              <a:ext cx="245160" cy="245160"/>
            </p14:xfrm>
          </p:contentPart>
        </mc:Choice>
        <mc:Fallback>
          <p:pic>
            <p:nvPicPr>
              <p:cNvPr id="9" name="Ink 9">
                <a:extLst>
                  <a:ext uri="{FF2B5EF4-FFF2-40B4-BE49-F238E27FC236}">
                    <a16:creationId xmlns:a16="http://schemas.microsoft.com/office/drawing/2014/main" id="{DDBCD70E-3719-6839-6E57-309D3C716D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4731" y="1667410"/>
                <a:ext cx="2653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A2AFB53-0AC1-7387-EE6E-3FBD121B433E}"/>
                  </a:ext>
                </a:extLst>
              </p14:cNvPr>
              <p14:cNvContentPartPr/>
              <p14:nvPr/>
            </p14:nvContentPartPr>
            <p14:xfrm>
              <a:off x="4198691" y="2238010"/>
              <a:ext cx="102960" cy="106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A2AFB53-0AC1-7387-EE6E-3FBD121B43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91131" y="2230450"/>
                <a:ext cx="11808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B9B4847A-49E0-1828-161C-3A03AAA7577B}"/>
                  </a:ext>
                </a:extLst>
              </p14:cNvPr>
              <p14:cNvContentPartPr/>
              <p14:nvPr/>
            </p14:nvContentPartPr>
            <p14:xfrm>
              <a:off x="4186811" y="1721050"/>
              <a:ext cx="102960" cy="398880"/>
            </p14:xfrm>
          </p:contentPart>
        </mc:Choice>
        <mc:Fallback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B9B4847A-49E0-1828-161C-3A03AAA7577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79251" y="1713497"/>
                <a:ext cx="118080" cy="4136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D8DDA332-1C4B-1DF6-B10A-9C9265C76C5F}"/>
                  </a:ext>
                </a:extLst>
              </p14:cNvPr>
              <p14:cNvContentPartPr/>
              <p14:nvPr/>
            </p14:nvContentPartPr>
            <p14:xfrm>
              <a:off x="4739411" y="1725010"/>
              <a:ext cx="284400" cy="229320"/>
            </p14:xfrm>
          </p:contentPart>
        </mc:Choice>
        <mc:Fallback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D8DDA332-1C4B-1DF6-B10A-9C9265C76C5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31861" y="1717450"/>
                <a:ext cx="299141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" name="Ink 22">
                <a:extLst>
                  <a:ext uri="{FF2B5EF4-FFF2-40B4-BE49-F238E27FC236}">
                    <a16:creationId xmlns:a16="http://schemas.microsoft.com/office/drawing/2014/main" id="{544B3FD7-5592-D94B-3BA2-483177A8AC22}"/>
                  </a:ext>
                </a:extLst>
              </p14:cNvPr>
              <p14:cNvContentPartPr/>
              <p14:nvPr/>
            </p14:nvContentPartPr>
            <p14:xfrm>
              <a:off x="5375171" y="1776850"/>
              <a:ext cx="130680" cy="548280"/>
            </p14:xfrm>
          </p:contentPart>
        </mc:Choice>
        <mc:Fallback>
          <p:pic>
            <p:nvPicPr>
              <p:cNvPr id="22" name="Ink 22">
                <a:extLst>
                  <a:ext uri="{FF2B5EF4-FFF2-40B4-BE49-F238E27FC236}">
                    <a16:creationId xmlns:a16="http://schemas.microsoft.com/office/drawing/2014/main" id="{544B3FD7-5592-D94B-3BA2-483177A8AC2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67611" y="1769290"/>
                <a:ext cx="14580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C5B3B725-234E-E259-3DA8-0CD1424612A0}"/>
                  </a:ext>
                </a:extLst>
              </p14:cNvPr>
              <p14:cNvContentPartPr/>
              <p14:nvPr/>
            </p14:nvContentPartPr>
            <p14:xfrm>
              <a:off x="5564531" y="1969810"/>
              <a:ext cx="268560" cy="280800"/>
            </p14:xfrm>
          </p:contentPart>
        </mc:Choice>
        <mc:Fallback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C5B3B725-234E-E259-3DA8-0CD1424612A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56981" y="1962250"/>
                <a:ext cx="28366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8" name="Ink 28">
                <a:extLst>
                  <a:ext uri="{FF2B5EF4-FFF2-40B4-BE49-F238E27FC236}">
                    <a16:creationId xmlns:a16="http://schemas.microsoft.com/office/drawing/2014/main" id="{5A19A265-4F57-40F5-706B-A3238E27973F}"/>
                  </a:ext>
                </a:extLst>
              </p14:cNvPr>
              <p14:cNvContentPartPr/>
              <p14:nvPr/>
            </p14:nvContentPartPr>
            <p14:xfrm>
              <a:off x="3590651" y="2861890"/>
              <a:ext cx="158400" cy="166320"/>
            </p14:xfrm>
          </p:contentPart>
        </mc:Choice>
        <mc:Fallback>
          <p:pic>
            <p:nvPicPr>
              <p:cNvPr id="28" name="Ink 28">
                <a:extLst>
                  <a:ext uri="{FF2B5EF4-FFF2-40B4-BE49-F238E27FC236}">
                    <a16:creationId xmlns:a16="http://schemas.microsoft.com/office/drawing/2014/main" id="{5A19A265-4F57-40F5-706B-A3238E27973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83091" y="2854330"/>
                <a:ext cx="1731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2" name="Ink 32">
                <a:extLst>
                  <a:ext uri="{FF2B5EF4-FFF2-40B4-BE49-F238E27FC236}">
                    <a16:creationId xmlns:a16="http://schemas.microsoft.com/office/drawing/2014/main" id="{629F7EE2-C438-18CF-E41A-40382572EDC8}"/>
                  </a:ext>
                </a:extLst>
              </p14:cNvPr>
              <p14:cNvContentPartPr/>
              <p14:nvPr/>
            </p14:nvContentPartPr>
            <p14:xfrm>
              <a:off x="4016891" y="2842450"/>
              <a:ext cx="130680" cy="394920"/>
            </p14:xfrm>
          </p:contentPart>
        </mc:Choice>
        <mc:Fallback>
          <p:pic>
            <p:nvPicPr>
              <p:cNvPr id="32" name="Ink 32">
                <a:extLst>
                  <a:ext uri="{FF2B5EF4-FFF2-40B4-BE49-F238E27FC236}">
                    <a16:creationId xmlns:a16="http://schemas.microsoft.com/office/drawing/2014/main" id="{629F7EE2-C438-18CF-E41A-40382572EDC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09331" y="2834883"/>
                <a:ext cx="145800" cy="410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6" name="Ink 36">
                <a:extLst>
                  <a:ext uri="{FF2B5EF4-FFF2-40B4-BE49-F238E27FC236}">
                    <a16:creationId xmlns:a16="http://schemas.microsoft.com/office/drawing/2014/main" id="{030BC98E-7DDD-0C39-9B04-96BF3BA62D26}"/>
                  </a:ext>
                </a:extLst>
              </p14:cNvPr>
              <p14:cNvContentPartPr/>
              <p14:nvPr/>
            </p14:nvContentPartPr>
            <p14:xfrm>
              <a:off x="4056491" y="2865850"/>
              <a:ext cx="576720" cy="608400"/>
            </p14:xfrm>
          </p:contentPart>
        </mc:Choice>
        <mc:Fallback>
          <p:pic>
            <p:nvPicPr>
              <p:cNvPr id="36" name="Ink 36">
                <a:extLst>
                  <a:ext uri="{FF2B5EF4-FFF2-40B4-BE49-F238E27FC236}">
                    <a16:creationId xmlns:a16="http://schemas.microsoft.com/office/drawing/2014/main" id="{030BC98E-7DDD-0C39-9B04-96BF3BA62D2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048931" y="2858290"/>
                <a:ext cx="59184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7F9C0F6-0314-7C91-5E91-E25279833BC3}"/>
                  </a:ext>
                </a:extLst>
              </p14:cNvPr>
              <p14:cNvContentPartPr/>
              <p14:nvPr/>
            </p14:nvContentPartPr>
            <p14:xfrm>
              <a:off x="4755251" y="2723650"/>
              <a:ext cx="16200" cy="150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7F9C0F6-0314-7C91-5E91-E25279833BC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47691" y="2716090"/>
                <a:ext cx="3132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2" name="Ink 42">
                <a:extLst>
                  <a:ext uri="{FF2B5EF4-FFF2-40B4-BE49-F238E27FC236}">
                    <a16:creationId xmlns:a16="http://schemas.microsoft.com/office/drawing/2014/main" id="{CB113EAD-70B6-3035-E9AA-406DD886D7D0}"/>
                  </a:ext>
                </a:extLst>
              </p14:cNvPr>
              <p14:cNvContentPartPr/>
              <p14:nvPr/>
            </p14:nvContentPartPr>
            <p14:xfrm>
              <a:off x="649811" y="4014610"/>
              <a:ext cx="316080" cy="292320"/>
            </p14:xfrm>
          </p:contentPart>
        </mc:Choice>
        <mc:Fallback>
          <p:pic>
            <p:nvPicPr>
              <p:cNvPr id="42" name="Ink 42">
                <a:extLst>
                  <a:ext uri="{FF2B5EF4-FFF2-40B4-BE49-F238E27FC236}">
                    <a16:creationId xmlns:a16="http://schemas.microsoft.com/office/drawing/2014/main" id="{CB113EAD-70B6-3035-E9AA-406DD886D7D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42251" y="4007050"/>
                <a:ext cx="33120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5" name="Ink 45">
                <a:extLst>
                  <a:ext uri="{FF2B5EF4-FFF2-40B4-BE49-F238E27FC236}">
                    <a16:creationId xmlns:a16="http://schemas.microsoft.com/office/drawing/2014/main" id="{BF89A055-0425-AA01-7320-E1D0B4CEB793}"/>
                  </a:ext>
                </a:extLst>
              </p14:cNvPr>
              <p14:cNvContentPartPr/>
              <p14:nvPr/>
            </p14:nvContentPartPr>
            <p14:xfrm>
              <a:off x="1241651" y="4073650"/>
              <a:ext cx="158400" cy="446400"/>
            </p14:xfrm>
          </p:contentPart>
        </mc:Choice>
        <mc:Fallback>
          <p:pic>
            <p:nvPicPr>
              <p:cNvPr id="45" name="Ink 45">
                <a:extLst>
                  <a:ext uri="{FF2B5EF4-FFF2-40B4-BE49-F238E27FC236}">
                    <a16:creationId xmlns:a16="http://schemas.microsoft.com/office/drawing/2014/main" id="{BF89A055-0425-AA01-7320-E1D0B4CEB79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234451" y="4066450"/>
                <a:ext cx="17316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C6326AF-AA1F-D910-33AE-5695C14932C1}"/>
                  </a:ext>
                </a:extLst>
              </p14:cNvPr>
              <p14:cNvContentPartPr/>
              <p14:nvPr/>
            </p14:nvContentPartPr>
            <p14:xfrm>
              <a:off x="1285211" y="4480450"/>
              <a:ext cx="71280" cy="1069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C6326AF-AA1F-D910-33AE-5695C14932C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277651" y="4472890"/>
                <a:ext cx="864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B5AD3E4-DB25-4B76-F8F4-006F2A97E0FB}"/>
                  </a:ext>
                </a:extLst>
              </p14:cNvPr>
              <p14:cNvContentPartPr/>
              <p14:nvPr/>
            </p14:nvContentPartPr>
            <p14:xfrm>
              <a:off x="2185211" y="4026490"/>
              <a:ext cx="16200" cy="1702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B5AD3E4-DB25-4B76-F8F4-006F2A97E0F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77651" y="4018930"/>
                <a:ext cx="313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3" name="Ink 53">
                <a:extLst>
                  <a:ext uri="{FF2B5EF4-FFF2-40B4-BE49-F238E27FC236}">
                    <a16:creationId xmlns:a16="http://schemas.microsoft.com/office/drawing/2014/main" id="{F5C79287-0A1A-61CE-6D08-8FE37FCE7A14}"/>
                  </a:ext>
                </a:extLst>
              </p14:cNvPr>
              <p14:cNvContentPartPr/>
              <p14:nvPr/>
            </p14:nvContentPartPr>
            <p14:xfrm>
              <a:off x="1293131" y="4180570"/>
              <a:ext cx="746640" cy="675000"/>
            </p14:xfrm>
          </p:contentPart>
        </mc:Choice>
        <mc:Fallback>
          <p:pic>
            <p:nvPicPr>
              <p:cNvPr id="53" name="Ink 53">
                <a:extLst>
                  <a:ext uri="{FF2B5EF4-FFF2-40B4-BE49-F238E27FC236}">
                    <a16:creationId xmlns:a16="http://schemas.microsoft.com/office/drawing/2014/main" id="{F5C79287-0A1A-61CE-6D08-8FE37FCE7A1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285571" y="4173014"/>
                <a:ext cx="761400" cy="6901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9FBCAEE-3878-E8B7-58D5-3BC3F70059B0}"/>
                  </a:ext>
                </a:extLst>
              </p14:cNvPr>
              <p14:cNvContentPartPr/>
              <p14:nvPr/>
            </p14:nvContentPartPr>
            <p14:xfrm>
              <a:off x="1774811" y="4661890"/>
              <a:ext cx="130680" cy="712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9FBCAEE-3878-E8B7-58D5-3BC3F70059B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767251" y="4654330"/>
                <a:ext cx="1458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7" name="Ink 57">
                <a:extLst>
                  <a:ext uri="{FF2B5EF4-FFF2-40B4-BE49-F238E27FC236}">
                    <a16:creationId xmlns:a16="http://schemas.microsoft.com/office/drawing/2014/main" id="{5AA63C61-671E-69BD-A04A-4C51BBC05FA0}"/>
                  </a:ext>
                </a:extLst>
              </p14:cNvPr>
              <p14:cNvContentPartPr/>
              <p14:nvPr/>
            </p14:nvContentPartPr>
            <p14:xfrm>
              <a:off x="1806491" y="4808050"/>
              <a:ext cx="79200" cy="154440"/>
            </p14:xfrm>
          </p:contentPart>
        </mc:Choice>
        <mc:Fallback>
          <p:pic>
            <p:nvPicPr>
              <p:cNvPr id="57" name="Ink 57">
                <a:extLst>
                  <a:ext uri="{FF2B5EF4-FFF2-40B4-BE49-F238E27FC236}">
                    <a16:creationId xmlns:a16="http://schemas.microsoft.com/office/drawing/2014/main" id="{5AA63C61-671E-69BD-A04A-4C51BBC05FA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798931" y="4800490"/>
                <a:ext cx="943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61" name="Ink 61">
                <a:extLst>
                  <a:ext uri="{FF2B5EF4-FFF2-40B4-BE49-F238E27FC236}">
                    <a16:creationId xmlns:a16="http://schemas.microsoft.com/office/drawing/2014/main" id="{D34CE8E2-A66D-E5B7-EB21-D4EA13DBE6D9}"/>
                  </a:ext>
                </a:extLst>
              </p14:cNvPr>
              <p14:cNvContentPartPr/>
              <p14:nvPr/>
            </p14:nvContentPartPr>
            <p14:xfrm>
              <a:off x="3061811" y="4030450"/>
              <a:ext cx="327600" cy="272880"/>
            </p14:xfrm>
          </p:contentPart>
        </mc:Choice>
        <mc:Fallback>
          <p:pic>
            <p:nvPicPr>
              <p:cNvPr id="61" name="Ink 61">
                <a:extLst>
                  <a:ext uri="{FF2B5EF4-FFF2-40B4-BE49-F238E27FC236}">
                    <a16:creationId xmlns:a16="http://schemas.microsoft.com/office/drawing/2014/main" id="{D34CE8E2-A66D-E5B7-EB21-D4EA13DBE6D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054259" y="4022890"/>
                <a:ext cx="342703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048" name="Ink 2048">
                <a:extLst>
                  <a:ext uri="{FF2B5EF4-FFF2-40B4-BE49-F238E27FC236}">
                    <a16:creationId xmlns:a16="http://schemas.microsoft.com/office/drawing/2014/main" id="{D9150BE8-BD3B-658B-2176-6B8728254646}"/>
                  </a:ext>
                </a:extLst>
              </p14:cNvPr>
              <p14:cNvContentPartPr/>
              <p14:nvPr/>
            </p14:nvContentPartPr>
            <p14:xfrm>
              <a:off x="3796571" y="3986890"/>
              <a:ext cx="142200" cy="434520"/>
            </p14:xfrm>
          </p:contentPart>
        </mc:Choice>
        <mc:Fallback>
          <p:pic>
            <p:nvPicPr>
              <p:cNvPr id="2048" name="Ink 2048">
                <a:extLst>
                  <a:ext uri="{FF2B5EF4-FFF2-40B4-BE49-F238E27FC236}">
                    <a16:creationId xmlns:a16="http://schemas.microsoft.com/office/drawing/2014/main" id="{D9150BE8-BD3B-658B-2176-6B872825464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789011" y="3979330"/>
                <a:ext cx="15696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053" name="Ink 2053">
                <a:extLst>
                  <a:ext uri="{FF2B5EF4-FFF2-40B4-BE49-F238E27FC236}">
                    <a16:creationId xmlns:a16="http://schemas.microsoft.com/office/drawing/2014/main" id="{4ABAC252-6650-67C1-C625-D8E9004B66BC}"/>
                  </a:ext>
                </a:extLst>
              </p14:cNvPr>
              <p14:cNvContentPartPr/>
              <p14:nvPr/>
            </p14:nvContentPartPr>
            <p14:xfrm>
              <a:off x="3843371" y="4389730"/>
              <a:ext cx="300240" cy="292320"/>
            </p14:xfrm>
          </p:contentPart>
        </mc:Choice>
        <mc:Fallback>
          <p:pic>
            <p:nvPicPr>
              <p:cNvPr id="2053" name="Ink 2053">
                <a:extLst>
                  <a:ext uri="{FF2B5EF4-FFF2-40B4-BE49-F238E27FC236}">
                    <a16:creationId xmlns:a16="http://schemas.microsoft.com/office/drawing/2014/main" id="{4ABAC252-6650-67C1-C625-D8E9004B66B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835811" y="4382170"/>
                <a:ext cx="3153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060" name="Ink 2061">
                <a:extLst>
                  <a:ext uri="{FF2B5EF4-FFF2-40B4-BE49-F238E27FC236}">
                    <a16:creationId xmlns:a16="http://schemas.microsoft.com/office/drawing/2014/main" id="{6BD3836A-1FC5-98CB-71CF-1B8D70A51BB8}"/>
                  </a:ext>
                </a:extLst>
              </p14:cNvPr>
              <p14:cNvContentPartPr/>
              <p14:nvPr/>
            </p14:nvContentPartPr>
            <p14:xfrm>
              <a:off x="4249811" y="4709410"/>
              <a:ext cx="83520" cy="150480"/>
            </p14:xfrm>
          </p:contentPart>
        </mc:Choice>
        <mc:Fallback>
          <p:pic>
            <p:nvPicPr>
              <p:cNvPr id="2060" name="Ink 2061">
                <a:extLst>
                  <a:ext uri="{FF2B5EF4-FFF2-40B4-BE49-F238E27FC236}">
                    <a16:creationId xmlns:a16="http://schemas.microsoft.com/office/drawing/2014/main" id="{6BD3836A-1FC5-98CB-71CF-1B8D70A51BB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242218" y="4701850"/>
                <a:ext cx="98705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061" name="Ink 2061">
                <a:extLst>
                  <a:ext uri="{FF2B5EF4-FFF2-40B4-BE49-F238E27FC236}">
                    <a16:creationId xmlns:a16="http://schemas.microsoft.com/office/drawing/2014/main" id="{A47F92B7-DA4B-43D1-ECD2-AE6ACA6C99E8}"/>
                  </a:ext>
                </a:extLst>
              </p14:cNvPr>
              <p14:cNvContentPartPr/>
              <p14:nvPr/>
            </p14:nvContentPartPr>
            <p14:xfrm>
              <a:off x="4226411" y="3908050"/>
              <a:ext cx="414720" cy="699120"/>
            </p14:xfrm>
          </p:contentPart>
        </mc:Choice>
        <mc:Fallback>
          <p:pic>
            <p:nvPicPr>
              <p:cNvPr id="2061" name="Ink 2061">
                <a:extLst>
                  <a:ext uri="{FF2B5EF4-FFF2-40B4-BE49-F238E27FC236}">
                    <a16:creationId xmlns:a16="http://schemas.microsoft.com/office/drawing/2014/main" id="{A47F92B7-DA4B-43D1-ECD2-AE6ACA6C99E8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218851" y="3900490"/>
                <a:ext cx="429840" cy="71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063" name="Ink 2062">
                <a:extLst>
                  <a:ext uri="{FF2B5EF4-FFF2-40B4-BE49-F238E27FC236}">
                    <a16:creationId xmlns:a16="http://schemas.microsoft.com/office/drawing/2014/main" id="{5440BB6E-EDED-18E9-F3B4-1C5DA990ACB3}"/>
                  </a:ext>
                </a:extLst>
              </p14:cNvPr>
              <p14:cNvContentPartPr/>
              <p14:nvPr/>
            </p14:nvContentPartPr>
            <p14:xfrm>
              <a:off x="4628891" y="4468570"/>
              <a:ext cx="106560" cy="173880"/>
            </p14:xfrm>
          </p:contentPart>
        </mc:Choice>
        <mc:Fallback>
          <p:pic>
            <p:nvPicPr>
              <p:cNvPr id="2063" name="Ink 2062">
                <a:extLst>
                  <a:ext uri="{FF2B5EF4-FFF2-40B4-BE49-F238E27FC236}">
                    <a16:creationId xmlns:a16="http://schemas.microsoft.com/office/drawing/2014/main" id="{5440BB6E-EDED-18E9-F3B4-1C5DA990ACB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621331" y="4461010"/>
                <a:ext cx="1216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065" name="Ink 2065">
                <a:extLst>
                  <a:ext uri="{FF2B5EF4-FFF2-40B4-BE49-F238E27FC236}">
                    <a16:creationId xmlns:a16="http://schemas.microsoft.com/office/drawing/2014/main" id="{B34380F9-386A-FDB3-DADF-2659D33236B5}"/>
                  </a:ext>
                </a:extLst>
              </p14:cNvPr>
              <p14:cNvContentPartPr/>
              <p14:nvPr/>
            </p14:nvContentPartPr>
            <p14:xfrm>
              <a:off x="4617011" y="4137010"/>
              <a:ext cx="126720" cy="169920"/>
            </p14:xfrm>
          </p:contentPart>
        </mc:Choice>
        <mc:Fallback>
          <p:pic>
            <p:nvPicPr>
              <p:cNvPr id="2065" name="Ink 2065">
                <a:extLst>
                  <a:ext uri="{FF2B5EF4-FFF2-40B4-BE49-F238E27FC236}">
                    <a16:creationId xmlns:a16="http://schemas.microsoft.com/office/drawing/2014/main" id="{B34380F9-386A-FDB3-DADF-2659D33236B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609451" y="4129466"/>
                <a:ext cx="141840" cy="184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066" name="Ink 2065">
                <a:extLst>
                  <a:ext uri="{FF2B5EF4-FFF2-40B4-BE49-F238E27FC236}">
                    <a16:creationId xmlns:a16="http://schemas.microsoft.com/office/drawing/2014/main" id="{C2D55F3A-4AAA-111E-A466-35605EDFF95D}"/>
                  </a:ext>
                </a:extLst>
              </p14:cNvPr>
              <p14:cNvContentPartPr/>
              <p14:nvPr/>
            </p14:nvContentPartPr>
            <p14:xfrm>
              <a:off x="4459331" y="3998770"/>
              <a:ext cx="110880" cy="106920"/>
            </p14:xfrm>
          </p:contentPart>
        </mc:Choice>
        <mc:Fallback>
          <p:pic>
            <p:nvPicPr>
              <p:cNvPr id="2066" name="Ink 2065">
                <a:extLst>
                  <a:ext uri="{FF2B5EF4-FFF2-40B4-BE49-F238E27FC236}">
                    <a16:creationId xmlns:a16="http://schemas.microsoft.com/office/drawing/2014/main" id="{C2D55F3A-4AAA-111E-A466-35605EDFF95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451771" y="3991210"/>
                <a:ext cx="1260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067" name="Ink 2066">
                <a:extLst>
                  <a:ext uri="{FF2B5EF4-FFF2-40B4-BE49-F238E27FC236}">
                    <a16:creationId xmlns:a16="http://schemas.microsoft.com/office/drawing/2014/main" id="{F4C26C4A-1E70-A4FA-AD2B-917C35F4A850}"/>
                  </a:ext>
                </a:extLst>
              </p14:cNvPr>
              <p14:cNvContentPartPr/>
              <p14:nvPr/>
            </p14:nvContentPartPr>
            <p14:xfrm>
              <a:off x="4249811" y="4535530"/>
              <a:ext cx="138600" cy="63360"/>
            </p14:xfrm>
          </p:contentPart>
        </mc:Choice>
        <mc:Fallback>
          <p:pic>
            <p:nvPicPr>
              <p:cNvPr id="2067" name="Ink 2066">
                <a:extLst>
                  <a:ext uri="{FF2B5EF4-FFF2-40B4-BE49-F238E27FC236}">
                    <a16:creationId xmlns:a16="http://schemas.microsoft.com/office/drawing/2014/main" id="{F4C26C4A-1E70-A4FA-AD2B-917C35F4A85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242251" y="4528330"/>
                <a:ext cx="15372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068" name="Ink 2067">
                <a:extLst>
                  <a:ext uri="{FF2B5EF4-FFF2-40B4-BE49-F238E27FC236}">
                    <a16:creationId xmlns:a16="http://schemas.microsoft.com/office/drawing/2014/main" id="{654C340B-B627-BD11-32D5-AC981223D068}"/>
                  </a:ext>
                </a:extLst>
              </p14:cNvPr>
              <p14:cNvContentPartPr/>
              <p14:nvPr/>
            </p14:nvContentPartPr>
            <p14:xfrm>
              <a:off x="4088171" y="4338250"/>
              <a:ext cx="102960" cy="91080"/>
            </p14:xfrm>
          </p:contentPart>
        </mc:Choice>
        <mc:Fallback>
          <p:pic>
            <p:nvPicPr>
              <p:cNvPr id="2068" name="Ink 2067">
                <a:extLst>
                  <a:ext uri="{FF2B5EF4-FFF2-40B4-BE49-F238E27FC236}">
                    <a16:creationId xmlns:a16="http://schemas.microsoft.com/office/drawing/2014/main" id="{654C340B-B627-BD11-32D5-AC981223D06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80611" y="4330690"/>
                <a:ext cx="11808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069" name="Ink 2068">
                <a:extLst>
                  <a:ext uri="{FF2B5EF4-FFF2-40B4-BE49-F238E27FC236}">
                    <a16:creationId xmlns:a16="http://schemas.microsoft.com/office/drawing/2014/main" id="{E5B4267A-2199-C926-A33E-B485FE459BE8}"/>
                  </a:ext>
                </a:extLst>
              </p14:cNvPr>
              <p14:cNvContentPartPr/>
              <p14:nvPr/>
            </p14:nvContentPartPr>
            <p14:xfrm>
              <a:off x="1991891" y="4164730"/>
              <a:ext cx="71280" cy="110880"/>
            </p14:xfrm>
          </p:contentPart>
        </mc:Choice>
        <mc:Fallback>
          <p:pic>
            <p:nvPicPr>
              <p:cNvPr id="2069" name="Ink 2068">
                <a:extLst>
                  <a:ext uri="{FF2B5EF4-FFF2-40B4-BE49-F238E27FC236}">
                    <a16:creationId xmlns:a16="http://schemas.microsoft.com/office/drawing/2014/main" id="{E5B4267A-2199-C926-A33E-B485FE459BE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984331" y="4157170"/>
                <a:ext cx="864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070" name="Ink 2069">
                <a:extLst>
                  <a:ext uri="{FF2B5EF4-FFF2-40B4-BE49-F238E27FC236}">
                    <a16:creationId xmlns:a16="http://schemas.microsoft.com/office/drawing/2014/main" id="{389E544C-DD40-2E39-C54C-83455FF4DD44}"/>
                  </a:ext>
                </a:extLst>
              </p14:cNvPr>
              <p14:cNvContentPartPr/>
              <p14:nvPr/>
            </p14:nvContentPartPr>
            <p14:xfrm>
              <a:off x="1573571" y="4504210"/>
              <a:ext cx="99000" cy="102960"/>
            </p14:xfrm>
          </p:contentPart>
        </mc:Choice>
        <mc:Fallback>
          <p:pic>
            <p:nvPicPr>
              <p:cNvPr id="2070" name="Ink 2069">
                <a:extLst>
                  <a:ext uri="{FF2B5EF4-FFF2-40B4-BE49-F238E27FC236}">
                    <a16:creationId xmlns:a16="http://schemas.microsoft.com/office/drawing/2014/main" id="{389E544C-DD40-2E39-C54C-83455FF4DD4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566011" y="4496650"/>
                <a:ext cx="11412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071" name="Ink 2070">
                <a:extLst>
                  <a:ext uri="{FF2B5EF4-FFF2-40B4-BE49-F238E27FC236}">
                    <a16:creationId xmlns:a16="http://schemas.microsoft.com/office/drawing/2014/main" id="{E59FD0CD-0268-91EF-1AE2-8D2CF9851DA3}"/>
                  </a:ext>
                </a:extLst>
              </p14:cNvPr>
              <p14:cNvContentPartPr/>
              <p14:nvPr/>
            </p14:nvContentPartPr>
            <p14:xfrm>
              <a:off x="4285451" y="3177610"/>
              <a:ext cx="87120" cy="75240"/>
            </p14:xfrm>
          </p:contentPart>
        </mc:Choice>
        <mc:Fallback>
          <p:pic>
            <p:nvPicPr>
              <p:cNvPr id="2071" name="Ink 2070">
                <a:extLst>
                  <a:ext uri="{FF2B5EF4-FFF2-40B4-BE49-F238E27FC236}">
                    <a16:creationId xmlns:a16="http://schemas.microsoft.com/office/drawing/2014/main" id="{E59FD0CD-0268-91EF-1AE2-8D2CF9851DA3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277891" y="3170050"/>
                <a:ext cx="10224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2072" name="Ink 2071">
                <a:extLst>
                  <a:ext uri="{FF2B5EF4-FFF2-40B4-BE49-F238E27FC236}">
                    <a16:creationId xmlns:a16="http://schemas.microsoft.com/office/drawing/2014/main" id="{0BD3C0A3-223F-DF7A-A5A6-6632DABC1996}"/>
                  </a:ext>
                </a:extLst>
              </p14:cNvPr>
              <p14:cNvContentPartPr/>
              <p14:nvPr/>
            </p14:nvContentPartPr>
            <p14:xfrm>
              <a:off x="4585331" y="2814370"/>
              <a:ext cx="95040" cy="106920"/>
            </p14:xfrm>
          </p:contentPart>
        </mc:Choice>
        <mc:Fallback>
          <p:pic>
            <p:nvPicPr>
              <p:cNvPr id="2072" name="Ink 2071">
                <a:extLst>
                  <a:ext uri="{FF2B5EF4-FFF2-40B4-BE49-F238E27FC236}">
                    <a16:creationId xmlns:a16="http://schemas.microsoft.com/office/drawing/2014/main" id="{0BD3C0A3-223F-DF7A-A5A6-6632DABC199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578131" y="2806810"/>
                <a:ext cx="11016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2073" name="Ink 2072">
                <a:extLst>
                  <a:ext uri="{FF2B5EF4-FFF2-40B4-BE49-F238E27FC236}">
                    <a16:creationId xmlns:a16="http://schemas.microsoft.com/office/drawing/2014/main" id="{E05D4ACB-008B-7F64-2DE1-B3627F0C76ED}"/>
                  </a:ext>
                </a:extLst>
              </p14:cNvPr>
              <p14:cNvContentPartPr/>
              <p14:nvPr/>
            </p14:nvContentPartPr>
            <p14:xfrm>
              <a:off x="5635451" y="2076370"/>
              <a:ext cx="87120" cy="87120"/>
            </p14:xfrm>
          </p:contentPart>
        </mc:Choice>
        <mc:Fallback>
          <p:pic>
            <p:nvPicPr>
              <p:cNvPr id="2073" name="Ink 2072">
                <a:extLst>
                  <a:ext uri="{FF2B5EF4-FFF2-40B4-BE49-F238E27FC236}">
                    <a16:creationId xmlns:a16="http://schemas.microsoft.com/office/drawing/2014/main" id="{E05D4ACB-008B-7F64-2DE1-B3627F0C76E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627891" y="2068810"/>
                <a:ext cx="102240" cy="102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2228850" cy="2171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D4108B9B-143E-4D5F-B2C5-7B979A64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743200"/>
            <a:ext cx="2114550" cy="2000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B735AF-1ECF-375D-BE3B-A768A6612F2D}"/>
                  </a:ext>
                </a:extLst>
              </p14:cNvPr>
              <p14:cNvContentPartPr/>
              <p14:nvPr/>
            </p14:nvContentPartPr>
            <p14:xfrm>
              <a:off x="3883657" y="1889168"/>
              <a:ext cx="141840" cy="165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B735AF-1ECF-375D-BE3B-A768A6612F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76097" y="1881608"/>
                <a:ext cx="1569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82957E-33D1-2C38-5E64-9AB7C35C5739}"/>
                  </a:ext>
                </a:extLst>
              </p14:cNvPr>
              <p14:cNvContentPartPr/>
              <p14:nvPr/>
            </p14:nvContentPartPr>
            <p14:xfrm>
              <a:off x="3883657" y="2781248"/>
              <a:ext cx="165960" cy="177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82957E-33D1-2C38-5E64-9AB7C35C57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76097" y="2773688"/>
                <a:ext cx="18108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CF5D36-EC6A-3A45-1381-682459D5F1FA}"/>
                  </a:ext>
                </a:extLst>
              </p14:cNvPr>
              <p14:cNvContentPartPr/>
              <p14:nvPr/>
            </p14:nvContentPartPr>
            <p14:xfrm>
              <a:off x="5489617" y="2796008"/>
              <a:ext cx="141480" cy="163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CF5D36-EC6A-3A45-1381-682459D5F1F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82417" y="2788448"/>
                <a:ext cx="1566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0CF744DA-64D1-56E4-048C-E338F516AFB3}"/>
                  </a:ext>
                </a:extLst>
              </p14:cNvPr>
              <p14:cNvContentPartPr/>
              <p14:nvPr/>
            </p14:nvContentPartPr>
            <p14:xfrm>
              <a:off x="4817857" y="2769008"/>
              <a:ext cx="123840" cy="190080"/>
            </p14:xfrm>
          </p:contentPart>
        </mc:Choice>
        <mc:Fallback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0CF744DA-64D1-56E4-048C-E338F516AFB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10297" y="2761448"/>
                <a:ext cx="13896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237A558-F5A9-5A01-34A1-E903CF348A9C}"/>
                  </a:ext>
                </a:extLst>
              </p14:cNvPr>
              <p14:cNvContentPartPr/>
              <p14:nvPr/>
            </p14:nvContentPartPr>
            <p14:xfrm>
              <a:off x="5580337" y="1831928"/>
              <a:ext cx="24480" cy="211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237A558-F5A9-5A01-34A1-E903CF348A9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72777" y="1824368"/>
                <a:ext cx="396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1665EAE-4B02-370D-6C19-8F8065D774E4}"/>
                  </a:ext>
                </a:extLst>
              </p14:cNvPr>
              <p14:cNvContentPartPr/>
              <p14:nvPr/>
            </p14:nvContentPartPr>
            <p14:xfrm>
              <a:off x="4742617" y="2220368"/>
              <a:ext cx="81720" cy="181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1665EAE-4B02-370D-6C19-8F8065D774E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35057" y="2212808"/>
                <a:ext cx="968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Ink 15">
                <a:extLst>
                  <a:ext uri="{FF2B5EF4-FFF2-40B4-BE49-F238E27FC236}">
                    <a16:creationId xmlns:a16="http://schemas.microsoft.com/office/drawing/2014/main" id="{48A476CC-B64B-B680-2A16-8BD908078408}"/>
                  </a:ext>
                </a:extLst>
              </p14:cNvPr>
              <p14:cNvContentPartPr/>
              <p14:nvPr/>
            </p14:nvContentPartPr>
            <p14:xfrm>
              <a:off x="3540217" y="1551488"/>
              <a:ext cx="201960" cy="214200"/>
            </p14:xfrm>
          </p:contentPart>
        </mc:Choice>
        <mc:Fallback>
          <p:pic>
            <p:nvPicPr>
              <p:cNvPr id="15" name="Ink 15">
                <a:extLst>
                  <a:ext uri="{FF2B5EF4-FFF2-40B4-BE49-F238E27FC236}">
                    <a16:creationId xmlns:a16="http://schemas.microsoft.com/office/drawing/2014/main" id="{48A476CC-B64B-B680-2A16-8BD90807840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32657" y="1543928"/>
                <a:ext cx="2170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B6BC5B1-69B7-DD6E-918A-2CF5C8A66E9D}"/>
                  </a:ext>
                </a:extLst>
              </p14:cNvPr>
              <p14:cNvContentPartPr/>
              <p14:nvPr/>
            </p14:nvContentPartPr>
            <p14:xfrm>
              <a:off x="4164592" y="2412631"/>
              <a:ext cx="463680" cy="381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B6BC5B1-69B7-DD6E-918A-2CF5C8A66E9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57032" y="2405431"/>
                <a:ext cx="47880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2" name="Ink 22">
                <a:extLst>
                  <a:ext uri="{FF2B5EF4-FFF2-40B4-BE49-F238E27FC236}">
                    <a16:creationId xmlns:a16="http://schemas.microsoft.com/office/drawing/2014/main" id="{6E4ED5A7-98AF-E8EB-A4B9-841D5B42D99D}"/>
                  </a:ext>
                </a:extLst>
              </p14:cNvPr>
              <p14:cNvContentPartPr/>
              <p14:nvPr/>
            </p14:nvContentPartPr>
            <p14:xfrm>
              <a:off x="361912" y="3957031"/>
              <a:ext cx="227520" cy="187920"/>
            </p14:xfrm>
          </p:contentPart>
        </mc:Choice>
        <mc:Fallback>
          <p:pic>
            <p:nvPicPr>
              <p:cNvPr id="22" name="Ink 22">
                <a:extLst>
                  <a:ext uri="{FF2B5EF4-FFF2-40B4-BE49-F238E27FC236}">
                    <a16:creationId xmlns:a16="http://schemas.microsoft.com/office/drawing/2014/main" id="{6E4ED5A7-98AF-E8EB-A4B9-841D5B42D99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54352" y="3949471"/>
                <a:ext cx="24264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B1C8222-70A2-7C4B-F479-7A9EB9245F65}"/>
                  </a:ext>
                </a:extLst>
              </p14:cNvPr>
              <p14:cNvContentPartPr/>
              <p14:nvPr/>
            </p14:nvContentPartPr>
            <p14:xfrm>
              <a:off x="904072" y="3944998"/>
              <a:ext cx="127080" cy="1573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B1C8222-70A2-7C4B-F479-7A9EB9245F6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96512" y="3937438"/>
                <a:ext cx="1422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64E3B5D-26DC-EF2A-6318-75FF807F053F}"/>
                  </a:ext>
                </a:extLst>
              </p14:cNvPr>
              <p14:cNvContentPartPr/>
              <p14:nvPr/>
            </p14:nvContentPartPr>
            <p14:xfrm>
              <a:off x="2220952" y="3932758"/>
              <a:ext cx="15480" cy="1821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64E3B5D-26DC-EF2A-6318-75FF807F053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13392" y="3925198"/>
                <a:ext cx="306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11EE9A7-F3F7-F8BC-79F0-C0B8FE49C067}"/>
                  </a:ext>
                </a:extLst>
              </p14:cNvPr>
              <p14:cNvContentPartPr/>
              <p14:nvPr/>
            </p14:nvContentPartPr>
            <p14:xfrm>
              <a:off x="2263072" y="4659238"/>
              <a:ext cx="79200" cy="1396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11EE9A7-F3F7-F8BC-79F0-C0B8FE49C06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255512" y="4651678"/>
                <a:ext cx="9432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0" name="Ink 30">
                <a:extLst>
                  <a:ext uri="{FF2B5EF4-FFF2-40B4-BE49-F238E27FC236}">
                    <a16:creationId xmlns:a16="http://schemas.microsoft.com/office/drawing/2014/main" id="{BE45C0FC-C7BA-3C0D-4A27-AB1ADA06A8AB}"/>
                  </a:ext>
                </a:extLst>
              </p14:cNvPr>
              <p14:cNvContentPartPr/>
              <p14:nvPr/>
            </p14:nvContentPartPr>
            <p14:xfrm>
              <a:off x="1615432" y="4677598"/>
              <a:ext cx="109440" cy="175680"/>
            </p14:xfrm>
          </p:contentPart>
        </mc:Choice>
        <mc:Fallback>
          <p:pic>
            <p:nvPicPr>
              <p:cNvPr id="30" name="Ink 30">
                <a:extLst>
                  <a:ext uri="{FF2B5EF4-FFF2-40B4-BE49-F238E27FC236}">
                    <a16:creationId xmlns:a16="http://schemas.microsoft.com/office/drawing/2014/main" id="{BE45C0FC-C7BA-3C0D-4A27-AB1ADA06A8A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607872" y="4670053"/>
                <a:ext cx="124560" cy="190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2" name="Ink 32">
                <a:extLst>
                  <a:ext uri="{FF2B5EF4-FFF2-40B4-BE49-F238E27FC236}">
                    <a16:creationId xmlns:a16="http://schemas.microsoft.com/office/drawing/2014/main" id="{77C4D6F9-3A1D-9AE1-2D69-C9C825953C66}"/>
                  </a:ext>
                </a:extLst>
              </p14:cNvPr>
              <p14:cNvContentPartPr/>
              <p14:nvPr/>
            </p14:nvContentPartPr>
            <p14:xfrm>
              <a:off x="937192" y="4262518"/>
              <a:ext cx="741960" cy="563400"/>
            </p14:xfrm>
          </p:contentPart>
        </mc:Choice>
        <mc:Fallback>
          <p:pic>
            <p:nvPicPr>
              <p:cNvPr id="32" name="Ink 32">
                <a:extLst>
                  <a:ext uri="{FF2B5EF4-FFF2-40B4-BE49-F238E27FC236}">
                    <a16:creationId xmlns:a16="http://schemas.microsoft.com/office/drawing/2014/main" id="{77C4D6F9-3A1D-9AE1-2D69-C9C825953C6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29632" y="4254958"/>
                <a:ext cx="757080" cy="5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676806C-F00A-D02F-44EF-FDE336725789}"/>
                  </a:ext>
                </a:extLst>
              </p14:cNvPr>
              <p14:cNvContentPartPr/>
              <p14:nvPr/>
            </p14:nvContentPartPr>
            <p14:xfrm>
              <a:off x="1763752" y="3987118"/>
              <a:ext cx="369720" cy="3092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676806C-F00A-D02F-44EF-FDE33672578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756192" y="3979558"/>
                <a:ext cx="38484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7" name="Ink 37">
                <a:extLst>
                  <a:ext uri="{FF2B5EF4-FFF2-40B4-BE49-F238E27FC236}">
                    <a16:creationId xmlns:a16="http://schemas.microsoft.com/office/drawing/2014/main" id="{C1A2B5E1-6CCA-A7FD-A98E-C88131D5138F}"/>
                  </a:ext>
                </a:extLst>
              </p14:cNvPr>
              <p14:cNvContentPartPr/>
              <p14:nvPr/>
            </p14:nvContentPartPr>
            <p14:xfrm>
              <a:off x="2811352" y="3887398"/>
              <a:ext cx="221040" cy="230400"/>
            </p14:xfrm>
          </p:contentPart>
        </mc:Choice>
        <mc:Fallback>
          <p:pic>
            <p:nvPicPr>
              <p:cNvPr id="37" name="Ink 37">
                <a:extLst>
                  <a:ext uri="{FF2B5EF4-FFF2-40B4-BE49-F238E27FC236}">
                    <a16:creationId xmlns:a16="http://schemas.microsoft.com/office/drawing/2014/main" id="{C1A2B5E1-6CCA-A7FD-A98E-C88131D5138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803804" y="3879838"/>
                <a:ext cx="236135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7" name="Ink 47">
                <a:extLst>
                  <a:ext uri="{FF2B5EF4-FFF2-40B4-BE49-F238E27FC236}">
                    <a16:creationId xmlns:a16="http://schemas.microsoft.com/office/drawing/2014/main" id="{85485883-8E07-B627-B9FD-4C4CED1125A7}"/>
                  </a:ext>
                </a:extLst>
              </p14:cNvPr>
              <p14:cNvContentPartPr/>
              <p14:nvPr/>
            </p14:nvContentPartPr>
            <p14:xfrm>
              <a:off x="3449992" y="3862918"/>
              <a:ext cx="905760" cy="907200"/>
            </p14:xfrm>
          </p:contentPart>
        </mc:Choice>
        <mc:Fallback>
          <p:pic>
            <p:nvPicPr>
              <p:cNvPr id="47" name="Ink 47">
                <a:extLst>
                  <a:ext uri="{FF2B5EF4-FFF2-40B4-BE49-F238E27FC236}">
                    <a16:creationId xmlns:a16="http://schemas.microsoft.com/office/drawing/2014/main" id="{85485883-8E07-B627-B9FD-4C4CED1125A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442432" y="3855358"/>
                <a:ext cx="920520" cy="9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16F06C7-C4CB-EF61-3DD8-5706D8C57179}"/>
                  </a:ext>
                </a:extLst>
              </p14:cNvPr>
              <p14:cNvContentPartPr/>
              <p14:nvPr/>
            </p14:nvContentPartPr>
            <p14:xfrm>
              <a:off x="3979912" y="4377718"/>
              <a:ext cx="109440" cy="1486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16F06C7-C4CB-EF61-3DD8-5706D8C5717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972352" y="4370158"/>
                <a:ext cx="12456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3" name="Ink 53">
                <a:extLst>
                  <a:ext uri="{FF2B5EF4-FFF2-40B4-BE49-F238E27FC236}">
                    <a16:creationId xmlns:a16="http://schemas.microsoft.com/office/drawing/2014/main" id="{9D5E31A7-7811-4B42-60F8-82F6A4725A55}"/>
                  </a:ext>
                </a:extLst>
              </p14:cNvPr>
              <p14:cNvContentPartPr/>
              <p14:nvPr/>
            </p14:nvContentPartPr>
            <p14:xfrm>
              <a:off x="4942552" y="3866158"/>
              <a:ext cx="242640" cy="236520"/>
            </p14:xfrm>
          </p:contentPart>
        </mc:Choice>
        <mc:Fallback>
          <p:pic>
            <p:nvPicPr>
              <p:cNvPr id="53" name="Ink 53">
                <a:extLst>
                  <a:ext uri="{FF2B5EF4-FFF2-40B4-BE49-F238E27FC236}">
                    <a16:creationId xmlns:a16="http://schemas.microsoft.com/office/drawing/2014/main" id="{9D5E31A7-7811-4B42-60F8-82F6A4725A5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934992" y="3858598"/>
                <a:ext cx="25776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3143FEB-BA3E-016D-5969-F8109C3D2CEF}"/>
                  </a:ext>
                </a:extLst>
              </p14:cNvPr>
              <p14:cNvContentPartPr/>
              <p14:nvPr/>
            </p14:nvContentPartPr>
            <p14:xfrm>
              <a:off x="5290672" y="4089944"/>
              <a:ext cx="106200" cy="1576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3143FEB-BA3E-016D-5969-F8109C3D2CE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283112" y="4082384"/>
                <a:ext cx="1213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61" name="Ink 61">
                <a:extLst>
                  <a:ext uri="{FF2B5EF4-FFF2-40B4-BE49-F238E27FC236}">
                    <a16:creationId xmlns:a16="http://schemas.microsoft.com/office/drawing/2014/main" id="{D32573FA-6EA9-6C44-0AF9-7FEDAB176253}"/>
                  </a:ext>
                </a:extLst>
              </p14:cNvPr>
              <p14:cNvContentPartPr/>
              <p14:nvPr/>
            </p14:nvContentPartPr>
            <p14:xfrm>
              <a:off x="5826712" y="4704824"/>
              <a:ext cx="91080" cy="163440"/>
            </p14:xfrm>
          </p:contentPart>
        </mc:Choice>
        <mc:Fallback>
          <p:pic>
            <p:nvPicPr>
              <p:cNvPr id="61" name="Ink 61">
                <a:extLst>
                  <a:ext uri="{FF2B5EF4-FFF2-40B4-BE49-F238E27FC236}">
                    <a16:creationId xmlns:a16="http://schemas.microsoft.com/office/drawing/2014/main" id="{D32573FA-6EA9-6C44-0AF9-7FEDAB17625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819152" y="4697281"/>
                <a:ext cx="106200" cy="1785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63" name="Ink 3071">
                <a:extLst>
                  <a:ext uri="{FF2B5EF4-FFF2-40B4-BE49-F238E27FC236}">
                    <a16:creationId xmlns:a16="http://schemas.microsoft.com/office/drawing/2014/main" id="{A6B4CC94-451A-3F8C-5098-626A97F059CB}"/>
                  </a:ext>
                </a:extLst>
              </p14:cNvPr>
              <p14:cNvContentPartPr/>
              <p14:nvPr/>
            </p14:nvContentPartPr>
            <p14:xfrm>
              <a:off x="5318032" y="4374704"/>
              <a:ext cx="572400" cy="457560"/>
            </p14:xfrm>
          </p:contentPart>
        </mc:Choice>
        <mc:Fallback>
          <p:pic>
            <p:nvPicPr>
              <p:cNvPr id="63" name="Ink 3071">
                <a:extLst>
                  <a:ext uri="{FF2B5EF4-FFF2-40B4-BE49-F238E27FC236}">
                    <a16:creationId xmlns:a16="http://schemas.microsoft.com/office/drawing/2014/main" id="{A6B4CC94-451A-3F8C-5098-626A97F059C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310472" y="4367144"/>
                <a:ext cx="58752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082" name="Ink 3082">
                <a:extLst>
                  <a:ext uri="{FF2B5EF4-FFF2-40B4-BE49-F238E27FC236}">
                    <a16:creationId xmlns:a16="http://schemas.microsoft.com/office/drawing/2014/main" id="{09A755E7-0E54-C60D-4D78-4F5E1386B9A1}"/>
                  </a:ext>
                </a:extLst>
              </p14:cNvPr>
              <p14:cNvContentPartPr/>
              <p14:nvPr/>
            </p14:nvContentPartPr>
            <p14:xfrm>
              <a:off x="5445112" y="4123424"/>
              <a:ext cx="896760" cy="750960"/>
            </p14:xfrm>
          </p:contentPart>
        </mc:Choice>
        <mc:Fallback>
          <p:pic>
            <p:nvPicPr>
              <p:cNvPr id="3082" name="Ink 3082">
                <a:extLst>
                  <a:ext uri="{FF2B5EF4-FFF2-40B4-BE49-F238E27FC236}">
                    <a16:creationId xmlns:a16="http://schemas.microsoft.com/office/drawing/2014/main" id="{09A755E7-0E54-C60D-4D78-4F5E1386B9A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437549" y="4115868"/>
                <a:ext cx="911886" cy="766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083" name="Ink 3082">
                <a:extLst>
                  <a:ext uri="{FF2B5EF4-FFF2-40B4-BE49-F238E27FC236}">
                    <a16:creationId xmlns:a16="http://schemas.microsoft.com/office/drawing/2014/main" id="{76791773-8051-308E-FCEA-8724563C839D}"/>
                  </a:ext>
                </a:extLst>
              </p14:cNvPr>
              <p14:cNvContentPartPr/>
              <p14:nvPr/>
            </p14:nvContentPartPr>
            <p14:xfrm>
              <a:off x="5826712" y="4538144"/>
              <a:ext cx="115560" cy="115560"/>
            </p14:xfrm>
          </p:contentPart>
        </mc:Choice>
        <mc:Fallback>
          <p:pic>
            <p:nvPicPr>
              <p:cNvPr id="3083" name="Ink 3082">
                <a:extLst>
                  <a:ext uri="{FF2B5EF4-FFF2-40B4-BE49-F238E27FC236}">
                    <a16:creationId xmlns:a16="http://schemas.microsoft.com/office/drawing/2014/main" id="{76791773-8051-308E-FCEA-8724563C839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819152" y="4530584"/>
                <a:ext cx="13032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084" name="Ink 3083">
                <a:extLst>
                  <a:ext uri="{FF2B5EF4-FFF2-40B4-BE49-F238E27FC236}">
                    <a16:creationId xmlns:a16="http://schemas.microsoft.com/office/drawing/2014/main" id="{D29AECA0-81E5-55B3-8731-D8B92A406CD6}"/>
                  </a:ext>
                </a:extLst>
              </p14:cNvPr>
              <p14:cNvContentPartPr/>
              <p14:nvPr/>
            </p14:nvContentPartPr>
            <p14:xfrm>
              <a:off x="5278792" y="4280744"/>
              <a:ext cx="163800" cy="345600"/>
            </p14:xfrm>
          </p:contentPart>
        </mc:Choice>
        <mc:Fallback>
          <p:pic>
            <p:nvPicPr>
              <p:cNvPr id="3084" name="Ink 3083">
                <a:extLst>
                  <a:ext uri="{FF2B5EF4-FFF2-40B4-BE49-F238E27FC236}">
                    <a16:creationId xmlns:a16="http://schemas.microsoft.com/office/drawing/2014/main" id="{D29AECA0-81E5-55B3-8731-D8B92A406CD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271232" y="4273184"/>
                <a:ext cx="17892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088" name="Ink 3088">
                <a:extLst>
                  <a:ext uri="{FF2B5EF4-FFF2-40B4-BE49-F238E27FC236}">
                    <a16:creationId xmlns:a16="http://schemas.microsoft.com/office/drawing/2014/main" id="{82531CEC-4F3D-BDDC-66AA-E73D93D2B586}"/>
                  </a:ext>
                </a:extLst>
              </p14:cNvPr>
              <p14:cNvContentPartPr/>
              <p14:nvPr/>
            </p14:nvContentPartPr>
            <p14:xfrm>
              <a:off x="428512" y="5446424"/>
              <a:ext cx="248400" cy="285120"/>
            </p14:xfrm>
          </p:contentPart>
        </mc:Choice>
        <mc:Fallback>
          <p:pic>
            <p:nvPicPr>
              <p:cNvPr id="3088" name="Ink 3088">
                <a:extLst>
                  <a:ext uri="{FF2B5EF4-FFF2-40B4-BE49-F238E27FC236}">
                    <a16:creationId xmlns:a16="http://schemas.microsoft.com/office/drawing/2014/main" id="{82531CEC-4F3D-BDDC-66AA-E73D93D2B58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20963" y="5438864"/>
                <a:ext cx="263139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089" name="Ink 3088">
                <a:extLst>
                  <a:ext uri="{FF2B5EF4-FFF2-40B4-BE49-F238E27FC236}">
                    <a16:creationId xmlns:a16="http://schemas.microsoft.com/office/drawing/2014/main" id="{C712A904-1ADA-736E-C7B7-0F0C8C409ACE}"/>
                  </a:ext>
                </a:extLst>
              </p14:cNvPr>
              <p14:cNvContentPartPr/>
              <p14:nvPr/>
            </p14:nvContentPartPr>
            <p14:xfrm>
              <a:off x="1046272" y="5588624"/>
              <a:ext cx="136440" cy="206280"/>
            </p14:xfrm>
          </p:contentPart>
        </mc:Choice>
        <mc:Fallback>
          <p:pic>
            <p:nvPicPr>
              <p:cNvPr id="3089" name="Ink 3088">
                <a:extLst>
                  <a:ext uri="{FF2B5EF4-FFF2-40B4-BE49-F238E27FC236}">
                    <a16:creationId xmlns:a16="http://schemas.microsoft.com/office/drawing/2014/main" id="{C712A904-1ADA-736E-C7B7-0F0C8C409AC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38712" y="5581064"/>
                <a:ext cx="15120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096" name="Ink 3096">
                <a:extLst>
                  <a:ext uri="{FF2B5EF4-FFF2-40B4-BE49-F238E27FC236}">
                    <a16:creationId xmlns:a16="http://schemas.microsoft.com/office/drawing/2014/main" id="{71F5BC93-5F82-DB70-8E58-863715D1945F}"/>
                  </a:ext>
                </a:extLst>
              </p14:cNvPr>
              <p14:cNvContentPartPr/>
              <p14:nvPr/>
            </p14:nvContentPartPr>
            <p14:xfrm>
              <a:off x="1730272" y="6382064"/>
              <a:ext cx="100440" cy="160560"/>
            </p14:xfrm>
          </p:contentPart>
        </mc:Choice>
        <mc:Fallback>
          <p:pic>
            <p:nvPicPr>
              <p:cNvPr id="3096" name="Ink 3096">
                <a:extLst>
                  <a:ext uri="{FF2B5EF4-FFF2-40B4-BE49-F238E27FC236}">
                    <a16:creationId xmlns:a16="http://schemas.microsoft.com/office/drawing/2014/main" id="{71F5BC93-5F82-DB70-8E58-863715D1945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722712" y="6374521"/>
                <a:ext cx="115200" cy="1756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098" name="Ink 3098">
                <a:extLst>
                  <a:ext uri="{FF2B5EF4-FFF2-40B4-BE49-F238E27FC236}">
                    <a16:creationId xmlns:a16="http://schemas.microsoft.com/office/drawing/2014/main" id="{3AD6FA17-16D2-9635-089A-58F82E43CBCC}"/>
                  </a:ext>
                </a:extLst>
              </p14:cNvPr>
              <p14:cNvContentPartPr/>
              <p14:nvPr/>
            </p14:nvContentPartPr>
            <p14:xfrm>
              <a:off x="1085512" y="5933864"/>
              <a:ext cx="754200" cy="614880"/>
            </p14:xfrm>
          </p:contentPart>
        </mc:Choice>
        <mc:Fallback>
          <p:pic>
            <p:nvPicPr>
              <p:cNvPr id="3098" name="Ink 3098">
                <a:extLst>
                  <a:ext uri="{FF2B5EF4-FFF2-40B4-BE49-F238E27FC236}">
                    <a16:creationId xmlns:a16="http://schemas.microsoft.com/office/drawing/2014/main" id="{3AD6FA17-16D2-9635-089A-58F82E43CBC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77952" y="5926304"/>
                <a:ext cx="769320" cy="6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099" name="Ink 3098">
                <a:extLst>
                  <a:ext uri="{FF2B5EF4-FFF2-40B4-BE49-F238E27FC236}">
                    <a16:creationId xmlns:a16="http://schemas.microsoft.com/office/drawing/2014/main" id="{DBC00401-D8F7-4F71-AFE5-D3CF393C6AA1}"/>
                  </a:ext>
                </a:extLst>
              </p14:cNvPr>
              <p14:cNvContentPartPr/>
              <p14:nvPr/>
            </p14:nvContentPartPr>
            <p14:xfrm>
              <a:off x="1248952" y="6079304"/>
              <a:ext cx="463680" cy="306000"/>
            </p14:xfrm>
          </p:contentPart>
        </mc:Choice>
        <mc:Fallback>
          <p:pic>
            <p:nvPicPr>
              <p:cNvPr id="3099" name="Ink 3098">
                <a:extLst>
                  <a:ext uri="{FF2B5EF4-FFF2-40B4-BE49-F238E27FC236}">
                    <a16:creationId xmlns:a16="http://schemas.microsoft.com/office/drawing/2014/main" id="{DBC00401-D8F7-4F71-AFE5-D3CF393C6AA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241392" y="6071744"/>
                <a:ext cx="47880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100" name="Ink 3099">
                <a:extLst>
                  <a:ext uri="{FF2B5EF4-FFF2-40B4-BE49-F238E27FC236}">
                    <a16:creationId xmlns:a16="http://schemas.microsoft.com/office/drawing/2014/main" id="{60B1AD12-CA57-C9B7-90F4-1404B8274C2E}"/>
                  </a:ext>
                </a:extLst>
              </p14:cNvPr>
              <p14:cNvContentPartPr/>
              <p14:nvPr/>
            </p14:nvContentPartPr>
            <p14:xfrm>
              <a:off x="1893712" y="5640104"/>
              <a:ext cx="375840" cy="300240"/>
            </p14:xfrm>
          </p:contentPart>
        </mc:Choice>
        <mc:Fallback>
          <p:pic>
            <p:nvPicPr>
              <p:cNvPr id="3100" name="Ink 3099">
                <a:extLst>
                  <a:ext uri="{FF2B5EF4-FFF2-40B4-BE49-F238E27FC236}">
                    <a16:creationId xmlns:a16="http://schemas.microsoft.com/office/drawing/2014/main" id="{60B1AD12-CA57-C9B7-90F4-1404B8274C2E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886152" y="5632544"/>
                <a:ext cx="39096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101" name="Ink 3100">
                <a:extLst>
                  <a:ext uri="{FF2B5EF4-FFF2-40B4-BE49-F238E27FC236}">
                    <a16:creationId xmlns:a16="http://schemas.microsoft.com/office/drawing/2014/main" id="{9F1B540A-312C-0359-FE3A-E637E65C1DE9}"/>
                  </a:ext>
                </a:extLst>
              </p14:cNvPr>
              <p14:cNvContentPartPr/>
              <p14:nvPr/>
            </p14:nvContentPartPr>
            <p14:xfrm>
              <a:off x="1745392" y="6130784"/>
              <a:ext cx="133560" cy="176040"/>
            </p14:xfrm>
          </p:contentPart>
        </mc:Choice>
        <mc:Fallback>
          <p:pic>
            <p:nvPicPr>
              <p:cNvPr id="3101" name="Ink 3100">
                <a:extLst>
                  <a:ext uri="{FF2B5EF4-FFF2-40B4-BE49-F238E27FC236}">
                    <a16:creationId xmlns:a16="http://schemas.microsoft.com/office/drawing/2014/main" id="{9F1B540A-312C-0359-FE3A-E637E65C1DE9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737832" y="6123224"/>
                <a:ext cx="1486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102" name="Ink 3101">
                <a:extLst>
                  <a:ext uri="{FF2B5EF4-FFF2-40B4-BE49-F238E27FC236}">
                    <a16:creationId xmlns:a16="http://schemas.microsoft.com/office/drawing/2014/main" id="{42B9CB24-2955-E382-6DC0-9CE6B0826998}"/>
                  </a:ext>
                </a:extLst>
              </p14:cNvPr>
              <p14:cNvContentPartPr/>
              <p14:nvPr/>
            </p14:nvContentPartPr>
            <p14:xfrm>
              <a:off x="1049152" y="5855024"/>
              <a:ext cx="133560" cy="384840"/>
            </p14:xfrm>
          </p:contentPart>
        </mc:Choice>
        <mc:Fallback>
          <p:pic>
            <p:nvPicPr>
              <p:cNvPr id="3102" name="Ink 3101">
                <a:extLst>
                  <a:ext uri="{FF2B5EF4-FFF2-40B4-BE49-F238E27FC236}">
                    <a16:creationId xmlns:a16="http://schemas.microsoft.com/office/drawing/2014/main" id="{42B9CB24-2955-E382-6DC0-9CE6B0826998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41592" y="5847464"/>
                <a:ext cx="14868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104" name="Ink 3104">
                <a:extLst>
                  <a:ext uri="{FF2B5EF4-FFF2-40B4-BE49-F238E27FC236}">
                    <a16:creationId xmlns:a16="http://schemas.microsoft.com/office/drawing/2014/main" id="{B70EBEED-9F31-5581-1879-B1F258518605}"/>
                  </a:ext>
                </a:extLst>
              </p14:cNvPr>
              <p14:cNvContentPartPr/>
              <p14:nvPr/>
            </p14:nvContentPartPr>
            <p14:xfrm>
              <a:off x="2311672" y="5600864"/>
              <a:ext cx="178920" cy="963000"/>
            </p14:xfrm>
          </p:contentPart>
        </mc:Choice>
        <mc:Fallback>
          <p:pic>
            <p:nvPicPr>
              <p:cNvPr id="3104" name="Ink 3104">
                <a:extLst>
                  <a:ext uri="{FF2B5EF4-FFF2-40B4-BE49-F238E27FC236}">
                    <a16:creationId xmlns:a16="http://schemas.microsoft.com/office/drawing/2014/main" id="{B70EBEED-9F31-5581-1879-B1F258518605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304112" y="5593304"/>
                <a:ext cx="194040" cy="9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3106" name="Ink 3105">
                <a:extLst>
                  <a:ext uri="{FF2B5EF4-FFF2-40B4-BE49-F238E27FC236}">
                    <a16:creationId xmlns:a16="http://schemas.microsoft.com/office/drawing/2014/main" id="{07F7D86D-80DB-11C1-669A-B29C2B86002A}"/>
                  </a:ext>
                </a:extLst>
              </p14:cNvPr>
              <p14:cNvContentPartPr/>
              <p14:nvPr/>
            </p14:nvContentPartPr>
            <p14:xfrm>
              <a:off x="2323912" y="5858264"/>
              <a:ext cx="142560" cy="472680"/>
            </p14:xfrm>
          </p:contentPart>
        </mc:Choice>
        <mc:Fallback>
          <p:pic>
            <p:nvPicPr>
              <p:cNvPr id="3106" name="Ink 3105">
                <a:extLst>
                  <a:ext uri="{FF2B5EF4-FFF2-40B4-BE49-F238E27FC236}">
                    <a16:creationId xmlns:a16="http://schemas.microsoft.com/office/drawing/2014/main" id="{07F7D86D-80DB-11C1-669A-B29C2B86002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316352" y="5850704"/>
                <a:ext cx="157680" cy="487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5">
                <a:extLst>
                  <a:ext uri="{FF2B5EF4-FFF2-40B4-BE49-F238E27FC236}">
                    <a16:creationId xmlns:a16="http://schemas.microsoft.com/office/drawing/2014/main" id="{2A335AE0-0C78-D5C5-F487-6820EEB5E3D1}"/>
                  </a:ext>
                </a:extLst>
              </p14:cNvPr>
              <p14:cNvContentPartPr/>
              <p14:nvPr/>
            </p14:nvContentPartPr>
            <p14:xfrm>
              <a:off x="1922829" y="1947382"/>
              <a:ext cx="517320" cy="1332000"/>
            </p14:xfrm>
          </p:contentPart>
        </mc:Choice>
        <mc:Fallback>
          <p:pic>
            <p:nvPicPr>
              <p:cNvPr id="15" name="Ink 15">
                <a:extLst>
                  <a:ext uri="{FF2B5EF4-FFF2-40B4-BE49-F238E27FC236}">
                    <a16:creationId xmlns:a16="http://schemas.microsoft.com/office/drawing/2014/main" id="{2A335AE0-0C78-D5C5-F487-6820EEB5E3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0749" y="1865302"/>
                <a:ext cx="681480" cy="149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11A8C04-9091-F292-C926-0D306596856E}"/>
                  </a:ext>
                </a:extLst>
              </p14:cNvPr>
              <p14:cNvContentPartPr/>
              <p14:nvPr/>
            </p14:nvContentPartPr>
            <p14:xfrm>
              <a:off x="2409189" y="1925062"/>
              <a:ext cx="1177200" cy="1155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11A8C04-9091-F292-C926-0D30659685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47629" y="1863502"/>
                <a:ext cx="1300320" cy="12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" name="Ink 22">
                <a:extLst>
                  <a:ext uri="{FF2B5EF4-FFF2-40B4-BE49-F238E27FC236}">
                    <a16:creationId xmlns:a16="http://schemas.microsoft.com/office/drawing/2014/main" id="{3FDB23CC-E090-B2E1-473B-791FB8D20198}"/>
                  </a:ext>
                </a:extLst>
              </p14:cNvPr>
              <p14:cNvContentPartPr/>
              <p14:nvPr/>
            </p14:nvContentPartPr>
            <p14:xfrm>
              <a:off x="3127749" y="2936662"/>
              <a:ext cx="2847240" cy="1877400"/>
            </p14:xfrm>
          </p:contentPart>
        </mc:Choice>
        <mc:Fallback>
          <p:pic>
            <p:nvPicPr>
              <p:cNvPr id="22" name="Ink 22">
                <a:extLst>
                  <a:ext uri="{FF2B5EF4-FFF2-40B4-BE49-F238E27FC236}">
                    <a16:creationId xmlns:a16="http://schemas.microsoft.com/office/drawing/2014/main" id="{3FDB23CC-E090-B2E1-473B-791FB8D201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6181" y="2854582"/>
                <a:ext cx="2970376" cy="2021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10">
                <a:extLst>
                  <a:ext uri="{FF2B5EF4-FFF2-40B4-BE49-F238E27FC236}">
                    <a16:creationId xmlns:a16="http://schemas.microsoft.com/office/drawing/2014/main" id="{06D789C7-6BED-107C-C985-D67C092FB29D}"/>
                  </a:ext>
                </a:extLst>
              </p14:cNvPr>
              <p14:cNvContentPartPr/>
              <p14:nvPr/>
            </p14:nvContentPartPr>
            <p14:xfrm>
              <a:off x="412221" y="4403952"/>
              <a:ext cx="245880" cy="245160"/>
            </p14:xfrm>
          </p:contentPart>
        </mc:Choice>
        <mc:Fallback>
          <p:pic>
            <p:nvPicPr>
              <p:cNvPr id="10" name="Ink 10">
                <a:extLst>
                  <a:ext uri="{FF2B5EF4-FFF2-40B4-BE49-F238E27FC236}">
                    <a16:creationId xmlns:a16="http://schemas.microsoft.com/office/drawing/2014/main" id="{06D789C7-6BED-107C-C985-D67C092FB2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4650" y="4396392"/>
                <a:ext cx="261022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6">
                <a:extLst>
                  <a:ext uri="{FF2B5EF4-FFF2-40B4-BE49-F238E27FC236}">
                    <a16:creationId xmlns:a16="http://schemas.microsoft.com/office/drawing/2014/main" id="{AE537F5D-751A-2055-0872-15A27BAA1370}"/>
                  </a:ext>
                </a:extLst>
              </p14:cNvPr>
              <p14:cNvContentPartPr/>
              <p14:nvPr/>
            </p14:nvContentPartPr>
            <p14:xfrm>
              <a:off x="684381" y="4361832"/>
              <a:ext cx="663480" cy="268200"/>
            </p14:xfrm>
          </p:contentPart>
        </mc:Choice>
        <mc:Fallback>
          <p:pic>
            <p:nvPicPr>
              <p:cNvPr id="16" name="Ink 16">
                <a:extLst>
                  <a:ext uri="{FF2B5EF4-FFF2-40B4-BE49-F238E27FC236}">
                    <a16:creationId xmlns:a16="http://schemas.microsoft.com/office/drawing/2014/main" id="{AE537F5D-751A-2055-0872-15A27BAA13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6821" y="4354282"/>
                <a:ext cx="678600" cy="283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" name="Ink 22">
                <a:extLst>
                  <a:ext uri="{FF2B5EF4-FFF2-40B4-BE49-F238E27FC236}">
                    <a16:creationId xmlns:a16="http://schemas.microsoft.com/office/drawing/2014/main" id="{15228214-3E07-55C2-46B3-8418FBE0D8D0}"/>
                  </a:ext>
                </a:extLst>
              </p14:cNvPr>
              <p14:cNvContentPartPr/>
              <p14:nvPr/>
            </p14:nvContentPartPr>
            <p14:xfrm>
              <a:off x="314661" y="5492232"/>
              <a:ext cx="397080" cy="218880"/>
            </p14:xfrm>
          </p:contentPart>
        </mc:Choice>
        <mc:Fallback>
          <p:pic>
            <p:nvPicPr>
              <p:cNvPr id="22" name="Ink 22">
                <a:extLst>
                  <a:ext uri="{FF2B5EF4-FFF2-40B4-BE49-F238E27FC236}">
                    <a16:creationId xmlns:a16="http://schemas.microsoft.com/office/drawing/2014/main" id="{15228214-3E07-55C2-46B3-8418FBE0D8D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7094" y="5484660"/>
                <a:ext cx="412214" cy="2340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1" name="Ink 31">
                <a:extLst>
                  <a:ext uri="{FF2B5EF4-FFF2-40B4-BE49-F238E27FC236}">
                    <a16:creationId xmlns:a16="http://schemas.microsoft.com/office/drawing/2014/main" id="{741F51FE-470F-FEA8-8E92-C28D15BB8C0B}"/>
                  </a:ext>
                </a:extLst>
              </p14:cNvPr>
              <p14:cNvContentPartPr/>
              <p14:nvPr/>
            </p14:nvContentPartPr>
            <p14:xfrm>
              <a:off x="761061" y="5404392"/>
              <a:ext cx="521640" cy="306360"/>
            </p14:xfrm>
          </p:contentPart>
        </mc:Choice>
        <mc:Fallback>
          <p:pic>
            <p:nvPicPr>
              <p:cNvPr id="31" name="Ink 31">
                <a:extLst>
                  <a:ext uri="{FF2B5EF4-FFF2-40B4-BE49-F238E27FC236}">
                    <a16:creationId xmlns:a16="http://schemas.microsoft.com/office/drawing/2014/main" id="{741F51FE-470F-FEA8-8E92-C28D15BB8C0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3501" y="5396841"/>
                <a:ext cx="536760" cy="3211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7" name="Ink 37">
                <a:extLst>
                  <a:ext uri="{FF2B5EF4-FFF2-40B4-BE49-F238E27FC236}">
                    <a16:creationId xmlns:a16="http://schemas.microsoft.com/office/drawing/2014/main" id="{EFB9AB1B-77B1-D946-DB6F-5E9C4B6FBD70}"/>
                  </a:ext>
                </a:extLst>
              </p14:cNvPr>
              <p14:cNvContentPartPr/>
              <p14:nvPr/>
            </p14:nvContentPartPr>
            <p14:xfrm>
              <a:off x="308901" y="6657453"/>
              <a:ext cx="452520" cy="257040"/>
            </p14:xfrm>
          </p:contentPart>
        </mc:Choice>
        <mc:Fallback>
          <p:pic>
            <p:nvPicPr>
              <p:cNvPr id="37" name="Ink 37">
                <a:extLst>
                  <a:ext uri="{FF2B5EF4-FFF2-40B4-BE49-F238E27FC236}">
                    <a16:creationId xmlns:a16="http://schemas.microsoft.com/office/drawing/2014/main" id="{EFB9AB1B-77B1-D946-DB6F-5E9C4B6FBD7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1341" y="6649893"/>
                <a:ext cx="46764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0" name="Ink 40">
                <a:extLst>
                  <a:ext uri="{FF2B5EF4-FFF2-40B4-BE49-F238E27FC236}">
                    <a16:creationId xmlns:a16="http://schemas.microsoft.com/office/drawing/2014/main" id="{EA82293B-E9C7-DE09-D905-FDE5E9832BCA}"/>
                  </a:ext>
                </a:extLst>
              </p14:cNvPr>
              <p14:cNvContentPartPr/>
              <p14:nvPr/>
            </p14:nvContentPartPr>
            <p14:xfrm>
              <a:off x="776541" y="6719013"/>
              <a:ext cx="184320" cy="149760"/>
            </p14:xfrm>
          </p:contentPart>
        </mc:Choice>
        <mc:Fallback>
          <p:pic>
            <p:nvPicPr>
              <p:cNvPr id="40" name="Ink 40">
                <a:extLst>
                  <a:ext uri="{FF2B5EF4-FFF2-40B4-BE49-F238E27FC236}">
                    <a16:creationId xmlns:a16="http://schemas.microsoft.com/office/drawing/2014/main" id="{EA82293B-E9C7-DE09-D905-FDE5E9832BC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8981" y="6711453"/>
                <a:ext cx="1994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C17AAE5-0EDF-2D76-3665-56C4F4D94185}"/>
                  </a:ext>
                </a:extLst>
              </p14:cNvPr>
              <p14:cNvContentPartPr/>
              <p14:nvPr/>
            </p14:nvContentPartPr>
            <p14:xfrm>
              <a:off x="1742421" y="4093533"/>
              <a:ext cx="54000" cy="1378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C17AAE5-0EDF-2D76-3665-56C4F4D9418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734861" y="4085973"/>
                <a:ext cx="691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5BA6A4A-6F57-0692-C14B-736DFB13607A}"/>
                  </a:ext>
                </a:extLst>
              </p14:cNvPr>
              <p14:cNvContentPartPr/>
              <p14:nvPr/>
            </p14:nvContentPartPr>
            <p14:xfrm>
              <a:off x="2328861" y="4101093"/>
              <a:ext cx="7920" cy="885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5BA6A4A-6F57-0692-C14B-736DFB13607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321301" y="4093533"/>
                <a:ext cx="2304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EF17CC9-52FC-58F0-CE27-758FF115D5E5}"/>
                  </a:ext>
                </a:extLst>
              </p14:cNvPr>
              <p14:cNvContentPartPr/>
              <p14:nvPr/>
            </p14:nvContentPartPr>
            <p14:xfrm>
              <a:off x="2681301" y="4124133"/>
              <a:ext cx="142200" cy="885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EF17CC9-52FC-58F0-CE27-758FF115D5E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673741" y="4116573"/>
                <a:ext cx="15732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FFBF01E-571E-B113-A316-CCE800BF5B8C}"/>
                  </a:ext>
                </a:extLst>
              </p14:cNvPr>
              <p14:cNvContentPartPr/>
              <p14:nvPr/>
            </p14:nvContentPartPr>
            <p14:xfrm>
              <a:off x="3095301" y="4127733"/>
              <a:ext cx="92520" cy="925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FFBF01E-571E-B113-A316-CCE800BF5B8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087741" y="4120173"/>
                <a:ext cx="10728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1A810B3-888D-1770-5ECE-2D39362D5A9B}"/>
                  </a:ext>
                </a:extLst>
              </p14:cNvPr>
              <p14:cNvContentPartPr/>
              <p14:nvPr/>
            </p14:nvContentPartPr>
            <p14:xfrm>
              <a:off x="3781461" y="4093533"/>
              <a:ext cx="115200" cy="1576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1A810B3-888D-1770-5ECE-2D39362D5A9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773901" y="4085973"/>
                <a:ext cx="1303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EF0795F-8323-4645-49B1-F88302D3DF3C}"/>
                  </a:ext>
                </a:extLst>
              </p14:cNvPr>
              <p14:cNvContentPartPr/>
              <p14:nvPr/>
            </p14:nvContentPartPr>
            <p14:xfrm>
              <a:off x="4107261" y="4104693"/>
              <a:ext cx="65520" cy="1346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EF0795F-8323-4645-49B1-F88302D3DF3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99701" y="4097493"/>
                <a:ext cx="806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0" name="Ink 50">
                <a:extLst>
                  <a:ext uri="{FF2B5EF4-FFF2-40B4-BE49-F238E27FC236}">
                    <a16:creationId xmlns:a16="http://schemas.microsoft.com/office/drawing/2014/main" id="{95DA1D6F-C13B-B6BE-82C2-994F57217BE1}"/>
                  </a:ext>
                </a:extLst>
              </p14:cNvPr>
              <p14:cNvContentPartPr/>
              <p14:nvPr/>
            </p14:nvContentPartPr>
            <p14:xfrm>
              <a:off x="3421101" y="4104693"/>
              <a:ext cx="138240" cy="142200"/>
            </p14:xfrm>
          </p:contentPart>
        </mc:Choice>
        <mc:Fallback>
          <p:pic>
            <p:nvPicPr>
              <p:cNvPr id="50" name="Ink 50">
                <a:extLst>
                  <a:ext uri="{FF2B5EF4-FFF2-40B4-BE49-F238E27FC236}">
                    <a16:creationId xmlns:a16="http://schemas.microsoft.com/office/drawing/2014/main" id="{95DA1D6F-C13B-B6BE-82C2-994F57217BE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413541" y="4097493"/>
                <a:ext cx="1533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A00D96A-BD60-AE04-62A0-22A33D2E66C2}"/>
                  </a:ext>
                </a:extLst>
              </p14:cNvPr>
              <p14:cNvContentPartPr/>
              <p14:nvPr/>
            </p14:nvContentPartPr>
            <p14:xfrm>
              <a:off x="4437021" y="4097133"/>
              <a:ext cx="138240" cy="1422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A00D96A-BD60-AE04-62A0-22A33D2E66C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429461" y="4089573"/>
                <a:ext cx="1533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38B9DB6-07DA-DC1C-D6C6-7502DA99D20C}"/>
                  </a:ext>
                </a:extLst>
              </p14:cNvPr>
              <p14:cNvContentPartPr/>
              <p14:nvPr/>
            </p14:nvContentPartPr>
            <p14:xfrm>
              <a:off x="4831941" y="4089573"/>
              <a:ext cx="141840" cy="180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38B9DB6-07DA-DC1C-D6C6-7502DA99D20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824381" y="4082013"/>
                <a:ext cx="156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66DF139-080A-6C64-8DA1-F19B20505384}"/>
                  </a:ext>
                </a:extLst>
              </p14:cNvPr>
              <p14:cNvContentPartPr/>
              <p14:nvPr/>
            </p14:nvContentPartPr>
            <p14:xfrm>
              <a:off x="5131101" y="4135653"/>
              <a:ext cx="107280" cy="1497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66DF139-080A-6C64-8DA1-F19B2050538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123541" y="4128093"/>
                <a:ext cx="1224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9C01DE8-E72E-19BB-4CD9-6BCFB34AB621}"/>
                  </a:ext>
                </a:extLst>
              </p14:cNvPr>
              <p14:cNvContentPartPr/>
              <p14:nvPr/>
            </p14:nvContentPartPr>
            <p14:xfrm>
              <a:off x="1719381" y="4469013"/>
              <a:ext cx="84600" cy="1684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9C01DE8-E72E-19BB-4CD9-6BCFB34AB62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711821" y="4461453"/>
                <a:ext cx="997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F84C4E8-81B9-4A70-AF89-D28B4805B567}"/>
                  </a:ext>
                </a:extLst>
              </p14:cNvPr>
              <p14:cNvContentPartPr/>
              <p14:nvPr/>
            </p14:nvContentPartPr>
            <p14:xfrm>
              <a:off x="1631181" y="5420133"/>
              <a:ext cx="84600" cy="1724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F84C4E8-81B9-4A70-AF89-D28B4805B56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623621" y="5412573"/>
                <a:ext cx="9972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D93EC88-83BF-B3E1-A604-4F76E68CBA65}"/>
                  </a:ext>
                </a:extLst>
              </p14:cNvPr>
              <p14:cNvContentPartPr/>
              <p14:nvPr/>
            </p14:nvContentPartPr>
            <p14:xfrm>
              <a:off x="1508421" y="6761133"/>
              <a:ext cx="119160" cy="1990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D93EC88-83BF-B3E1-A604-4F76E68CBA6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500861" y="6753573"/>
                <a:ext cx="13428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FBAD296-C74B-F155-82F9-323B889C21A2}"/>
                  </a:ext>
                </a:extLst>
              </p14:cNvPr>
              <p14:cNvContentPartPr/>
              <p14:nvPr/>
            </p14:nvContentPartPr>
            <p14:xfrm>
              <a:off x="2343981" y="4465053"/>
              <a:ext cx="7920" cy="1497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FBAD296-C74B-F155-82F9-323B889C21A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336421" y="4457493"/>
                <a:ext cx="230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31BD5A3-B49C-46E2-8BEE-6673BD824514}"/>
                  </a:ext>
                </a:extLst>
              </p14:cNvPr>
              <p14:cNvContentPartPr/>
              <p14:nvPr/>
            </p14:nvContentPartPr>
            <p14:xfrm>
              <a:off x="2263701" y="5396373"/>
              <a:ext cx="123120" cy="1843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31BD5A3-B49C-46E2-8BEE-6673BD82451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256141" y="5389173"/>
                <a:ext cx="1382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56467D0-29C6-39BC-63BF-8AC97F4C07BC}"/>
                  </a:ext>
                </a:extLst>
              </p14:cNvPr>
              <p14:cNvContentPartPr/>
              <p14:nvPr/>
            </p14:nvContentPartPr>
            <p14:xfrm>
              <a:off x="2263701" y="6711093"/>
              <a:ext cx="100080" cy="2113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56467D0-29C6-39BC-63BF-8AC97F4C07B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256141" y="6703533"/>
                <a:ext cx="1152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E534ABE-2B98-61F3-AF84-CDA24138DC92}"/>
                  </a:ext>
                </a:extLst>
              </p14:cNvPr>
              <p14:cNvContentPartPr/>
              <p14:nvPr/>
            </p14:nvContentPartPr>
            <p14:xfrm>
              <a:off x="2834661" y="4430493"/>
              <a:ext cx="27360" cy="1497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E534ABE-2B98-61F3-AF84-CDA24138DC9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827101" y="4423293"/>
                <a:ext cx="421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4876DFD-2B25-BAA0-6DEB-21444165955E}"/>
                  </a:ext>
                </a:extLst>
              </p14:cNvPr>
              <p14:cNvContentPartPr/>
              <p14:nvPr/>
            </p14:nvContentPartPr>
            <p14:xfrm>
              <a:off x="2853741" y="5385213"/>
              <a:ext cx="27360" cy="1688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4876DFD-2B25-BAA0-6DEB-21444165955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846181" y="5377653"/>
                <a:ext cx="4212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E3CBB64-934A-DAF4-21B1-E11A6EE410F4}"/>
                  </a:ext>
                </a:extLst>
              </p14:cNvPr>
              <p14:cNvContentPartPr/>
              <p14:nvPr/>
            </p14:nvContentPartPr>
            <p14:xfrm>
              <a:off x="2850501" y="6719013"/>
              <a:ext cx="26640" cy="2264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E3CBB64-934A-DAF4-21B1-E11A6EE410F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842941" y="6711453"/>
                <a:ext cx="417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F95F8E1-FDD1-8787-500A-F76A54E8A50D}"/>
                  </a:ext>
                </a:extLst>
              </p14:cNvPr>
              <p14:cNvContentPartPr/>
              <p14:nvPr/>
            </p14:nvContentPartPr>
            <p14:xfrm>
              <a:off x="3210501" y="4392333"/>
              <a:ext cx="92520" cy="1382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F95F8E1-FDD1-8787-500A-F76A54E8A50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202941" y="4384773"/>
                <a:ext cx="1072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5120" name="Ink 5119">
                <a:extLst>
                  <a:ext uri="{FF2B5EF4-FFF2-40B4-BE49-F238E27FC236}">
                    <a16:creationId xmlns:a16="http://schemas.microsoft.com/office/drawing/2014/main" id="{D0762968-C378-4C35-BCEC-E04883DFE738}"/>
                  </a:ext>
                </a:extLst>
              </p14:cNvPr>
              <p14:cNvContentPartPr/>
              <p14:nvPr/>
            </p14:nvContentPartPr>
            <p14:xfrm>
              <a:off x="3237141" y="5381253"/>
              <a:ext cx="126720" cy="111600"/>
            </p14:xfrm>
          </p:contentPart>
        </mc:Choice>
        <mc:Fallback>
          <p:pic>
            <p:nvPicPr>
              <p:cNvPr id="5120" name="Ink 5119">
                <a:extLst>
                  <a:ext uri="{FF2B5EF4-FFF2-40B4-BE49-F238E27FC236}">
                    <a16:creationId xmlns:a16="http://schemas.microsoft.com/office/drawing/2014/main" id="{D0762968-C378-4C35-BCEC-E04883DFE73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229581" y="5373693"/>
                <a:ext cx="1418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5121" name="Ink 5120">
                <a:extLst>
                  <a:ext uri="{FF2B5EF4-FFF2-40B4-BE49-F238E27FC236}">
                    <a16:creationId xmlns:a16="http://schemas.microsoft.com/office/drawing/2014/main" id="{67C846CE-9AC3-1BE6-40EB-80BCD5EB042F}"/>
                  </a:ext>
                </a:extLst>
              </p14:cNvPr>
              <p14:cNvContentPartPr/>
              <p14:nvPr/>
            </p14:nvContentPartPr>
            <p14:xfrm>
              <a:off x="3271701" y="6753573"/>
              <a:ext cx="111600" cy="142200"/>
            </p14:xfrm>
          </p:contentPart>
        </mc:Choice>
        <mc:Fallback>
          <p:pic>
            <p:nvPicPr>
              <p:cNvPr id="5121" name="Ink 5120">
                <a:extLst>
                  <a:ext uri="{FF2B5EF4-FFF2-40B4-BE49-F238E27FC236}">
                    <a16:creationId xmlns:a16="http://schemas.microsoft.com/office/drawing/2014/main" id="{67C846CE-9AC3-1BE6-40EB-80BCD5EB042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264141" y="6746013"/>
                <a:ext cx="1267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5122" name="Ink 5121">
                <a:extLst>
                  <a:ext uri="{FF2B5EF4-FFF2-40B4-BE49-F238E27FC236}">
                    <a16:creationId xmlns:a16="http://schemas.microsoft.com/office/drawing/2014/main" id="{8E108ECA-9B20-638C-7AD0-8C8A6908E575}"/>
                  </a:ext>
                </a:extLst>
              </p14:cNvPr>
              <p14:cNvContentPartPr/>
              <p14:nvPr/>
            </p14:nvContentPartPr>
            <p14:xfrm>
              <a:off x="3593541" y="4426893"/>
              <a:ext cx="81000" cy="126720"/>
            </p14:xfrm>
          </p:contentPart>
        </mc:Choice>
        <mc:Fallback>
          <p:pic>
            <p:nvPicPr>
              <p:cNvPr id="5122" name="Ink 5121">
                <a:extLst>
                  <a:ext uri="{FF2B5EF4-FFF2-40B4-BE49-F238E27FC236}">
                    <a16:creationId xmlns:a16="http://schemas.microsoft.com/office/drawing/2014/main" id="{8E108ECA-9B20-638C-7AD0-8C8A6908E57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585981" y="4419333"/>
                <a:ext cx="9576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5124" name="Ink 5123">
                <a:extLst>
                  <a:ext uri="{FF2B5EF4-FFF2-40B4-BE49-F238E27FC236}">
                    <a16:creationId xmlns:a16="http://schemas.microsoft.com/office/drawing/2014/main" id="{FF265F8A-4BC7-EDB3-E968-18974A7C386E}"/>
                  </a:ext>
                </a:extLst>
              </p14:cNvPr>
              <p14:cNvContentPartPr/>
              <p14:nvPr/>
            </p14:nvContentPartPr>
            <p14:xfrm>
              <a:off x="3632061" y="5304573"/>
              <a:ext cx="81000" cy="191880"/>
            </p14:xfrm>
          </p:contentPart>
        </mc:Choice>
        <mc:Fallback>
          <p:pic>
            <p:nvPicPr>
              <p:cNvPr id="5124" name="Ink 5123">
                <a:extLst>
                  <a:ext uri="{FF2B5EF4-FFF2-40B4-BE49-F238E27FC236}">
                    <a16:creationId xmlns:a16="http://schemas.microsoft.com/office/drawing/2014/main" id="{FF265F8A-4BC7-EDB3-E968-18974A7C386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624501" y="5297013"/>
                <a:ext cx="957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5125" name="Ink 5124">
                <a:extLst>
                  <a:ext uri="{FF2B5EF4-FFF2-40B4-BE49-F238E27FC236}">
                    <a16:creationId xmlns:a16="http://schemas.microsoft.com/office/drawing/2014/main" id="{5B16B76B-8C23-205B-77FE-A6C4F5DEA277}"/>
                  </a:ext>
                </a:extLst>
              </p14:cNvPr>
              <p14:cNvContentPartPr/>
              <p14:nvPr/>
            </p14:nvContentPartPr>
            <p14:xfrm>
              <a:off x="3605061" y="6707493"/>
              <a:ext cx="111240" cy="222840"/>
            </p14:xfrm>
          </p:contentPart>
        </mc:Choice>
        <mc:Fallback>
          <p:pic>
            <p:nvPicPr>
              <p:cNvPr id="5125" name="Ink 5124">
                <a:extLst>
                  <a:ext uri="{FF2B5EF4-FFF2-40B4-BE49-F238E27FC236}">
                    <a16:creationId xmlns:a16="http://schemas.microsoft.com/office/drawing/2014/main" id="{5B16B76B-8C23-205B-77FE-A6C4F5DEA27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597501" y="6699933"/>
                <a:ext cx="12600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5126" name="Ink 5125">
                <a:extLst>
                  <a:ext uri="{FF2B5EF4-FFF2-40B4-BE49-F238E27FC236}">
                    <a16:creationId xmlns:a16="http://schemas.microsoft.com/office/drawing/2014/main" id="{380EAAE0-14BA-A34E-072D-6BB457150EBF}"/>
                  </a:ext>
                </a:extLst>
              </p14:cNvPr>
              <p14:cNvContentPartPr/>
              <p14:nvPr/>
            </p14:nvContentPartPr>
            <p14:xfrm>
              <a:off x="3884781" y="4411413"/>
              <a:ext cx="115200" cy="176760"/>
            </p14:xfrm>
          </p:contentPart>
        </mc:Choice>
        <mc:Fallback>
          <p:pic>
            <p:nvPicPr>
              <p:cNvPr id="5126" name="Ink 5125">
                <a:extLst>
                  <a:ext uri="{FF2B5EF4-FFF2-40B4-BE49-F238E27FC236}">
                    <a16:creationId xmlns:a16="http://schemas.microsoft.com/office/drawing/2014/main" id="{380EAAE0-14BA-A34E-072D-6BB457150EB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877581" y="4403853"/>
                <a:ext cx="1303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5128" name="Ink 5127">
                <a:extLst>
                  <a:ext uri="{FF2B5EF4-FFF2-40B4-BE49-F238E27FC236}">
                    <a16:creationId xmlns:a16="http://schemas.microsoft.com/office/drawing/2014/main" id="{63612CEC-6B07-CDDE-9EB0-90BDE0DBFE93}"/>
                  </a:ext>
                </a:extLst>
              </p14:cNvPr>
              <p14:cNvContentPartPr/>
              <p14:nvPr/>
            </p14:nvContentPartPr>
            <p14:xfrm>
              <a:off x="4042101" y="5308533"/>
              <a:ext cx="65520" cy="203400"/>
            </p14:xfrm>
          </p:contentPart>
        </mc:Choice>
        <mc:Fallback>
          <p:pic>
            <p:nvPicPr>
              <p:cNvPr id="5128" name="Ink 5127">
                <a:extLst>
                  <a:ext uri="{FF2B5EF4-FFF2-40B4-BE49-F238E27FC236}">
                    <a16:creationId xmlns:a16="http://schemas.microsoft.com/office/drawing/2014/main" id="{63612CEC-6B07-CDDE-9EB0-90BDE0DBFE9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034541" y="5300973"/>
                <a:ext cx="8064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5129" name="Ink 5128">
                <a:extLst>
                  <a:ext uri="{FF2B5EF4-FFF2-40B4-BE49-F238E27FC236}">
                    <a16:creationId xmlns:a16="http://schemas.microsoft.com/office/drawing/2014/main" id="{1A9FCF78-294B-17C5-595E-6ED880FA8380}"/>
                  </a:ext>
                </a:extLst>
              </p14:cNvPr>
              <p14:cNvContentPartPr/>
              <p14:nvPr/>
            </p14:nvContentPartPr>
            <p14:xfrm>
              <a:off x="4076661" y="6757173"/>
              <a:ext cx="92520" cy="157680"/>
            </p14:xfrm>
          </p:contentPart>
        </mc:Choice>
        <mc:Fallback>
          <p:pic>
            <p:nvPicPr>
              <p:cNvPr id="5129" name="Ink 5128">
                <a:extLst>
                  <a:ext uri="{FF2B5EF4-FFF2-40B4-BE49-F238E27FC236}">
                    <a16:creationId xmlns:a16="http://schemas.microsoft.com/office/drawing/2014/main" id="{1A9FCF78-294B-17C5-595E-6ED880FA838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069101" y="6749613"/>
                <a:ext cx="1072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5130" name="Ink 5129">
                <a:extLst>
                  <a:ext uri="{FF2B5EF4-FFF2-40B4-BE49-F238E27FC236}">
                    <a16:creationId xmlns:a16="http://schemas.microsoft.com/office/drawing/2014/main" id="{D36BA22C-4CB1-0D89-C4C5-DA34DC8A94C0}"/>
                  </a:ext>
                </a:extLst>
              </p14:cNvPr>
              <p14:cNvContentPartPr/>
              <p14:nvPr/>
            </p14:nvContentPartPr>
            <p14:xfrm>
              <a:off x="5203461" y="4469013"/>
              <a:ext cx="172800" cy="107640"/>
            </p14:xfrm>
          </p:contentPart>
        </mc:Choice>
        <mc:Fallback>
          <p:pic>
            <p:nvPicPr>
              <p:cNvPr id="5130" name="Ink 5129">
                <a:extLst>
                  <a:ext uri="{FF2B5EF4-FFF2-40B4-BE49-F238E27FC236}">
                    <a16:creationId xmlns:a16="http://schemas.microsoft.com/office/drawing/2014/main" id="{D36BA22C-4CB1-0D89-C4C5-DA34DC8A94C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195901" y="4461453"/>
                <a:ext cx="18792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5131" name="Ink 5130">
                <a:extLst>
                  <a:ext uri="{FF2B5EF4-FFF2-40B4-BE49-F238E27FC236}">
                    <a16:creationId xmlns:a16="http://schemas.microsoft.com/office/drawing/2014/main" id="{4EA3D114-6E45-4EDA-F064-8C9323ABC46E}"/>
                  </a:ext>
                </a:extLst>
              </p14:cNvPr>
              <p14:cNvContentPartPr/>
              <p14:nvPr/>
            </p14:nvContentPartPr>
            <p14:xfrm>
              <a:off x="5264661" y="5270013"/>
              <a:ext cx="123120" cy="203400"/>
            </p14:xfrm>
          </p:contentPart>
        </mc:Choice>
        <mc:Fallback>
          <p:pic>
            <p:nvPicPr>
              <p:cNvPr id="5131" name="Ink 5130">
                <a:extLst>
                  <a:ext uri="{FF2B5EF4-FFF2-40B4-BE49-F238E27FC236}">
                    <a16:creationId xmlns:a16="http://schemas.microsoft.com/office/drawing/2014/main" id="{4EA3D114-6E45-4EDA-F064-8C9323ABC46E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257101" y="5262453"/>
                <a:ext cx="13824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5132" name="Ink 5131">
                <a:extLst>
                  <a:ext uri="{FF2B5EF4-FFF2-40B4-BE49-F238E27FC236}">
                    <a16:creationId xmlns:a16="http://schemas.microsoft.com/office/drawing/2014/main" id="{2EFFE308-8EF7-635E-DE32-8435299AE5DD}"/>
                  </a:ext>
                </a:extLst>
              </p14:cNvPr>
              <p14:cNvContentPartPr/>
              <p14:nvPr/>
            </p14:nvContentPartPr>
            <p14:xfrm>
              <a:off x="5322261" y="6742053"/>
              <a:ext cx="103680" cy="211320"/>
            </p14:xfrm>
          </p:contentPart>
        </mc:Choice>
        <mc:Fallback>
          <p:pic>
            <p:nvPicPr>
              <p:cNvPr id="5132" name="Ink 5131">
                <a:extLst>
                  <a:ext uri="{FF2B5EF4-FFF2-40B4-BE49-F238E27FC236}">
                    <a16:creationId xmlns:a16="http://schemas.microsoft.com/office/drawing/2014/main" id="{2EFFE308-8EF7-635E-DE32-8435299AE5DD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314701" y="6734493"/>
                <a:ext cx="1188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5133" name="Ink 5132">
                <a:extLst>
                  <a:ext uri="{FF2B5EF4-FFF2-40B4-BE49-F238E27FC236}">
                    <a16:creationId xmlns:a16="http://schemas.microsoft.com/office/drawing/2014/main" id="{53D17455-CF9B-44AA-A1FB-6D7D4AB41D29}"/>
                  </a:ext>
                </a:extLst>
              </p14:cNvPr>
              <p14:cNvContentPartPr/>
              <p14:nvPr/>
            </p14:nvContentPartPr>
            <p14:xfrm>
              <a:off x="4789461" y="4457493"/>
              <a:ext cx="123120" cy="134640"/>
            </p14:xfrm>
          </p:contentPart>
        </mc:Choice>
        <mc:Fallback>
          <p:pic>
            <p:nvPicPr>
              <p:cNvPr id="5133" name="Ink 5132">
                <a:extLst>
                  <a:ext uri="{FF2B5EF4-FFF2-40B4-BE49-F238E27FC236}">
                    <a16:creationId xmlns:a16="http://schemas.microsoft.com/office/drawing/2014/main" id="{53D17455-CF9B-44AA-A1FB-6D7D4AB41D2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781901" y="4449933"/>
                <a:ext cx="1382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5134" name="Ink 5133">
                <a:extLst>
                  <a:ext uri="{FF2B5EF4-FFF2-40B4-BE49-F238E27FC236}">
                    <a16:creationId xmlns:a16="http://schemas.microsoft.com/office/drawing/2014/main" id="{AA42EA91-7E8D-64DF-0880-18499CF4E404}"/>
                  </a:ext>
                </a:extLst>
              </p14:cNvPr>
              <p14:cNvContentPartPr/>
              <p14:nvPr/>
            </p14:nvContentPartPr>
            <p14:xfrm>
              <a:off x="4858581" y="5300613"/>
              <a:ext cx="138240" cy="203400"/>
            </p14:xfrm>
          </p:contentPart>
        </mc:Choice>
        <mc:Fallback>
          <p:pic>
            <p:nvPicPr>
              <p:cNvPr id="5134" name="Ink 5133">
                <a:extLst>
                  <a:ext uri="{FF2B5EF4-FFF2-40B4-BE49-F238E27FC236}">
                    <a16:creationId xmlns:a16="http://schemas.microsoft.com/office/drawing/2014/main" id="{AA42EA91-7E8D-64DF-0880-18499CF4E404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851021" y="5293053"/>
                <a:ext cx="1533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5135" name="Ink 5134">
                <a:extLst>
                  <a:ext uri="{FF2B5EF4-FFF2-40B4-BE49-F238E27FC236}">
                    <a16:creationId xmlns:a16="http://schemas.microsoft.com/office/drawing/2014/main" id="{EB8D7561-5B96-C614-2DC5-C1B833A9314B}"/>
                  </a:ext>
                </a:extLst>
              </p14:cNvPr>
              <p14:cNvContentPartPr/>
              <p14:nvPr/>
            </p14:nvContentPartPr>
            <p14:xfrm>
              <a:off x="5007981" y="6768693"/>
              <a:ext cx="134640" cy="222840"/>
            </p14:xfrm>
          </p:contentPart>
        </mc:Choice>
        <mc:Fallback>
          <p:pic>
            <p:nvPicPr>
              <p:cNvPr id="5135" name="Ink 5134">
                <a:extLst>
                  <a:ext uri="{FF2B5EF4-FFF2-40B4-BE49-F238E27FC236}">
                    <a16:creationId xmlns:a16="http://schemas.microsoft.com/office/drawing/2014/main" id="{EB8D7561-5B96-C614-2DC5-C1B833A9314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000421" y="6761133"/>
                <a:ext cx="14940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5136" name="Ink 5135">
                <a:extLst>
                  <a:ext uri="{FF2B5EF4-FFF2-40B4-BE49-F238E27FC236}">
                    <a16:creationId xmlns:a16="http://schemas.microsoft.com/office/drawing/2014/main" id="{42784EFA-D507-A16E-75C6-AA09D29DFB3E}"/>
                  </a:ext>
                </a:extLst>
              </p14:cNvPr>
              <p14:cNvContentPartPr/>
              <p14:nvPr/>
            </p14:nvContentPartPr>
            <p14:xfrm>
              <a:off x="4425501" y="4457493"/>
              <a:ext cx="107640" cy="153720"/>
            </p14:xfrm>
          </p:contentPart>
        </mc:Choice>
        <mc:Fallback>
          <p:pic>
            <p:nvPicPr>
              <p:cNvPr id="5136" name="Ink 5135">
                <a:extLst>
                  <a:ext uri="{FF2B5EF4-FFF2-40B4-BE49-F238E27FC236}">
                    <a16:creationId xmlns:a16="http://schemas.microsoft.com/office/drawing/2014/main" id="{42784EFA-D507-A16E-75C6-AA09D29DFB3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417941" y="4449933"/>
                <a:ext cx="12276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5137" name="Ink 5136">
                <a:extLst>
                  <a:ext uri="{FF2B5EF4-FFF2-40B4-BE49-F238E27FC236}">
                    <a16:creationId xmlns:a16="http://schemas.microsoft.com/office/drawing/2014/main" id="{393DD749-C38C-AE48-1288-4C33E49A3243}"/>
                  </a:ext>
                </a:extLst>
              </p14:cNvPr>
              <p14:cNvContentPartPr/>
              <p14:nvPr/>
            </p14:nvContentPartPr>
            <p14:xfrm>
              <a:off x="4547901" y="5335173"/>
              <a:ext cx="115200" cy="168840"/>
            </p14:xfrm>
          </p:contentPart>
        </mc:Choice>
        <mc:Fallback>
          <p:pic>
            <p:nvPicPr>
              <p:cNvPr id="5137" name="Ink 5136">
                <a:extLst>
                  <a:ext uri="{FF2B5EF4-FFF2-40B4-BE49-F238E27FC236}">
                    <a16:creationId xmlns:a16="http://schemas.microsoft.com/office/drawing/2014/main" id="{393DD749-C38C-AE48-1288-4C33E49A3243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540341" y="5327613"/>
                <a:ext cx="13032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5138" name="Ink 5137">
                <a:extLst>
                  <a:ext uri="{FF2B5EF4-FFF2-40B4-BE49-F238E27FC236}">
                    <a16:creationId xmlns:a16="http://schemas.microsoft.com/office/drawing/2014/main" id="{E76027B9-1836-AE55-BD79-A7241CBEBD99}"/>
                  </a:ext>
                </a:extLst>
              </p14:cNvPr>
              <p14:cNvContentPartPr/>
              <p14:nvPr/>
            </p14:nvContentPartPr>
            <p14:xfrm>
              <a:off x="4621341" y="6753573"/>
              <a:ext cx="191520" cy="203400"/>
            </p14:xfrm>
          </p:contentPart>
        </mc:Choice>
        <mc:Fallback>
          <p:pic>
            <p:nvPicPr>
              <p:cNvPr id="5138" name="Ink 5137">
                <a:extLst>
                  <a:ext uri="{FF2B5EF4-FFF2-40B4-BE49-F238E27FC236}">
                    <a16:creationId xmlns:a16="http://schemas.microsoft.com/office/drawing/2014/main" id="{E76027B9-1836-AE55-BD79-A7241CBEBD99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613781" y="6746013"/>
                <a:ext cx="20664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5143" name="Ink 5144">
                <a:extLst>
                  <a:ext uri="{FF2B5EF4-FFF2-40B4-BE49-F238E27FC236}">
                    <a16:creationId xmlns:a16="http://schemas.microsoft.com/office/drawing/2014/main" id="{DBA13329-8D6F-CD7C-8286-7EAEC4537CA1}"/>
                  </a:ext>
                </a:extLst>
              </p14:cNvPr>
              <p14:cNvContentPartPr/>
              <p14:nvPr/>
            </p14:nvContentPartPr>
            <p14:xfrm>
              <a:off x="4237581" y="5297013"/>
              <a:ext cx="104040" cy="241920"/>
            </p14:xfrm>
          </p:contentPart>
        </mc:Choice>
        <mc:Fallback>
          <p:pic>
            <p:nvPicPr>
              <p:cNvPr id="5143" name="Ink 5144">
                <a:extLst>
                  <a:ext uri="{FF2B5EF4-FFF2-40B4-BE49-F238E27FC236}">
                    <a16:creationId xmlns:a16="http://schemas.microsoft.com/office/drawing/2014/main" id="{DBA13329-8D6F-CD7C-8286-7EAEC4537CA1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229995" y="5289453"/>
                <a:ext cx="119213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144" name="Ink 5144">
                <a:extLst>
                  <a:ext uri="{FF2B5EF4-FFF2-40B4-BE49-F238E27FC236}">
                    <a16:creationId xmlns:a16="http://schemas.microsoft.com/office/drawing/2014/main" id="{E4442940-D79B-4BE8-2871-7F19651B5212}"/>
                  </a:ext>
                </a:extLst>
              </p14:cNvPr>
              <p14:cNvContentPartPr/>
              <p14:nvPr/>
            </p14:nvContentPartPr>
            <p14:xfrm>
              <a:off x="4137861" y="4422933"/>
              <a:ext cx="111240" cy="199800"/>
            </p14:xfrm>
          </p:contentPart>
        </mc:Choice>
        <mc:Fallback>
          <p:pic>
            <p:nvPicPr>
              <p:cNvPr id="5144" name="Ink 5144">
                <a:extLst>
                  <a:ext uri="{FF2B5EF4-FFF2-40B4-BE49-F238E27FC236}">
                    <a16:creationId xmlns:a16="http://schemas.microsoft.com/office/drawing/2014/main" id="{E4442940-D79B-4BE8-2871-7F19651B5212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130325" y="4415373"/>
                <a:ext cx="126311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147" name="Ink 5147">
                <a:extLst>
                  <a:ext uri="{FF2B5EF4-FFF2-40B4-BE49-F238E27FC236}">
                    <a16:creationId xmlns:a16="http://schemas.microsoft.com/office/drawing/2014/main" id="{3331A96D-0372-6779-C03D-675EF3D4E4A0}"/>
                  </a:ext>
                </a:extLst>
              </p14:cNvPr>
              <p14:cNvContentPartPr/>
              <p14:nvPr/>
            </p14:nvContentPartPr>
            <p14:xfrm>
              <a:off x="4337301" y="6703533"/>
              <a:ext cx="111600" cy="280440"/>
            </p14:xfrm>
          </p:contentPart>
        </mc:Choice>
        <mc:Fallback>
          <p:pic>
            <p:nvPicPr>
              <p:cNvPr id="5147" name="Ink 5147">
                <a:extLst>
                  <a:ext uri="{FF2B5EF4-FFF2-40B4-BE49-F238E27FC236}">
                    <a16:creationId xmlns:a16="http://schemas.microsoft.com/office/drawing/2014/main" id="{3331A96D-0372-6779-C03D-675EF3D4E4A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329741" y="6695963"/>
                <a:ext cx="126720" cy="29557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5">
                <a:extLst>
                  <a:ext uri="{FF2B5EF4-FFF2-40B4-BE49-F238E27FC236}">
                    <a16:creationId xmlns:a16="http://schemas.microsoft.com/office/drawing/2014/main" id="{8CCA675F-8D87-2E33-9308-6A83F4E32E53}"/>
                  </a:ext>
                </a:extLst>
              </p14:cNvPr>
              <p14:cNvContentPartPr/>
              <p14:nvPr/>
            </p14:nvContentPartPr>
            <p14:xfrm>
              <a:off x="332062" y="4250385"/>
              <a:ext cx="352440" cy="282960"/>
            </p14:xfrm>
          </p:contentPart>
        </mc:Choice>
        <mc:Fallback>
          <p:pic>
            <p:nvPicPr>
              <p:cNvPr id="5" name="Ink 5">
                <a:extLst>
                  <a:ext uri="{FF2B5EF4-FFF2-40B4-BE49-F238E27FC236}">
                    <a16:creationId xmlns:a16="http://schemas.microsoft.com/office/drawing/2014/main" id="{8CCA675F-8D87-2E33-9308-6A83F4E32E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1982" y="4240292"/>
                <a:ext cx="370080" cy="3006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C93E2AB8-E4A0-54AD-1B73-4F2B9658613B}"/>
                  </a:ext>
                </a:extLst>
              </p14:cNvPr>
              <p14:cNvContentPartPr/>
              <p14:nvPr/>
            </p14:nvContentPartPr>
            <p14:xfrm>
              <a:off x="692782" y="4224920"/>
              <a:ext cx="695880" cy="267840"/>
            </p14:xfrm>
          </p:contentPart>
        </mc:Choice>
        <mc:Fallback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C93E2AB8-E4A0-54AD-1B73-4F2B965861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5226" y="4217350"/>
                <a:ext cx="710632" cy="2829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CEC28E24-088E-5674-D42F-D1C657C16C0D}"/>
                  </a:ext>
                </a:extLst>
              </p14:cNvPr>
              <p14:cNvContentPartPr/>
              <p14:nvPr/>
            </p14:nvContentPartPr>
            <p14:xfrm>
              <a:off x="226582" y="5921960"/>
              <a:ext cx="237600" cy="246240"/>
            </p14:xfrm>
          </p:contentPart>
        </mc:Choice>
        <mc:Fallback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CEC28E24-088E-5674-D42F-D1C657C16C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9022" y="5914400"/>
                <a:ext cx="2523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4" name="Ink 34">
                <a:extLst>
                  <a:ext uri="{FF2B5EF4-FFF2-40B4-BE49-F238E27FC236}">
                    <a16:creationId xmlns:a16="http://schemas.microsoft.com/office/drawing/2014/main" id="{0C63FFC0-333A-D332-098C-9C82F111998B}"/>
                  </a:ext>
                </a:extLst>
              </p14:cNvPr>
              <p14:cNvContentPartPr/>
              <p14:nvPr/>
            </p14:nvContentPartPr>
            <p14:xfrm>
              <a:off x="518542" y="5811440"/>
              <a:ext cx="853200" cy="415800"/>
            </p14:xfrm>
          </p:contentPart>
        </mc:Choice>
        <mc:Fallback>
          <p:pic>
            <p:nvPicPr>
              <p:cNvPr id="34" name="Ink 34">
                <a:extLst>
                  <a:ext uri="{FF2B5EF4-FFF2-40B4-BE49-F238E27FC236}">
                    <a16:creationId xmlns:a16="http://schemas.microsoft.com/office/drawing/2014/main" id="{0C63FFC0-333A-D332-098C-9C82F111998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0982" y="5803880"/>
                <a:ext cx="86796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557FB690-5BE1-2379-49CB-41CD7EBD7660}"/>
                  </a:ext>
                </a:extLst>
              </p14:cNvPr>
              <p14:cNvContentPartPr/>
              <p14:nvPr/>
            </p14:nvContentPartPr>
            <p14:xfrm>
              <a:off x="200662" y="7746440"/>
              <a:ext cx="492480" cy="243720"/>
            </p14:xfrm>
          </p:contentPart>
        </mc:Choice>
        <mc:Fallback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557FB690-5BE1-2379-49CB-41CD7EBD766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3102" y="7738880"/>
                <a:ext cx="5076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2" name="Ink 42">
                <a:extLst>
                  <a:ext uri="{FF2B5EF4-FFF2-40B4-BE49-F238E27FC236}">
                    <a16:creationId xmlns:a16="http://schemas.microsoft.com/office/drawing/2014/main" id="{D9C85163-E472-ADCC-A5BF-9010A7F29235}"/>
                  </a:ext>
                </a:extLst>
              </p14:cNvPr>
              <p14:cNvContentPartPr/>
              <p14:nvPr/>
            </p14:nvContentPartPr>
            <p14:xfrm>
              <a:off x="709702" y="7818080"/>
              <a:ext cx="237600" cy="144720"/>
            </p14:xfrm>
          </p:contentPart>
        </mc:Choice>
        <mc:Fallback>
          <p:pic>
            <p:nvPicPr>
              <p:cNvPr id="42" name="Ink 42">
                <a:extLst>
                  <a:ext uri="{FF2B5EF4-FFF2-40B4-BE49-F238E27FC236}">
                    <a16:creationId xmlns:a16="http://schemas.microsoft.com/office/drawing/2014/main" id="{D9C85163-E472-ADCC-A5BF-9010A7F2923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2153" y="7810520"/>
                <a:ext cx="252697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890C7E6-62D1-8FC5-39F6-A933FC571A48}"/>
                  </a:ext>
                </a:extLst>
              </p14:cNvPr>
              <p14:cNvContentPartPr/>
              <p14:nvPr/>
            </p14:nvContentPartPr>
            <p14:xfrm>
              <a:off x="1617262" y="3860240"/>
              <a:ext cx="114840" cy="2080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890C7E6-62D1-8FC5-39F6-A933FC571A4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09702" y="3852680"/>
                <a:ext cx="12996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0" name="Ink 50">
                <a:extLst>
                  <a:ext uri="{FF2B5EF4-FFF2-40B4-BE49-F238E27FC236}">
                    <a16:creationId xmlns:a16="http://schemas.microsoft.com/office/drawing/2014/main" id="{41E04EBE-1E8D-CCF6-ABB1-62011978D0C1}"/>
                  </a:ext>
                </a:extLst>
              </p14:cNvPr>
              <p14:cNvContentPartPr/>
              <p14:nvPr/>
            </p14:nvContentPartPr>
            <p14:xfrm>
              <a:off x="2037382" y="3855920"/>
              <a:ext cx="267840" cy="174240"/>
            </p14:xfrm>
          </p:contentPart>
        </mc:Choice>
        <mc:Fallback>
          <p:pic>
            <p:nvPicPr>
              <p:cNvPr id="50" name="Ink 50">
                <a:extLst>
                  <a:ext uri="{FF2B5EF4-FFF2-40B4-BE49-F238E27FC236}">
                    <a16:creationId xmlns:a16="http://schemas.microsoft.com/office/drawing/2014/main" id="{41E04EBE-1E8D-CCF6-ABB1-62011978D0C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029812" y="3848360"/>
                <a:ext cx="2829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6" name="Ink 56">
                <a:extLst>
                  <a:ext uri="{FF2B5EF4-FFF2-40B4-BE49-F238E27FC236}">
                    <a16:creationId xmlns:a16="http://schemas.microsoft.com/office/drawing/2014/main" id="{3030BFDB-38D5-D6C4-39E7-A5C0CA0B6E5C}"/>
                  </a:ext>
                </a:extLst>
              </p14:cNvPr>
              <p14:cNvContentPartPr/>
              <p14:nvPr/>
            </p14:nvContentPartPr>
            <p14:xfrm>
              <a:off x="2622742" y="3868520"/>
              <a:ext cx="93600" cy="195480"/>
            </p14:xfrm>
          </p:contentPart>
        </mc:Choice>
        <mc:Fallback>
          <p:pic>
            <p:nvPicPr>
              <p:cNvPr id="56" name="Ink 56">
                <a:extLst>
                  <a:ext uri="{FF2B5EF4-FFF2-40B4-BE49-F238E27FC236}">
                    <a16:creationId xmlns:a16="http://schemas.microsoft.com/office/drawing/2014/main" id="{3030BFDB-38D5-D6C4-39E7-A5C0CA0B6E5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615182" y="3861320"/>
                <a:ext cx="10872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3C0D51C-F53D-9D1A-D166-CC9CB59F8A84}"/>
                  </a:ext>
                </a:extLst>
              </p14:cNvPr>
              <p14:cNvContentPartPr/>
              <p14:nvPr/>
            </p14:nvContentPartPr>
            <p14:xfrm>
              <a:off x="2771422" y="3872840"/>
              <a:ext cx="29880" cy="2080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3C0D51C-F53D-9D1A-D166-CC9CB59F8A8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63862" y="3865280"/>
                <a:ext cx="450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0" name="Ink 60">
                <a:extLst>
                  <a:ext uri="{FF2B5EF4-FFF2-40B4-BE49-F238E27FC236}">
                    <a16:creationId xmlns:a16="http://schemas.microsoft.com/office/drawing/2014/main" id="{967CC0CE-101D-97DF-7CE9-42B17143ED60}"/>
                  </a:ext>
                </a:extLst>
              </p14:cNvPr>
              <p14:cNvContentPartPr/>
              <p14:nvPr/>
            </p14:nvContentPartPr>
            <p14:xfrm>
              <a:off x="3157342" y="3839000"/>
              <a:ext cx="229320" cy="178560"/>
            </p14:xfrm>
          </p:contentPart>
        </mc:Choice>
        <mc:Fallback>
          <p:pic>
            <p:nvPicPr>
              <p:cNvPr id="60" name="Ink 60">
                <a:extLst>
                  <a:ext uri="{FF2B5EF4-FFF2-40B4-BE49-F238E27FC236}">
                    <a16:creationId xmlns:a16="http://schemas.microsoft.com/office/drawing/2014/main" id="{967CC0CE-101D-97DF-7CE9-42B17143ED6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49782" y="3831440"/>
                <a:ext cx="2444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3" name="Ink 6143">
                <a:extLst>
                  <a:ext uri="{FF2B5EF4-FFF2-40B4-BE49-F238E27FC236}">
                    <a16:creationId xmlns:a16="http://schemas.microsoft.com/office/drawing/2014/main" id="{70B5297E-37C9-F896-FB6B-AF4A586D6D85}"/>
                  </a:ext>
                </a:extLst>
              </p14:cNvPr>
              <p14:cNvContentPartPr/>
              <p14:nvPr/>
            </p14:nvContentPartPr>
            <p14:xfrm>
              <a:off x="3636862" y="3830360"/>
              <a:ext cx="207720" cy="178560"/>
            </p14:xfrm>
          </p:contentPart>
        </mc:Choice>
        <mc:Fallback>
          <p:pic>
            <p:nvPicPr>
              <p:cNvPr id="63" name="Ink 6143">
                <a:extLst>
                  <a:ext uri="{FF2B5EF4-FFF2-40B4-BE49-F238E27FC236}">
                    <a16:creationId xmlns:a16="http://schemas.microsoft.com/office/drawing/2014/main" id="{70B5297E-37C9-F896-FB6B-AF4A586D6D8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629302" y="3822800"/>
                <a:ext cx="2228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148" name="Ink 6148">
                <a:extLst>
                  <a:ext uri="{FF2B5EF4-FFF2-40B4-BE49-F238E27FC236}">
                    <a16:creationId xmlns:a16="http://schemas.microsoft.com/office/drawing/2014/main" id="{21BD35A5-960A-5985-5731-06019627AB70}"/>
                  </a:ext>
                </a:extLst>
              </p14:cNvPr>
              <p14:cNvContentPartPr/>
              <p14:nvPr/>
            </p14:nvContentPartPr>
            <p14:xfrm>
              <a:off x="4120342" y="3839360"/>
              <a:ext cx="106200" cy="193320"/>
            </p14:xfrm>
          </p:contentPart>
        </mc:Choice>
        <mc:Fallback>
          <p:pic>
            <p:nvPicPr>
              <p:cNvPr id="6148" name="Ink 6148">
                <a:extLst>
                  <a:ext uri="{FF2B5EF4-FFF2-40B4-BE49-F238E27FC236}">
                    <a16:creationId xmlns:a16="http://schemas.microsoft.com/office/drawing/2014/main" id="{21BD35A5-960A-5985-5731-06019627AB7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112808" y="3831800"/>
                <a:ext cx="12091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6157" name="Ink 6157">
                <a:extLst>
                  <a:ext uri="{FF2B5EF4-FFF2-40B4-BE49-F238E27FC236}">
                    <a16:creationId xmlns:a16="http://schemas.microsoft.com/office/drawing/2014/main" id="{1C1693A1-C96D-B2C6-3D58-4FAE37B4698E}"/>
                  </a:ext>
                </a:extLst>
              </p14:cNvPr>
              <p14:cNvContentPartPr/>
              <p14:nvPr/>
            </p14:nvContentPartPr>
            <p14:xfrm>
              <a:off x="4442542" y="3851600"/>
              <a:ext cx="306000" cy="165960"/>
            </p14:xfrm>
          </p:contentPart>
        </mc:Choice>
        <mc:Fallback>
          <p:pic>
            <p:nvPicPr>
              <p:cNvPr id="6157" name="Ink 6157">
                <a:extLst>
                  <a:ext uri="{FF2B5EF4-FFF2-40B4-BE49-F238E27FC236}">
                    <a16:creationId xmlns:a16="http://schemas.microsoft.com/office/drawing/2014/main" id="{1C1693A1-C96D-B2C6-3D58-4FAE37B4698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435334" y="3844040"/>
                <a:ext cx="321138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160" name="Ink 6160">
                <a:extLst>
                  <a:ext uri="{FF2B5EF4-FFF2-40B4-BE49-F238E27FC236}">
                    <a16:creationId xmlns:a16="http://schemas.microsoft.com/office/drawing/2014/main" id="{85C0B99E-1A4C-43D2-2D42-87EB82FB23E3}"/>
                  </a:ext>
                </a:extLst>
              </p14:cNvPr>
              <p14:cNvContentPartPr/>
              <p14:nvPr/>
            </p14:nvContentPartPr>
            <p14:xfrm>
              <a:off x="4934662" y="3834680"/>
              <a:ext cx="199800" cy="174600"/>
            </p14:xfrm>
          </p:contentPart>
        </mc:Choice>
        <mc:Fallback>
          <p:pic>
            <p:nvPicPr>
              <p:cNvPr id="6160" name="Ink 6160">
                <a:extLst>
                  <a:ext uri="{FF2B5EF4-FFF2-40B4-BE49-F238E27FC236}">
                    <a16:creationId xmlns:a16="http://schemas.microsoft.com/office/drawing/2014/main" id="{85C0B99E-1A4C-43D2-2D42-87EB82FB23E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927102" y="3827104"/>
                <a:ext cx="214920" cy="189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164" name="Ink 6164">
                <a:extLst>
                  <a:ext uri="{FF2B5EF4-FFF2-40B4-BE49-F238E27FC236}">
                    <a16:creationId xmlns:a16="http://schemas.microsoft.com/office/drawing/2014/main" id="{4C0D44E4-C5CF-4E21-A003-2B7221A711C5}"/>
                  </a:ext>
                </a:extLst>
              </p14:cNvPr>
              <p14:cNvContentPartPr/>
              <p14:nvPr/>
            </p14:nvContentPartPr>
            <p14:xfrm>
              <a:off x="5240662" y="3834680"/>
              <a:ext cx="262800" cy="144720"/>
            </p14:xfrm>
          </p:contentPart>
        </mc:Choice>
        <mc:Fallback>
          <p:pic>
            <p:nvPicPr>
              <p:cNvPr id="6164" name="Ink 6164">
                <a:extLst>
                  <a:ext uri="{FF2B5EF4-FFF2-40B4-BE49-F238E27FC236}">
                    <a16:creationId xmlns:a16="http://schemas.microsoft.com/office/drawing/2014/main" id="{4C0D44E4-C5CF-4E21-A003-2B7221A711C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33102" y="3827120"/>
                <a:ext cx="27792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6167" name="Ink 6167">
                <a:extLst>
                  <a:ext uri="{FF2B5EF4-FFF2-40B4-BE49-F238E27FC236}">
                    <a16:creationId xmlns:a16="http://schemas.microsoft.com/office/drawing/2014/main" id="{6091BFE2-51E3-FD8D-5D2B-0B17F4AEA312}"/>
                  </a:ext>
                </a:extLst>
              </p14:cNvPr>
              <p14:cNvContentPartPr/>
              <p14:nvPr/>
            </p14:nvContentPartPr>
            <p14:xfrm>
              <a:off x="5681302" y="3834680"/>
              <a:ext cx="165960" cy="123480"/>
            </p14:xfrm>
          </p:contentPart>
        </mc:Choice>
        <mc:Fallback>
          <p:pic>
            <p:nvPicPr>
              <p:cNvPr id="6167" name="Ink 6167">
                <a:extLst>
                  <a:ext uri="{FF2B5EF4-FFF2-40B4-BE49-F238E27FC236}">
                    <a16:creationId xmlns:a16="http://schemas.microsoft.com/office/drawing/2014/main" id="{6091BFE2-51E3-FD8D-5D2B-0B17F4AEA31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673742" y="3827120"/>
                <a:ext cx="18072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6168" name="Ink 6167">
                <a:extLst>
                  <a:ext uri="{FF2B5EF4-FFF2-40B4-BE49-F238E27FC236}">
                    <a16:creationId xmlns:a16="http://schemas.microsoft.com/office/drawing/2014/main" id="{F7DDDDFF-4C52-9C8D-374E-ECB34A6874C8}"/>
                  </a:ext>
                </a:extLst>
              </p14:cNvPr>
              <p14:cNvContentPartPr/>
              <p14:nvPr/>
            </p14:nvContentPartPr>
            <p14:xfrm>
              <a:off x="6063262" y="3834680"/>
              <a:ext cx="114840" cy="144720"/>
            </p14:xfrm>
          </p:contentPart>
        </mc:Choice>
        <mc:Fallback>
          <p:pic>
            <p:nvPicPr>
              <p:cNvPr id="6168" name="Ink 6167">
                <a:extLst>
                  <a:ext uri="{FF2B5EF4-FFF2-40B4-BE49-F238E27FC236}">
                    <a16:creationId xmlns:a16="http://schemas.microsoft.com/office/drawing/2014/main" id="{F7DDDDFF-4C52-9C8D-374E-ECB34A6874C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055702" y="3827120"/>
                <a:ext cx="12996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6173" name="Ink 6173">
                <a:extLst>
                  <a:ext uri="{FF2B5EF4-FFF2-40B4-BE49-F238E27FC236}">
                    <a16:creationId xmlns:a16="http://schemas.microsoft.com/office/drawing/2014/main" id="{B98421C4-0D3E-4001-79D9-9F206BBB180E}"/>
                  </a:ext>
                </a:extLst>
              </p14:cNvPr>
              <p14:cNvContentPartPr/>
              <p14:nvPr/>
            </p14:nvContentPartPr>
            <p14:xfrm>
              <a:off x="6343342" y="3860240"/>
              <a:ext cx="114480" cy="140040"/>
            </p14:xfrm>
          </p:contentPart>
        </mc:Choice>
        <mc:Fallback>
          <p:pic>
            <p:nvPicPr>
              <p:cNvPr id="6173" name="Ink 6173">
                <a:extLst>
                  <a:ext uri="{FF2B5EF4-FFF2-40B4-BE49-F238E27FC236}">
                    <a16:creationId xmlns:a16="http://schemas.microsoft.com/office/drawing/2014/main" id="{B98421C4-0D3E-4001-79D9-9F206BBB180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335806" y="3852699"/>
                <a:ext cx="129553" cy="1551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6174" name="Ink 6173">
                <a:extLst>
                  <a:ext uri="{FF2B5EF4-FFF2-40B4-BE49-F238E27FC236}">
                    <a16:creationId xmlns:a16="http://schemas.microsoft.com/office/drawing/2014/main" id="{C1399ED0-F7CE-5D4C-ECF5-D4D25870E50B}"/>
                  </a:ext>
                </a:extLst>
              </p14:cNvPr>
              <p14:cNvContentPartPr/>
              <p14:nvPr/>
            </p14:nvContentPartPr>
            <p14:xfrm>
              <a:off x="1634542" y="4259120"/>
              <a:ext cx="114840" cy="178560"/>
            </p14:xfrm>
          </p:contentPart>
        </mc:Choice>
        <mc:Fallback>
          <p:pic>
            <p:nvPicPr>
              <p:cNvPr id="6174" name="Ink 6173">
                <a:extLst>
                  <a:ext uri="{FF2B5EF4-FFF2-40B4-BE49-F238E27FC236}">
                    <a16:creationId xmlns:a16="http://schemas.microsoft.com/office/drawing/2014/main" id="{C1399ED0-F7CE-5D4C-ECF5-D4D25870E50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626982" y="4251560"/>
                <a:ext cx="1299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6175" name="Ink 6174">
                <a:extLst>
                  <a:ext uri="{FF2B5EF4-FFF2-40B4-BE49-F238E27FC236}">
                    <a16:creationId xmlns:a16="http://schemas.microsoft.com/office/drawing/2014/main" id="{B33A592C-1CDC-91FD-6FC2-58A77067C28D}"/>
                  </a:ext>
                </a:extLst>
              </p14:cNvPr>
              <p14:cNvContentPartPr/>
              <p14:nvPr/>
            </p14:nvContentPartPr>
            <p14:xfrm>
              <a:off x="1647142" y="5892080"/>
              <a:ext cx="102240" cy="169920"/>
            </p14:xfrm>
          </p:contentPart>
        </mc:Choice>
        <mc:Fallback>
          <p:pic>
            <p:nvPicPr>
              <p:cNvPr id="6175" name="Ink 6174">
                <a:extLst>
                  <a:ext uri="{FF2B5EF4-FFF2-40B4-BE49-F238E27FC236}">
                    <a16:creationId xmlns:a16="http://schemas.microsoft.com/office/drawing/2014/main" id="{B33A592C-1CDC-91FD-6FC2-58A77067C28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639582" y="5884520"/>
                <a:ext cx="1173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6176" name="Ink 6175">
                <a:extLst>
                  <a:ext uri="{FF2B5EF4-FFF2-40B4-BE49-F238E27FC236}">
                    <a16:creationId xmlns:a16="http://schemas.microsoft.com/office/drawing/2014/main" id="{BE1BAED2-EEAD-6AA4-05F4-B94A1A8F2F7B}"/>
                  </a:ext>
                </a:extLst>
              </p14:cNvPr>
              <p14:cNvContentPartPr/>
              <p14:nvPr/>
            </p14:nvContentPartPr>
            <p14:xfrm>
              <a:off x="1524022" y="7593440"/>
              <a:ext cx="131760" cy="301680"/>
            </p14:xfrm>
          </p:contentPart>
        </mc:Choice>
        <mc:Fallback>
          <p:pic>
            <p:nvPicPr>
              <p:cNvPr id="6176" name="Ink 6175">
                <a:extLst>
                  <a:ext uri="{FF2B5EF4-FFF2-40B4-BE49-F238E27FC236}">
                    <a16:creationId xmlns:a16="http://schemas.microsoft.com/office/drawing/2014/main" id="{BE1BAED2-EEAD-6AA4-05F4-B94A1A8F2F7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516462" y="7585880"/>
                <a:ext cx="14688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6177" name="Ink 6176">
                <a:extLst>
                  <a:ext uri="{FF2B5EF4-FFF2-40B4-BE49-F238E27FC236}">
                    <a16:creationId xmlns:a16="http://schemas.microsoft.com/office/drawing/2014/main" id="{D12CE0EC-8FB0-7F31-3AD6-E4CDA76D8395}"/>
                  </a:ext>
                </a:extLst>
              </p14:cNvPr>
              <p14:cNvContentPartPr/>
              <p14:nvPr/>
            </p14:nvContentPartPr>
            <p14:xfrm>
              <a:off x="2173102" y="4250480"/>
              <a:ext cx="29880" cy="157320"/>
            </p14:xfrm>
          </p:contentPart>
        </mc:Choice>
        <mc:Fallback>
          <p:pic>
            <p:nvPicPr>
              <p:cNvPr id="6177" name="Ink 6176">
                <a:extLst>
                  <a:ext uri="{FF2B5EF4-FFF2-40B4-BE49-F238E27FC236}">
                    <a16:creationId xmlns:a16="http://schemas.microsoft.com/office/drawing/2014/main" id="{D12CE0EC-8FB0-7F31-3AD6-E4CDA76D839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165542" y="4242920"/>
                <a:ext cx="450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6178" name="Ink 6177">
                <a:extLst>
                  <a:ext uri="{FF2B5EF4-FFF2-40B4-BE49-F238E27FC236}">
                    <a16:creationId xmlns:a16="http://schemas.microsoft.com/office/drawing/2014/main" id="{3BD6FA73-9A71-1918-055A-50FE5CAB4D56}"/>
                  </a:ext>
                </a:extLst>
              </p14:cNvPr>
              <p14:cNvContentPartPr/>
              <p14:nvPr/>
            </p14:nvContentPartPr>
            <p14:xfrm>
              <a:off x="2767102" y="4267400"/>
              <a:ext cx="17280" cy="161640"/>
            </p14:xfrm>
          </p:contentPart>
        </mc:Choice>
        <mc:Fallback>
          <p:pic>
            <p:nvPicPr>
              <p:cNvPr id="6178" name="Ink 6177">
                <a:extLst>
                  <a:ext uri="{FF2B5EF4-FFF2-40B4-BE49-F238E27FC236}">
                    <a16:creationId xmlns:a16="http://schemas.microsoft.com/office/drawing/2014/main" id="{3BD6FA73-9A71-1918-055A-50FE5CAB4D5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759542" y="4259840"/>
                <a:ext cx="3240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6179" name="Ink 6178">
                <a:extLst>
                  <a:ext uri="{FF2B5EF4-FFF2-40B4-BE49-F238E27FC236}">
                    <a16:creationId xmlns:a16="http://schemas.microsoft.com/office/drawing/2014/main" id="{018D7293-8112-4A62-7C99-3B5C9D6CFDD7}"/>
                  </a:ext>
                </a:extLst>
              </p14:cNvPr>
              <p14:cNvContentPartPr/>
              <p14:nvPr/>
            </p14:nvContentPartPr>
            <p14:xfrm>
              <a:off x="3212422" y="4225043"/>
              <a:ext cx="174240" cy="144720"/>
            </p14:xfrm>
          </p:contentPart>
        </mc:Choice>
        <mc:Fallback>
          <p:pic>
            <p:nvPicPr>
              <p:cNvPr id="6179" name="Ink 6178">
                <a:extLst>
                  <a:ext uri="{FF2B5EF4-FFF2-40B4-BE49-F238E27FC236}">
                    <a16:creationId xmlns:a16="http://schemas.microsoft.com/office/drawing/2014/main" id="{018D7293-8112-4A62-7C99-3B5C9D6CFDD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204862" y="4217483"/>
                <a:ext cx="18936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6180" name="Ink 6179">
                <a:extLst>
                  <a:ext uri="{FF2B5EF4-FFF2-40B4-BE49-F238E27FC236}">
                    <a16:creationId xmlns:a16="http://schemas.microsoft.com/office/drawing/2014/main" id="{E1109191-F4AC-4696-46C6-A116AFB88F35}"/>
                  </a:ext>
                </a:extLst>
              </p14:cNvPr>
              <p14:cNvContentPartPr/>
              <p14:nvPr/>
            </p14:nvContentPartPr>
            <p14:xfrm>
              <a:off x="3759622" y="4254563"/>
              <a:ext cx="12960" cy="191160"/>
            </p14:xfrm>
          </p:contentPart>
        </mc:Choice>
        <mc:Fallback>
          <p:pic>
            <p:nvPicPr>
              <p:cNvPr id="6180" name="Ink 6179">
                <a:extLst>
                  <a:ext uri="{FF2B5EF4-FFF2-40B4-BE49-F238E27FC236}">
                    <a16:creationId xmlns:a16="http://schemas.microsoft.com/office/drawing/2014/main" id="{E1109191-F4AC-4696-46C6-A116AFB88F35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752062" y="4247003"/>
                <a:ext cx="280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6181" name="Ink 6180">
                <a:extLst>
                  <a:ext uri="{FF2B5EF4-FFF2-40B4-BE49-F238E27FC236}">
                    <a16:creationId xmlns:a16="http://schemas.microsoft.com/office/drawing/2014/main" id="{C5AB8540-F68E-DE84-A0D8-1BB7A3F6EDBD}"/>
                  </a:ext>
                </a:extLst>
              </p14:cNvPr>
              <p14:cNvContentPartPr/>
              <p14:nvPr/>
            </p14:nvContentPartPr>
            <p14:xfrm>
              <a:off x="4239142" y="4216403"/>
              <a:ext cx="29880" cy="186840"/>
            </p14:xfrm>
          </p:contentPart>
        </mc:Choice>
        <mc:Fallback>
          <p:pic>
            <p:nvPicPr>
              <p:cNvPr id="6181" name="Ink 6180">
                <a:extLst>
                  <a:ext uri="{FF2B5EF4-FFF2-40B4-BE49-F238E27FC236}">
                    <a16:creationId xmlns:a16="http://schemas.microsoft.com/office/drawing/2014/main" id="{C5AB8540-F68E-DE84-A0D8-1BB7A3F6EDB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231582" y="4208843"/>
                <a:ext cx="4500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6182" name="Ink 6181">
                <a:extLst>
                  <a:ext uri="{FF2B5EF4-FFF2-40B4-BE49-F238E27FC236}">
                    <a16:creationId xmlns:a16="http://schemas.microsoft.com/office/drawing/2014/main" id="{3132ADE9-508D-CB41-DCB2-4C309B131C96}"/>
                  </a:ext>
                </a:extLst>
              </p14:cNvPr>
              <p14:cNvContentPartPr/>
              <p14:nvPr/>
            </p14:nvContentPartPr>
            <p14:xfrm>
              <a:off x="4574302" y="4212443"/>
              <a:ext cx="12960" cy="191160"/>
            </p14:xfrm>
          </p:contentPart>
        </mc:Choice>
        <mc:Fallback>
          <p:pic>
            <p:nvPicPr>
              <p:cNvPr id="6182" name="Ink 6181">
                <a:extLst>
                  <a:ext uri="{FF2B5EF4-FFF2-40B4-BE49-F238E27FC236}">
                    <a16:creationId xmlns:a16="http://schemas.microsoft.com/office/drawing/2014/main" id="{3132ADE9-508D-CB41-DCB2-4C309B131C9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566742" y="4204883"/>
                <a:ext cx="280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6183" name="Ink 6182">
                <a:extLst>
                  <a:ext uri="{FF2B5EF4-FFF2-40B4-BE49-F238E27FC236}">
                    <a16:creationId xmlns:a16="http://schemas.microsoft.com/office/drawing/2014/main" id="{F58D03CB-1E3D-3318-C4A9-7D37488A1EE0}"/>
                  </a:ext>
                </a:extLst>
              </p14:cNvPr>
              <p14:cNvContentPartPr/>
              <p14:nvPr/>
            </p14:nvContentPartPr>
            <p14:xfrm>
              <a:off x="4998382" y="4288763"/>
              <a:ext cx="34200" cy="157320"/>
            </p14:xfrm>
          </p:contentPart>
        </mc:Choice>
        <mc:Fallback>
          <p:pic>
            <p:nvPicPr>
              <p:cNvPr id="6183" name="Ink 6182">
                <a:extLst>
                  <a:ext uri="{FF2B5EF4-FFF2-40B4-BE49-F238E27FC236}">
                    <a16:creationId xmlns:a16="http://schemas.microsoft.com/office/drawing/2014/main" id="{F58D03CB-1E3D-3318-C4A9-7D37488A1E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990822" y="4281203"/>
                <a:ext cx="493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6184" name="Ink 6183">
                <a:extLst>
                  <a:ext uri="{FF2B5EF4-FFF2-40B4-BE49-F238E27FC236}">
                    <a16:creationId xmlns:a16="http://schemas.microsoft.com/office/drawing/2014/main" id="{B64684AA-1A78-023F-B66B-7C038CB18964}"/>
                  </a:ext>
                </a:extLst>
              </p14:cNvPr>
              <p14:cNvContentPartPr/>
              <p14:nvPr/>
            </p14:nvContentPartPr>
            <p14:xfrm>
              <a:off x="6381502" y="4246200"/>
              <a:ext cx="21600" cy="221040"/>
            </p14:xfrm>
          </p:contentPart>
        </mc:Choice>
        <mc:Fallback>
          <p:pic>
            <p:nvPicPr>
              <p:cNvPr id="6184" name="Ink 6183">
                <a:extLst>
                  <a:ext uri="{FF2B5EF4-FFF2-40B4-BE49-F238E27FC236}">
                    <a16:creationId xmlns:a16="http://schemas.microsoft.com/office/drawing/2014/main" id="{B64684AA-1A78-023F-B66B-7C038CB1896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373942" y="4238640"/>
                <a:ext cx="367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6185" name="Ink 6184">
                <a:extLst>
                  <a:ext uri="{FF2B5EF4-FFF2-40B4-BE49-F238E27FC236}">
                    <a16:creationId xmlns:a16="http://schemas.microsoft.com/office/drawing/2014/main" id="{D380C382-6E46-B2E9-1E17-829F77DF730B}"/>
                  </a:ext>
                </a:extLst>
              </p14:cNvPr>
              <p14:cNvContentPartPr/>
              <p14:nvPr/>
            </p14:nvContentPartPr>
            <p14:xfrm>
              <a:off x="6088822" y="4284360"/>
              <a:ext cx="12960" cy="186840"/>
            </p14:xfrm>
          </p:contentPart>
        </mc:Choice>
        <mc:Fallback>
          <p:pic>
            <p:nvPicPr>
              <p:cNvPr id="6185" name="Ink 6184">
                <a:extLst>
                  <a:ext uri="{FF2B5EF4-FFF2-40B4-BE49-F238E27FC236}">
                    <a16:creationId xmlns:a16="http://schemas.microsoft.com/office/drawing/2014/main" id="{D380C382-6E46-B2E9-1E17-829F77DF730B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081262" y="4276800"/>
                <a:ext cx="2808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6188" name="Ink 6187">
                <a:extLst>
                  <a:ext uri="{FF2B5EF4-FFF2-40B4-BE49-F238E27FC236}">
                    <a16:creationId xmlns:a16="http://schemas.microsoft.com/office/drawing/2014/main" id="{E3EBD919-F71A-5D97-3077-C48333D0C49A}"/>
                  </a:ext>
                </a:extLst>
              </p14:cNvPr>
              <p14:cNvContentPartPr/>
              <p14:nvPr/>
            </p14:nvContentPartPr>
            <p14:xfrm>
              <a:off x="5397262" y="4182480"/>
              <a:ext cx="38520" cy="221040"/>
            </p14:xfrm>
          </p:contentPart>
        </mc:Choice>
        <mc:Fallback>
          <p:pic>
            <p:nvPicPr>
              <p:cNvPr id="6188" name="Ink 6187">
                <a:extLst>
                  <a:ext uri="{FF2B5EF4-FFF2-40B4-BE49-F238E27FC236}">
                    <a16:creationId xmlns:a16="http://schemas.microsoft.com/office/drawing/2014/main" id="{E3EBD919-F71A-5D97-3077-C48333D0C49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389702" y="4174920"/>
                <a:ext cx="5364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6189" name="Ink 6189">
                <a:extLst>
                  <a:ext uri="{FF2B5EF4-FFF2-40B4-BE49-F238E27FC236}">
                    <a16:creationId xmlns:a16="http://schemas.microsoft.com/office/drawing/2014/main" id="{6CDA00E5-2CA4-D6F1-24B7-14010E03AF7C}"/>
                  </a:ext>
                </a:extLst>
              </p14:cNvPr>
              <p14:cNvContentPartPr/>
              <p14:nvPr/>
            </p14:nvContentPartPr>
            <p14:xfrm>
              <a:off x="5723782" y="4174200"/>
              <a:ext cx="102240" cy="254880"/>
            </p14:xfrm>
          </p:contentPart>
        </mc:Choice>
        <mc:Fallback>
          <p:pic>
            <p:nvPicPr>
              <p:cNvPr id="6189" name="Ink 6189">
                <a:extLst>
                  <a:ext uri="{FF2B5EF4-FFF2-40B4-BE49-F238E27FC236}">
                    <a16:creationId xmlns:a16="http://schemas.microsoft.com/office/drawing/2014/main" id="{6CDA00E5-2CA4-D6F1-24B7-14010E03AF7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716222" y="4166640"/>
                <a:ext cx="1173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6192" name="Ink 6192">
                <a:extLst>
                  <a:ext uri="{FF2B5EF4-FFF2-40B4-BE49-F238E27FC236}">
                    <a16:creationId xmlns:a16="http://schemas.microsoft.com/office/drawing/2014/main" id="{21CC5EF2-B9BD-8F36-470C-4C70739B9491}"/>
                  </a:ext>
                </a:extLst>
              </p14:cNvPr>
              <p14:cNvContentPartPr/>
              <p14:nvPr/>
            </p14:nvContentPartPr>
            <p14:xfrm>
              <a:off x="2092462" y="5800887"/>
              <a:ext cx="314280" cy="219240"/>
            </p14:xfrm>
          </p:contentPart>
        </mc:Choice>
        <mc:Fallback>
          <p:pic>
            <p:nvPicPr>
              <p:cNvPr id="6192" name="Ink 6192">
                <a:extLst>
                  <a:ext uri="{FF2B5EF4-FFF2-40B4-BE49-F238E27FC236}">
                    <a16:creationId xmlns:a16="http://schemas.microsoft.com/office/drawing/2014/main" id="{21CC5EF2-B9BD-8F36-470C-4C70739B949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084902" y="5793327"/>
                <a:ext cx="32940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6195" name="Ink 6195">
                <a:extLst>
                  <a:ext uri="{FF2B5EF4-FFF2-40B4-BE49-F238E27FC236}">
                    <a16:creationId xmlns:a16="http://schemas.microsoft.com/office/drawing/2014/main" id="{7F9E9B97-F0C5-1FE8-6629-C47D8B4D1615}"/>
                  </a:ext>
                </a:extLst>
              </p14:cNvPr>
              <p14:cNvContentPartPr/>
              <p14:nvPr/>
            </p14:nvContentPartPr>
            <p14:xfrm>
              <a:off x="2720302" y="5790447"/>
              <a:ext cx="161640" cy="203760"/>
            </p14:xfrm>
          </p:contentPart>
        </mc:Choice>
        <mc:Fallback>
          <p:pic>
            <p:nvPicPr>
              <p:cNvPr id="6195" name="Ink 6195">
                <a:extLst>
                  <a:ext uri="{FF2B5EF4-FFF2-40B4-BE49-F238E27FC236}">
                    <a16:creationId xmlns:a16="http://schemas.microsoft.com/office/drawing/2014/main" id="{7F9E9B97-F0C5-1FE8-6629-C47D8B4D161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712742" y="5782900"/>
                <a:ext cx="176760" cy="218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6198" name="Ink 6198">
                <a:extLst>
                  <a:ext uri="{FF2B5EF4-FFF2-40B4-BE49-F238E27FC236}">
                    <a16:creationId xmlns:a16="http://schemas.microsoft.com/office/drawing/2014/main" id="{E57B3968-AFCA-960E-F1E0-8510AF39FEB6}"/>
                  </a:ext>
                </a:extLst>
              </p14:cNvPr>
              <p14:cNvContentPartPr/>
              <p14:nvPr/>
            </p14:nvContentPartPr>
            <p14:xfrm>
              <a:off x="3204142" y="5778207"/>
              <a:ext cx="246240" cy="216360"/>
            </p14:xfrm>
          </p:contentPart>
        </mc:Choice>
        <mc:Fallback>
          <p:pic>
            <p:nvPicPr>
              <p:cNvPr id="6198" name="Ink 6198">
                <a:extLst>
                  <a:ext uri="{FF2B5EF4-FFF2-40B4-BE49-F238E27FC236}">
                    <a16:creationId xmlns:a16="http://schemas.microsoft.com/office/drawing/2014/main" id="{E57B3968-AFCA-960E-F1E0-8510AF39FEB6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196582" y="5770647"/>
                <a:ext cx="26136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6201" name="Ink 6201">
                <a:extLst>
                  <a:ext uri="{FF2B5EF4-FFF2-40B4-BE49-F238E27FC236}">
                    <a16:creationId xmlns:a16="http://schemas.microsoft.com/office/drawing/2014/main" id="{3119A8CF-5707-0DF1-5146-AF60782090A6}"/>
                  </a:ext>
                </a:extLst>
              </p14:cNvPr>
              <p14:cNvContentPartPr/>
              <p14:nvPr/>
            </p14:nvContentPartPr>
            <p14:xfrm>
              <a:off x="3814702" y="5790447"/>
              <a:ext cx="186840" cy="199800"/>
            </p14:xfrm>
          </p:contentPart>
        </mc:Choice>
        <mc:Fallback>
          <p:pic>
            <p:nvPicPr>
              <p:cNvPr id="6201" name="Ink 6201">
                <a:extLst>
                  <a:ext uri="{FF2B5EF4-FFF2-40B4-BE49-F238E27FC236}">
                    <a16:creationId xmlns:a16="http://schemas.microsoft.com/office/drawing/2014/main" id="{3119A8CF-5707-0DF1-5146-AF60782090A6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807488" y="5782887"/>
                <a:ext cx="201989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6202" name="Ink 6201">
                <a:extLst>
                  <a:ext uri="{FF2B5EF4-FFF2-40B4-BE49-F238E27FC236}">
                    <a16:creationId xmlns:a16="http://schemas.microsoft.com/office/drawing/2014/main" id="{0E2F5EF1-8605-FA0F-4F15-46CF19053DF7}"/>
                  </a:ext>
                </a:extLst>
              </p14:cNvPr>
              <p14:cNvContentPartPr/>
              <p14:nvPr/>
            </p14:nvContentPartPr>
            <p14:xfrm>
              <a:off x="4277302" y="5766687"/>
              <a:ext cx="127800" cy="223200"/>
            </p14:xfrm>
          </p:contentPart>
        </mc:Choice>
        <mc:Fallback>
          <p:pic>
            <p:nvPicPr>
              <p:cNvPr id="6202" name="Ink 6201">
                <a:extLst>
                  <a:ext uri="{FF2B5EF4-FFF2-40B4-BE49-F238E27FC236}">
                    <a16:creationId xmlns:a16="http://schemas.microsoft.com/office/drawing/2014/main" id="{0E2F5EF1-8605-FA0F-4F15-46CF19053DF7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269742" y="5759127"/>
                <a:ext cx="14256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6205" name="Ink 6205">
                <a:extLst>
                  <a:ext uri="{FF2B5EF4-FFF2-40B4-BE49-F238E27FC236}">
                    <a16:creationId xmlns:a16="http://schemas.microsoft.com/office/drawing/2014/main" id="{31D3D663-F023-555D-7FAD-76C25AAAFE64}"/>
                  </a:ext>
                </a:extLst>
              </p14:cNvPr>
              <p14:cNvContentPartPr/>
              <p14:nvPr/>
            </p14:nvContentPartPr>
            <p14:xfrm>
              <a:off x="4608142" y="5764887"/>
              <a:ext cx="97920" cy="140400"/>
            </p14:xfrm>
          </p:contentPart>
        </mc:Choice>
        <mc:Fallback>
          <p:pic>
            <p:nvPicPr>
              <p:cNvPr id="6205" name="Ink 6205">
                <a:extLst>
                  <a:ext uri="{FF2B5EF4-FFF2-40B4-BE49-F238E27FC236}">
                    <a16:creationId xmlns:a16="http://schemas.microsoft.com/office/drawing/2014/main" id="{31D3D663-F023-555D-7FAD-76C25AAAFE64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600582" y="5757327"/>
                <a:ext cx="11304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6209" name="Ink 6209">
                <a:extLst>
                  <a:ext uri="{FF2B5EF4-FFF2-40B4-BE49-F238E27FC236}">
                    <a16:creationId xmlns:a16="http://schemas.microsoft.com/office/drawing/2014/main" id="{8A74902B-F96B-CC77-75DE-F56FC227B29E}"/>
                  </a:ext>
                </a:extLst>
              </p14:cNvPr>
              <p14:cNvContentPartPr/>
              <p14:nvPr/>
            </p14:nvContentPartPr>
            <p14:xfrm>
              <a:off x="4612462" y="5760567"/>
              <a:ext cx="284400" cy="148680"/>
            </p14:xfrm>
          </p:contentPart>
        </mc:Choice>
        <mc:Fallback>
          <p:pic>
            <p:nvPicPr>
              <p:cNvPr id="6209" name="Ink 6209">
                <a:extLst>
                  <a:ext uri="{FF2B5EF4-FFF2-40B4-BE49-F238E27FC236}">
                    <a16:creationId xmlns:a16="http://schemas.microsoft.com/office/drawing/2014/main" id="{8A74902B-F96B-CC77-75DE-F56FC227B29E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604912" y="5753007"/>
                <a:ext cx="299141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6212" name="Ink 6212">
                <a:extLst>
                  <a:ext uri="{FF2B5EF4-FFF2-40B4-BE49-F238E27FC236}">
                    <a16:creationId xmlns:a16="http://schemas.microsoft.com/office/drawing/2014/main" id="{2B99AC67-5B78-2169-3DB1-0524583BB8EE}"/>
                  </a:ext>
                </a:extLst>
              </p14:cNvPr>
              <p14:cNvContentPartPr/>
              <p14:nvPr/>
            </p14:nvContentPartPr>
            <p14:xfrm>
              <a:off x="5036542" y="5773527"/>
              <a:ext cx="221040" cy="140400"/>
            </p14:xfrm>
          </p:contentPart>
        </mc:Choice>
        <mc:Fallback>
          <p:pic>
            <p:nvPicPr>
              <p:cNvPr id="6212" name="Ink 6212">
                <a:extLst>
                  <a:ext uri="{FF2B5EF4-FFF2-40B4-BE49-F238E27FC236}">
                    <a16:creationId xmlns:a16="http://schemas.microsoft.com/office/drawing/2014/main" id="{2B99AC67-5B78-2169-3DB1-0524583BB8E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028982" y="5765967"/>
                <a:ext cx="2361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6216" name="Ink 6216">
                <a:extLst>
                  <a:ext uri="{FF2B5EF4-FFF2-40B4-BE49-F238E27FC236}">
                    <a16:creationId xmlns:a16="http://schemas.microsoft.com/office/drawing/2014/main" id="{6DFC58B5-F4D2-62D1-07E4-589C639FD71F}"/>
                  </a:ext>
                </a:extLst>
              </p14:cNvPr>
              <p14:cNvContentPartPr/>
              <p14:nvPr/>
            </p14:nvContentPartPr>
            <p14:xfrm>
              <a:off x="5388622" y="5764887"/>
              <a:ext cx="331560" cy="161640"/>
            </p14:xfrm>
          </p:contentPart>
        </mc:Choice>
        <mc:Fallback>
          <p:pic>
            <p:nvPicPr>
              <p:cNvPr id="6216" name="Ink 6216">
                <a:extLst>
                  <a:ext uri="{FF2B5EF4-FFF2-40B4-BE49-F238E27FC236}">
                    <a16:creationId xmlns:a16="http://schemas.microsoft.com/office/drawing/2014/main" id="{6DFC58B5-F4D2-62D1-07E4-589C639FD71F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381054" y="5757327"/>
                <a:ext cx="346696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6217" name="Ink 6216">
                <a:extLst>
                  <a:ext uri="{FF2B5EF4-FFF2-40B4-BE49-F238E27FC236}">
                    <a16:creationId xmlns:a16="http://schemas.microsoft.com/office/drawing/2014/main" id="{6E69C17E-A0FC-503F-96F5-0713A1ECCB16}"/>
                  </a:ext>
                </a:extLst>
              </p14:cNvPr>
              <p14:cNvContentPartPr/>
              <p14:nvPr/>
            </p14:nvContentPartPr>
            <p14:xfrm>
              <a:off x="5923222" y="5786127"/>
              <a:ext cx="148680" cy="131760"/>
            </p14:xfrm>
          </p:contentPart>
        </mc:Choice>
        <mc:Fallback>
          <p:pic>
            <p:nvPicPr>
              <p:cNvPr id="6217" name="Ink 6216">
                <a:extLst>
                  <a:ext uri="{FF2B5EF4-FFF2-40B4-BE49-F238E27FC236}">
                    <a16:creationId xmlns:a16="http://schemas.microsoft.com/office/drawing/2014/main" id="{6E69C17E-A0FC-503F-96F5-0713A1ECCB16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915662" y="5778567"/>
                <a:ext cx="16380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6220" name="Ink 6220">
                <a:extLst>
                  <a:ext uri="{FF2B5EF4-FFF2-40B4-BE49-F238E27FC236}">
                    <a16:creationId xmlns:a16="http://schemas.microsoft.com/office/drawing/2014/main" id="{BB19E10E-BB07-5F92-8E78-150180DFF25F}"/>
                  </a:ext>
                </a:extLst>
              </p14:cNvPr>
              <p14:cNvContentPartPr/>
              <p14:nvPr/>
            </p14:nvContentPartPr>
            <p14:xfrm>
              <a:off x="6182062" y="5735367"/>
              <a:ext cx="212400" cy="186840"/>
            </p14:xfrm>
          </p:contentPart>
        </mc:Choice>
        <mc:Fallback>
          <p:pic>
            <p:nvPicPr>
              <p:cNvPr id="6220" name="Ink 6220">
                <a:extLst>
                  <a:ext uri="{FF2B5EF4-FFF2-40B4-BE49-F238E27FC236}">
                    <a16:creationId xmlns:a16="http://schemas.microsoft.com/office/drawing/2014/main" id="{BB19E10E-BB07-5F92-8E78-150180DFF25F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174502" y="5727807"/>
                <a:ext cx="22752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6225" name="Ink 6225">
                <a:extLst>
                  <a:ext uri="{FF2B5EF4-FFF2-40B4-BE49-F238E27FC236}">
                    <a16:creationId xmlns:a16="http://schemas.microsoft.com/office/drawing/2014/main" id="{A4ED747B-6177-E390-A8D4-B7E817F06741}"/>
                  </a:ext>
                </a:extLst>
              </p14:cNvPr>
              <p14:cNvContentPartPr/>
              <p14:nvPr/>
            </p14:nvContentPartPr>
            <p14:xfrm>
              <a:off x="6517222" y="5709807"/>
              <a:ext cx="161640" cy="182880"/>
            </p14:xfrm>
          </p:contentPart>
        </mc:Choice>
        <mc:Fallback>
          <p:pic>
            <p:nvPicPr>
              <p:cNvPr id="6225" name="Ink 6225">
                <a:extLst>
                  <a:ext uri="{FF2B5EF4-FFF2-40B4-BE49-F238E27FC236}">
                    <a16:creationId xmlns:a16="http://schemas.microsoft.com/office/drawing/2014/main" id="{A4ED747B-6177-E390-A8D4-B7E817F06741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509662" y="5702247"/>
                <a:ext cx="17676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6228" name="Ink 6228">
                <a:extLst>
                  <a:ext uri="{FF2B5EF4-FFF2-40B4-BE49-F238E27FC236}">
                    <a16:creationId xmlns:a16="http://schemas.microsoft.com/office/drawing/2014/main" id="{75992A5D-E62A-1864-8E16-CFD84EE1A537}"/>
                  </a:ext>
                </a:extLst>
              </p14:cNvPr>
              <p14:cNvContentPartPr/>
              <p14:nvPr/>
            </p14:nvContentPartPr>
            <p14:xfrm>
              <a:off x="1876102" y="7553367"/>
              <a:ext cx="352440" cy="299160"/>
            </p14:xfrm>
          </p:contentPart>
        </mc:Choice>
        <mc:Fallback>
          <p:pic>
            <p:nvPicPr>
              <p:cNvPr id="6228" name="Ink 6228">
                <a:extLst>
                  <a:ext uri="{FF2B5EF4-FFF2-40B4-BE49-F238E27FC236}">
                    <a16:creationId xmlns:a16="http://schemas.microsoft.com/office/drawing/2014/main" id="{75992A5D-E62A-1864-8E16-CFD84EE1A537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868542" y="7545807"/>
                <a:ext cx="36756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6229" name="Ink 6228">
                <a:extLst>
                  <a:ext uri="{FF2B5EF4-FFF2-40B4-BE49-F238E27FC236}">
                    <a16:creationId xmlns:a16="http://schemas.microsoft.com/office/drawing/2014/main" id="{27895565-3B45-81E3-6C9E-B91FDB81FE8F}"/>
                  </a:ext>
                </a:extLst>
              </p14:cNvPr>
              <p14:cNvContentPartPr/>
              <p14:nvPr/>
            </p14:nvContentPartPr>
            <p14:xfrm>
              <a:off x="2465782" y="7567767"/>
              <a:ext cx="88920" cy="233640"/>
            </p14:xfrm>
          </p:contentPart>
        </mc:Choice>
        <mc:Fallback>
          <p:pic>
            <p:nvPicPr>
              <p:cNvPr id="6229" name="Ink 6228">
                <a:extLst>
                  <a:ext uri="{FF2B5EF4-FFF2-40B4-BE49-F238E27FC236}">
                    <a16:creationId xmlns:a16="http://schemas.microsoft.com/office/drawing/2014/main" id="{27895565-3B45-81E3-6C9E-B91FDB81FE8F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458222" y="7560207"/>
                <a:ext cx="10404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6230" name="Ink 6229">
                <a:extLst>
                  <a:ext uri="{FF2B5EF4-FFF2-40B4-BE49-F238E27FC236}">
                    <a16:creationId xmlns:a16="http://schemas.microsoft.com/office/drawing/2014/main" id="{87F04F92-97B4-41D4-61E9-F259F9205975}"/>
                  </a:ext>
                </a:extLst>
              </p14:cNvPr>
              <p14:cNvContentPartPr/>
              <p14:nvPr/>
            </p14:nvContentPartPr>
            <p14:xfrm>
              <a:off x="2660902" y="7563447"/>
              <a:ext cx="12960" cy="210600"/>
            </p14:xfrm>
          </p:contentPart>
        </mc:Choice>
        <mc:Fallback>
          <p:pic>
            <p:nvPicPr>
              <p:cNvPr id="6230" name="Ink 6229">
                <a:extLst>
                  <a:ext uri="{FF2B5EF4-FFF2-40B4-BE49-F238E27FC236}">
                    <a16:creationId xmlns:a16="http://schemas.microsoft.com/office/drawing/2014/main" id="{87F04F92-97B4-41D4-61E9-F259F9205975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653342" y="7556247"/>
                <a:ext cx="280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6233" name="Ink 6233">
                <a:extLst>
                  <a:ext uri="{FF2B5EF4-FFF2-40B4-BE49-F238E27FC236}">
                    <a16:creationId xmlns:a16="http://schemas.microsoft.com/office/drawing/2014/main" id="{7E7CA762-5024-E7B2-C4B9-BB96491D6580}"/>
                  </a:ext>
                </a:extLst>
              </p14:cNvPr>
              <p14:cNvContentPartPr/>
              <p14:nvPr/>
            </p14:nvContentPartPr>
            <p14:xfrm>
              <a:off x="3064102" y="7542567"/>
              <a:ext cx="373680" cy="267480"/>
            </p14:xfrm>
          </p:contentPart>
        </mc:Choice>
        <mc:Fallback>
          <p:pic>
            <p:nvPicPr>
              <p:cNvPr id="6233" name="Ink 6233">
                <a:extLst>
                  <a:ext uri="{FF2B5EF4-FFF2-40B4-BE49-F238E27FC236}">
                    <a16:creationId xmlns:a16="http://schemas.microsoft.com/office/drawing/2014/main" id="{7E7CA762-5024-E7B2-C4B9-BB96491D6580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056542" y="7535007"/>
                <a:ext cx="38880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6236" name="Ink 6236">
                <a:extLst>
                  <a:ext uri="{FF2B5EF4-FFF2-40B4-BE49-F238E27FC236}">
                    <a16:creationId xmlns:a16="http://schemas.microsoft.com/office/drawing/2014/main" id="{796166A4-8B9B-5055-D93B-E65D24B621DF}"/>
                  </a:ext>
                </a:extLst>
              </p14:cNvPr>
              <p14:cNvContentPartPr/>
              <p14:nvPr/>
            </p14:nvContentPartPr>
            <p14:xfrm>
              <a:off x="3704542" y="7610247"/>
              <a:ext cx="221040" cy="174240"/>
            </p14:xfrm>
          </p:contentPart>
        </mc:Choice>
        <mc:Fallback>
          <p:pic>
            <p:nvPicPr>
              <p:cNvPr id="6236" name="Ink 6236">
                <a:extLst>
                  <a:ext uri="{FF2B5EF4-FFF2-40B4-BE49-F238E27FC236}">
                    <a16:creationId xmlns:a16="http://schemas.microsoft.com/office/drawing/2014/main" id="{796166A4-8B9B-5055-D93B-E65D24B621DF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696982" y="7602687"/>
                <a:ext cx="23616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6239" name="Ink 6239">
                <a:extLst>
                  <a:ext uri="{FF2B5EF4-FFF2-40B4-BE49-F238E27FC236}">
                    <a16:creationId xmlns:a16="http://schemas.microsoft.com/office/drawing/2014/main" id="{1DB8BA89-1626-76E0-0E8D-FFF2DF3FF04E}"/>
                  </a:ext>
                </a:extLst>
              </p14:cNvPr>
              <p14:cNvContentPartPr/>
              <p14:nvPr/>
            </p14:nvContentPartPr>
            <p14:xfrm>
              <a:off x="4162822" y="7550847"/>
              <a:ext cx="76320" cy="191160"/>
            </p14:xfrm>
          </p:contentPart>
        </mc:Choice>
        <mc:Fallback>
          <p:pic>
            <p:nvPicPr>
              <p:cNvPr id="6239" name="Ink 6239">
                <a:extLst>
                  <a:ext uri="{FF2B5EF4-FFF2-40B4-BE49-F238E27FC236}">
                    <a16:creationId xmlns:a16="http://schemas.microsoft.com/office/drawing/2014/main" id="{1DB8BA89-1626-76E0-0E8D-FFF2DF3FF04E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155297" y="7543287"/>
                <a:ext cx="91369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6245" name="Ink 6245">
                <a:extLst>
                  <a:ext uri="{FF2B5EF4-FFF2-40B4-BE49-F238E27FC236}">
                    <a16:creationId xmlns:a16="http://schemas.microsoft.com/office/drawing/2014/main" id="{9302D8A0-D43E-8022-4EA1-AB63A32F10EA}"/>
                  </a:ext>
                </a:extLst>
              </p14:cNvPr>
              <p14:cNvContentPartPr/>
              <p14:nvPr/>
            </p14:nvContentPartPr>
            <p14:xfrm>
              <a:off x="4366222" y="7572087"/>
              <a:ext cx="306000" cy="178560"/>
            </p14:xfrm>
          </p:contentPart>
        </mc:Choice>
        <mc:Fallback>
          <p:pic>
            <p:nvPicPr>
              <p:cNvPr id="6245" name="Ink 6245">
                <a:extLst>
                  <a:ext uri="{FF2B5EF4-FFF2-40B4-BE49-F238E27FC236}">
                    <a16:creationId xmlns:a16="http://schemas.microsoft.com/office/drawing/2014/main" id="{9302D8A0-D43E-8022-4EA1-AB63A32F10EA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358653" y="7564527"/>
                <a:ext cx="321138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6248" name="Ink 6248">
                <a:extLst>
                  <a:ext uri="{FF2B5EF4-FFF2-40B4-BE49-F238E27FC236}">
                    <a16:creationId xmlns:a16="http://schemas.microsoft.com/office/drawing/2014/main" id="{CE459C11-B9D1-0305-FAF1-598070914ECB}"/>
                  </a:ext>
                </a:extLst>
              </p14:cNvPr>
              <p14:cNvContentPartPr/>
              <p14:nvPr/>
            </p14:nvContentPartPr>
            <p14:xfrm>
              <a:off x="4871302" y="7542567"/>
              <a:ext cx="186840" cy="156960"/>
            </p14:xfrm>
          </p:contentPart>
        </mc:Choice>
        <mc:Fallback>
          <p:pic>
            <p:nvPicPr>
              <p:cNvPr id="6248" name="Ink 6248">
                <a:extLst>
                  <a:ext uri="{FF2B5EF4-FFF2-40B4-BE49-F238E27FC236}">
                    <a16:creationId xmlns:a16="http://schemas.microsoft.com/office/drawing/2014/main" id="{CE459C11-B9D1-0305-FAF1-598070914ECB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863742" y="7535024"/>
                <a:ext cx="201960" cy="1720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6252" name="Ink 6252">
                <a:extLst>
                  <a:ext uri="{FF2B5EF4-FFF2-40B4-BE49-F238E27FC236}">
                    <a16:creationId xmlns:a16="http://schemas.microsoft.com/office/drawing/2014/main" id="{82D2BB9C-201B-17DE-0E86-B4243D6732A9}"/>
                  </a:ext>
                </a:extLst>
              </p14:cNvPr>
              <p14:cNvContentPartPr/>
              <p14:nvPr/>
            </p14:nvContentPartPr>
            <p14:xfrm>
              <a:off x="5248582" y="7508367"/>
              <a:ext cx="305640" cy="195480"/>
            </p14:xfrm>
          </p:contentPart>
        </mc:Choice>
        <mc:Fallback>
          <p:pic>
            <p:nvPicPr>
              <p:cNvPr id="6252" name="Ink 6252">
                <a:extLst>
                  <a:ext uri="{FF2B5EF4-FFF2-40B4-BE49-F238E27FC236}">
                    <a16:creationId xmlns:a16="http://schemas.microsoft.com/office/drawing/2014/main" id="{82D2BB9C-201B-17DE-0E86-B4243D6732A9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241022" y="7500807"/>
                <a:ext cx="3207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253" name="Ink 6252">
                <a:extLst>
                  <a:ext uri="{FF2B5EF4-FFF2-40B4-BE49-F238E27FC236}">
                    <a16:creationId xmlns:a16="http://schemas.microsoft.com/office/drawing/2014/main" id="{7E6B2065-D510-E9A9-7330-51DECAF319BA}"/>
                  </a:ext>
                </a:extLst>
              </p14:cNvPr>
              <p14:cNvContentPartPr/>
              <p14:nvPr/>
            </p14:nvContentPartPr>
            <p14:xfrm>
              <a:off x="5774902" y="7517007"/>
              <a:ext cx="165960" cy="174240"/>
            </p14:xfrm>
          </p:contentPart>
        </mc:Choice>
        <mc:Fallback>
          <p:pic>
            <p:nvPicPr>
              <p:cNvPr id="6253" name="Ink 6252">
                <a:extLst>
                  <a:ext uri="{FF2B5EF4-FFF2-40B4-BE49-F238E27FC236}">
                    <a16:creationId xmlns:a16="http://schemas.microsoft.com/office/drawing/2014/main" id="{7E6B2065-D510-E9A9-7330-51DECAF319BA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767342" y="7509447"/>
                <a:ext cx="1807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256" name="Ink 6256">
                <a:extLst>
                  <a:ext uri="{FF2B5EF4-FFF2-40B4-BE49-F238E27FC236}">
                    <a16:creationId xmlns:a16="http://schemas.microsoft.com/office/drawing/2014/main" id="{AE0B983B-C5D6-B633-D2E1-ACB19A881F03}"/>
                  </a:ext>
                </a:extLst>
              </p14:cNvPr>
              <p14:cNvContentPartPr/>
              <p14:nvPr/>
            </p14:nvContentPartPr>
            <p14:xfrm>
              <a:off x="6089182" y="7508367"/>
              <a:ext cx="216000" cy="157320"/>
            </p14:xfrm>
          </p:contentPart>
        </mc:Choice>
        <mc:Fallback>
          <p:pic>
            <p:nvPicPr>
              <p:cNvPr id="6256" name="Ink 6256">
                <a:extLst>
                  <a:ext uri="{FF2B5EF4-FFF2-40B4-BE49-F238E27FC236}">
                    <a16:creationId xmlns:a16="http://schemas.microsoft.com/office/drawing/2014/main" id="{AE0B983B-C5D6-B633-D2E1-ACB19A881F03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6081609" y="7500807"/>
                <a:ext cx="231145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261" name="Ink 6261">
                <a:extLst>
                  <a:ext uri="{FF2B5EF4-FFF2-40B4-BE49-F238E27FC236}">
                    <a16:creationId xmlns:a16="http://schemas.microsoft.com/office/drawing/2014/main" id="{E350E55C-5CCB-A7ED-4F6D-00F5C06629E9}"/>
                  </a:ext>
                </a:extLst>
              </p14:cNvPr>
              <p14:cNvContentPartPr/>
              <p14:nvPr/>
            </p14:nvContentPartPr>
            <p14:xfrm>
              <a:off x="6495982" y="7495767"/>
              <a:ext cx="123120" cy="199800"/>
            </p14:xfrm>
          </p:contentPart>
        </mc:Choice>
        <mc:Fallback>
          <p:pic>
            <p:nvPicPr>
              <p:cNvPr id="6261" name="Ink 6261">
                <a:extLst>
                  <a:ext uri="{FF2B5EF4-FFF2-40B4-BE49-F238E27FC236}">
                    <a16:creationId xmlns:a16="http://schemas.microsoft.com/office/drawing/2014/main" id="{E350E55C-5CCB-A7ED-4F6D-00F5C06629E9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6488444" y="7488207"/>
                <a:ext cx="138196" cy="214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214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Duong, Christopher H</cp:lastModifiedBy>
  <cp:revision>18</cp:revision>
  <cp:lastPrinted>2018-11-12T14:09:18Z</cp:lastPrinted>
  <dcterms:created xsi:type="dcterms:W3CDTF">2003-11-20T06:12:01Z</dcterms:created>
  <dcterms:modified xsi:type="dcterms:W3CDTF">2022-11-30T02:01:48Z</dcterms:modified>
</cp:coreProperties>
</file>