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480" y="4343369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480" y="4343369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480" y="4343369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480" y="4343369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480" y="4343369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 mit Bild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1214438"/>
            <a:ext cx="5717100" cy="54600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rgbClr val="4559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0" y="3375422"/>
            <a:ext cx="5717100" cy="53700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273558" y="4690382"/>
            <a:ext cx="6316200" cy="22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 descr="BFH_Logo_A_de_fr_en_100_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076" y="238125"/>
            <a:ext cx="1139118" cy="82753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0" y="1269000"/>
            <a:ext cx="5716500" cy="2106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54000" marR="0" lvl="0" indent="-1143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58800" marR="0" lvl="1" indent="-88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50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42454" y="3467582"/>
            <a:ext cx="8044200" cy="399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  <a:defRPr sz="22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42454" y="3915000"/>
            <a:ext cx="6784500" cy="6042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697D91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342454" y="4724621"/>
            <a:ext cx="6790500" cy="1938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127000" marR="0" lvl="0" indent="-762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127000" marR="0" lvl="1" indent="-88900" algn="l" rtl="0">
              <a:spcBef>
                <a:spcPts val="100"/>
              </a:spcBef>
              <a:spcAft>
                <a:spcPts val="0"/>
              </a:spcAft>
              <a:buClr>
                <a:srgbClr val="FAA500"/>
              </a:buClr>
              <a:buSzPct val="85714"/>
              <a:buFont typeface="Merriweather Sans"/>
              <a:buChar char="▶"/>
              <a:defRPr sz="700" b="0" i="0" u="none" strike="noStrike" cap="non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27000" marR="0" lvl="2" indent="-88900" algn="l" rtl="0">
              <a:spcBef>
                <a:spcPts val="100"/>
              </a:spcBef>
              <a:spcAft>
                <a:spcPts val="0"/>
              </a:spcAft>
              <a:buClr>
                <a:srgbClr val="FAA500"/>
              </a:buClr>
              <a:buSzPct val="85714"/>
              <a:buFont typeface="Merriweather Sans"/>
              <a:buChar char="▶"/>
              <a:defRPr sz="700" b="0" i="0" u="none" strike="noStrike" cap="non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27000" marR="0" lvl="3" indent="-88900" algn="l" rtl="0">
              <a:spcBef>
                <a:spcPts val="100"/>
              </a:spcBef>
              <a:spcAft>
                <a:spcPts val="0"/>
              </a:spcAft>
              <a:buClr>
                <a:srgbClr val="FAA500"/>
              </a:buClr>
              <a:buSzPct val="85714"/>
              <a:buFont typeface="Merriweather Sans"/>
              <a:buChar char="▶"/>
              <a:defRPr sz="700" b="0" i="0" u="none" strike="noStrike" cap="non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27000" marR="0" lvl="4" indent="-88900" algn="l" rtl="0">
              <a:spcBef>
                <a:spcPts val="100"/>
              </a:spcBef>
              <a:spcAft>
                <a:spcPts val="0"/>
              </a:spcAft>
              <a:buClr>
                <a:srgbClr val="FAA500"/>
              </a:buClr>
              <a:buSzPct val="85714"/>
              <a:buFont typeface="Merriweather Sans"/>
              <a:buChar char="▶"/>
              <a:defRPr sz="700" b="0" i="0" u="none" strike="noStrike" cap="non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686192" y="4725591"/>
            <a:ext cx="1080900" cy="192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0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/Bild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42454" y="999000"/>
            <a:ext cx="8425800" cy="3591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58800" marR="0" lvl="1" indent="-1270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42454" y="270000"/>
            <a:ext cx="84258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  <a:defRPr sz="22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002" y="472559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" sz="1000" b="0" i="0" u="none" strike="noStrike" cap="non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rPr>
              <a:t>‹Nr.›</a:t>
            </a:fld>
            <a:endParaRPr lang="de" sz="1000" b="0" i="0" u="none" strike="noStrike" cap="none">
              <a:solidFill>
                <a:srgbClr val="88888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 ohne Bil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1251347"/>
            <a:ext cx="5717100" cy="2160900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0" y="1225153"/>
            <a:ext cx="5717100" cy="53700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3384947"/>
            <a:ext cx="5717100" cy="53700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08841" y="4690382"/>
            <a:ext cx="6216900" cy="22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pic>
        <p:nvPicPr>
          <p:cNvPr id="73" name="Shape 73" descr="BFH_Logo_A_de_fr_en_100_RG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076" y="238125"/>
            <a:ext cx="1139118" cy="82753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42455" y="1379857"/>
            <a:ext cx="5258100" cy="399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  <a:defRPr sz="22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342455" y="1836000"/>
            <a:ext cx="5258100" cy="6042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342454" y="4724621"/>
            <a:ext cx="6790500" cy="1938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127000" marR="0" lvl="0" indent="-762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127000" marR="0" lvl="1" indent="-88900" algn="l" rtl="0">
              <a:spcBef>
                <a:spcPts val="100"/>
              </a:spcBef>
              <a:spcAft>
                <a:spcPts val="0"/>
              </a:spcAft>
              <a:buClr>
                <a:srgbClr val="FAA500"/>
              </a:buClr>
              <a:buSzPct val="85714"/>
              <a:buFont typeface="Merriweather Sans"/>
              <a:buChar char="▶"/>
              <a:defRPr sz="700" b="0" i="0" u="none" strike="noStrike" cap="non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27000" marR="0" lvl="2" indent="-88900" algn="l" rtl="0">
              <a:spcBef>
                <a:spcPts val="100"/>
              </a:spcBef>
              <a:spcAft>
                <a:spcPts val="0"/>
              </a:spcAft>
              <a:buClr>
                <a:srgbClr val="FAA500"/>
              </a:buClr>
              <a:buSzPct val="85714"/>
              <a:buFont typeface="Merriweather Sans"/>
              <a:buChar char="▶"/>
              <a:defRPr sz="700" b="0" i="0" u="none" strike="noStrike" cap="non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27000" marR="0" lvl="3" indent="-88900" algn="l" rtl="0">
              <a:spcBef>
                <a:spcPts val="100"/>
              </a:spcBef>
              <a:spcAft>
                <a:spcPts val="0"/>
              </a:spcAft>
              <a:buClr>
                <a:srgbClr val="FAA500"/>
              </a:buClr>
              <a:buSzPct val="85714"/>
              <a:buFont typeface="Merriweather Sans"/>
              <a:buChar char="▶"/>
              <a:defRPr sz="700" b="0" i="0" u="none" strike="noStrike" cap="non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27000" marR="0" lvl="4" indent="-88900" algn="l" rtl="0">
              <a:spcBef>
                <a:spcPts val="100"/>
              </a:spcBef>
              <a:spcAft>
                <a:spcPts val="0"/>
              </a:spcAft>
              <a:buClr>
                <a:srgbClr val="FAA500"/>
              </a:buClr>
              <a:buSzPct val="85714"/>
              <a:buFont typeface="Merriweather Sans"/>
              <a:buChar char="▶"/>
              <a:defRPr sz="700" b="0" i="0" u="none" strike="noStrike" cap="non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686192" y="4725591"/>
            <a:ext cx="1080900" cy="192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0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55555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trennseite grau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1251347"/>
            <a:ext cx="5717100" cy="2160900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300" b="0" i="0" u="none" strike="noStrike" cap="none">
                <a:solidFill>
                  <a:srgbClr val="697D9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1225153"/>
            <a:ext cx="5717100" cy="53700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3384947"/>
            <a:ext cx="5717100" cy="53700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42454" y="1379857"/>
            <a:ext cx="5258100" cy="399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  <a:defRPr sz="22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42454" y="1836000"/>
            <a:ext cx="5258100" cy="6042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002" y="472559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" sz="1000" b="0" i="0" u="none" strike="noStrike" cap="non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rPr>
              <a:t>‹Nr.›</a:t>
            </a:fld>
            <a:endParaRPr lang="de" sz="1000" b="0" i="0" u="none" strike="noStrike" cap="none">
              <a:solidFill>
                <a:srgbClr val="88888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trennseite orang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1251347"/>
            <a:ext cx="5717100" cy="2160900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rgbClr val="FAA5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0" y="1225153"/>
            <a:ext cx="5717100" cy="53700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0" y="3384947"/>
            <a:ext cx="5717100" cy="53700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42454" y="1379857"/>
            <a:ext cx="5258100" cy="399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  <a:defRPr sz="22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342454" y="1836000"/>
            <a:ext cx="5258100" cy="6042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002" y="472559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" sz="1000" b="0" i="0" u="none" strike="noStrike" cap="non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rPr>
              <a:t>‹Nr.›</a:t>
            </a:fld>
            <a:endParaRPr lang="de" sz="1000" b="0" i="0" u="none" strike="noStrike" cap="none">
              <a:solidFill>
                <a:srgbClr val="88888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/Bild mit Untertite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342454" y="270000"/>
            <a:ext cx="84258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  <a:defRPr sz="22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42454" y="999000"/>
            <a:ext cx="84258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697D91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342454" y="1620000"/>
            <a:ext cx="8425800" cy="2970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33400" marR="0" lvl="1" indent="-1016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002" y="472559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" sz="1000" b="0" i="0" u="none" strike="noStrike" cap="non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rPr>
              <a:t>‹Nr.›</a:t>
            </a:fld>
            <a:endParaRPr lang="de" sz="1000" b="0" i="0" u="none" strike="noStrike" cap="none">
              <a:solidFill>
                <a:srgbClr val="88888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Textfelder/Bil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342453" y="270000"/>
            <a:ext cx="84258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  <a:defRPr sz="22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37699" y="4049423"/>
            <a:ext cx="4125600" cy="5406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43354" y="4049423"/>
            <a:ext cx="4125600" cy="5406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337699" y="999000"/>
            <a:ext cx="4125600" cy="30504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33400" marR="0" lvl="1" indent="-1016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4"/>
          </p:nvPr>
        </p:nvSpPr>
        <p:spPr>
          <a:xfrm>
            <a:off x="4643354" y="999000"/>
            <a:ext cx="4125600" cy="30504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33400" marR="0" lvl="1" indent="-1016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53002" y="472559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" sz="1000" b="0" i="0" u="none" strike="noStrike" cap="non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rPr>
              <a:t>‹Nr.›</a:t>
            </a:fld>
            <a:endParaRPr lang="de" sz="1000" b="0" i="0" u="none" strike="noStrike" cap="none">
              <a:solidFill>
                <a:srgbClr val="88888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Textfelder/Bilder mit Untertitel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342454" y="270000"/>
            <a:ext cx="84258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  <a:defRPr sz="22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41725" y="999000"/>
            <a:ext cx="41256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697D91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342455" y="1620000"/>
            <a:ext cx="4125600" cy="2970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33400" marR="0" lvl="1" indent="-1016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4642624" y="999000"/>
            <a:ext cx="41256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697D91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4"/>
          </p:nvPr>
        </p:nvSpPr>
        <p:spPr>
          <a:xfrm>
            <a:off x="4643354" y="1620000"/>
            <a:ext cx="4125600" cy="2970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33400" marR="0" lvl="1" indent="-1016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553002" y="472559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" sz="1000" b="0" i="0" u="none" strike="noStrike" cap="non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rPr>
              <a:t>‹Nr.›</a:t>
            </a:fld>
            <a:endParaRPr lang="de" sz="1000" b="0" i="0" u="none" strike="noStrike" cap="none">
              <a:solidFill>
                <a:srgbClr val="88888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rei Textfelder/Bil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342453" y="270000"/>
            <a:ext cx="84258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  <a:defRPr sz="22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39758" y="4049423"/>
            <a:ext cx="2664000" cy="5406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219608" y="4049423"/>
            <a:ext cx="2664000" cy="5406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339758" y="999000"/>
            <a:ext cx="2664000" cy="30504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33400" marR="0" lvl="1" indent="-1016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3219608" y="999001"/>
            <a:ext cx="2664000" cy="30504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33400" marR="0" lvl="1" indent="-1016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5"/>
          </p:nvPr>
        </p:nvSpPr>
        <p:spPr>
          <a:xfrm>
            <a:off x="6104120" y="999001"/>
            <a:ext cx="2664000" cy="30504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33400" marR="0" lvl="1" indent="-1016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6"/>
          </p:nvPr>
        </p:nvSpPr>
        <p:spPr>
          <a:xfrm>
            <a:off x="6104120" y="4049423"/>
            <a:ext cx="2664000" cy="5406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002" y="472559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" sz="1000" b="0" i="0" u="none" strike="noStrike" cap="non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rPr>
              <a:t>‹Nr.›</a:t>
            </a:fld>
            <a:endParaRPr lang="de" sz="1000" b="0" i="0" u="none" strike="noStrike" cap="none">
              <a:solidFill>
                <a:srgbClr val="88888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rei Textfelder/Bilder mit Untertitel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342453" y="270000"/>
            <a:ext cx="84258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  <a:defRPr sz="22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ct val="30303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42453" y="1616288"/>
            <a:ext cx="2664000" cy="2970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33400" marR="0" lvl="1" indent="-1016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3219608" y="1616288"/>
            <a:ext cx="2664000" cy="2970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33400" marR="0" lvl="1" indent="-1016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6104120" y="1616288"/>
            <a:ext cx="2664000" cy="2970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203200" marR="0" lvl="0" indent="-1143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533400" marR="0" lvl="1" indent="-1016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850900" marR="0" lvl="2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193800" marR="0" lvl="3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1536700" marR="0" lvl="4" indent="-7620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Char char="▶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1879600" marR="0" lvl="5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4"/>
          </p:nvPr>
        </p:nvSpPr>
        <p:spPr>
          <a:xfrm>
            <a:off x="342453" y="999000"/>
            <a:ext cx="26640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5"/>
          </p:nvPr>
        </p:nvSpPr>
        <p:spPr>
          <a:xfrm>
            <a:off x="3219608" y="999000"/>
            <a:ext cx="26640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6"/>
          </p:nvPr>
        </p:nvSpPr>
        <p:spPr>
          <a:xfrm>
            <a:off x="6104120" y="999000"/>
            <a:ext cx="2664000" cy="405000"/>
          </a:xfrm>
          <a:prstGeom prst="rect">
            <a:avLst/>
          </a:prstGeom>
          <a:noFill/>
          <a:ln>
            <a:noFill/>
          </a:ln>
        </p:spPr>
        <p:txBody>
          <a:bodyPr wrap="square" lIns="68500" tIns="68500" rIns="68500" bIns="6850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342900" marR="0" lvl="1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002" y="472559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" sz="1000" b="0" i="0" u="none" strike="noStrike" cap="non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rPr>
              <a:t>‹Nr.›</a:t>
            </a:fld>
            <a:endParaRPr lang="de" sz="1000" b="0" i="0" u="none" strike="noStrike" cap="none">
              <a:solidFill>
                <a:srgbClr val="88888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553002" y="472559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" sz="1000" b="0" i="0" u="none" strike="noStrike" cap="non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rPr>
              <a:t>‹Nr.›</a:t>
            </a:fld>
            <a:endParaRPr lang="de" sz="1000" b="0" i="0" u="none" strike="noStrike" cap="none">
              <a:solidFill>
                <a:srgbClr val="88888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‹Nr.›</a:t>
            </a:fld>
            <a:endParaRPr lang="de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342454" y="4725591"/>
            <a:ext cx="6688500" cy="231000"/>
          </a:xfrm>
          <a:prstGeom prst="rect">
            <a:avLst/>
          </a:prstGeom>
          <a:noFill/>
          <a:ln>
            <a:noFill/>
          </a:ln>
        </p:spPr>
        <p:txBody>
          <a:bodyPr wrap="square" lIns="0" tIns="34250" rIns="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10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rPr>
              <a:t>Berner Fachhochschule | Haute école spécialisée bernoise | Bern University of Applied Sciences</a:t>
            </a:r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002" y="472559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00" tIns="34250" rIns="68500" bIns="342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" sz="1000" b="0" i="0" u="none" strike="noStrike" cap="none">
                <a:solidFill>
                  <a:srgbClr val="888888"/>
                </a:solidFill>
                <a:latin typeface="Lucida Sans"/>
                <a:ea typeface="Lucida Sans"/>
                <a:cs typeface="Lucida Sans"/>
                <a:sym typeface="Lucida Sans"/>
              </a:rPr>
              <a:t>‹Nr.›</a:t>
            </a:fld>
            <a:endParaRPr lang="de" sz="1000" b="0" i="0" u="none" strike="noStrike" cap="none">
              <a:solidFill>
                <a:srgbClr val="88888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42454" y="3467100"/>
            <a:ext cx="8044200" cy="400200"/>
          </a:xfrm>
          <a:prstGeom prst="rect">
            <a:avLst/>
          </a:prstGeom>
          <a:noFill/>
          <a:ln>
            <a:noFill/>
          </a:ln>
        </p:spPr>
        <p:txBody>
          <a:bodyPr wrap="square" lIns="0" tIns="34250" rIns="6850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2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rPr>
              <a:t>Case Study 2: </a:t>
            </a:r>
            <a:r>
              <a:rPr lang="de"/>
              <a:t>WebApp für depressiv Erkrankte</a:t>
            </a:r>
            <a:r>
              <a:rPr lang="de" sz="22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rPr>
              <a:t>: Task </a:t>
            </a:r>
            <a:r>
              <a:rPr lang="de"/>
              <a:t>2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342454" y="3914775"/>
            <a:ext cx="6784800" cy="604800"/>
          </a:xfrm>
          <a:prstGeom prst="rect">
            <a:avLst/>
          </a:prstGeom>
          <a:noFill/>
          <a:ln>
            <a:noFill/>
          </a:ln>
        </p:spPr>
        <p:txBody>
          <a:bodyPr wrap="square" lIns="0" tIns="34250" rIns="68500" bIns="34250" anchor="t" anchorCtr="0">
            <a:noAutofit/>
          </a:bodyPr>
          <a:lstStyle/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rgbClr val="697D91"/>
              </a:buClr>
              <a:buSzPct val="100000"/>
              <a:buFont typeface="Arial"/>
              <a:buNone/>
            </a:pPr>
            <a:r>
              <a:rPr lang="de" sz="15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rPr>
              <a:t>Team white</a:t>
            </a:r>
          </a:p>
          <a:p>
            <a:pPr marL="0" marR="0" lvl="0" indent="-76200" algn="l" rtl="0">
              <a:spcBef>
                <a:spcPts val="200"/>
              </a:spcBef>
              <a:spcAft>
                <a:spcPts val="0"/>
              </a:spcAft>
              <a:buClr>
                <a:srgbClr val="697D91"/>
              </a:buClr>
              <a:buSzPct val="100000"/>
              <a:buFont typeface="Arial"/>
              <a:buNone/>
            </a:pPr>
            <a:r>
              <a:rPr lang="de" sz="12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rPr>
              <a:t>Biel, </a:t>
            </a:r>
            <a:r>
              <a:rPr lang="de" sz="1200"/>
              <a:t>16</a:t>
            </a:r>
            <a:r>
              <a:rPr lang="de" sz="12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rPr>
              <a:t>. November 2017, Software Engineering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342454" y="4724400"/>
            <a:ext cx="6790800" cy="194100"/>
          </a:xfrm>
          <a:prstGeom prst="rect">
            <a:avLst/>
          </a:prstGeom>
          <a:noFill/>
          <a:ln>
            <a:noFill/>
          </a:ln>
        </p:spPr>
        <p:txBody>
          <a:bodyPr wrap="square" lIns="0" tIns="34250" rIns="0" bIns="34250" anchor="t" anchorCtr="0">
            <a:noAutofit/>
          </a:bodyPr>
          <a:lstStyle/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</a:pPr>
            <a:r>
              <a:rPr lang="de" sz="1000" b="0" i="0" u="none" strike="noStrike" cap="non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rPr>
              <a:t>Technik und Informatik / Medizininformatik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t="31354" b="4604"/>
          <a:stretch/>
        </p:blipFill>
        <p:spPr>
          <a:xfrm>
            <a:off x="2134234" y="1278019"/>
            <a:ext cx="3588446" cy="207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342454" y="270272"/>
            <a:ext cx="8425800" cy="404700"/>
          </a:xfrm>
          <a:prstGeom prst="rect">
            <a:avLst/>
          </a:prstGeom>
          <a:noFill/>
          <a:ln>
            <a:noFill/>
          </a:ln>
        </p:spPr>
        <p:txBody>
          <a:bodyPr wrap="square" lIns="0" tIns="34250" rIns="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Domain Model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372"/>
            <a:ext cx="8839199" cy="370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42454" y="998935"/>
            <a:ext cx="8425800" cy="3591000"/>
          </a:xfrm>
          <a:prstGeom prst="rect">
            <a:avLst/>
          </a:prstGeom>
          <a:noFill/>
          <a:ln>
            <a:noFill/>
          </a:ln>
        </p:spPr>
        <p:txBody>
          <a:bodyPr wrap="square" lIns="0" tIns="34250" rIns="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203200" marR="0" lvl="0" indent="-19685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None/>
            </a:pPr>
            <a:endParaRPr sz="16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342454" y="270272"/>
            <a:ext cx="8425800" cy="404700"/>
          </a:xfrm>
          <a:prstGeom prst="rect">
            <a:avLst/>
          </a:prstGeom>
          <a:noFill/>
          <a:ln>
            <a:noFill/>
          </a:ln>
        </p:spPr>
        <p:txBody>
          <a:bodyPr wrap="square" lIns="0" tIns="34250" rIns="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Sequenzdiagramm A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3278"/>
          <a:stretch/>
        </p:blipFill>
        <p:spPr>
          <a:xfrm>
            <a:off x="1210063" y="742225"/>
            <a:ext cx="6723875" cy="395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42454" y="998935"/>
            <a:ext cx="8425800" cy="3591000"/>
          </a:xfrm>
          <a:prstGeom prst="rect">
            <a:avLst/>
          </a:prstGeom>
          <a:noFill/>
          <a:ln>
            <a:noFill/>
          </a:ln>
        </p:spPr>
        <p:txBody>
          <a:bodyPr wrap="square" lIns="0" tIns="34250" rIns="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203200" marR="0" lvl="0" indent="-196850" algn="l" rtl="0">
              <a:spcBef>
                <a:spcPts val="300"/>
              </a:spcBef>
              <a:spcAft>
                <a:spcPts val="0"/>
              </a:spcAft>
              <a:buClr>
                <a:srgbClr val="FAA500"/>
              </a:buClr>
              <a:buSzPct val="81250"/>
              <a:buFont typeface="Merriweather Sans"/>
              <a:buNone/>
            </a:pPr>
            <a:endParaRPr sz="16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342454" y="270272"/>
            <a:ext cx="8425800" cy="404700"/>
          </a:xfrm>
          <a:prstGeom prst="rect">
            <a:avLst/>
          </a:prstGeom>
          <a:noFill/>
          <a:ln>
            <a:noFill/>
          </a:ln>
        </p:spPr>
        <p:txBody>
          <a:bodyPr wrap="square" lIns="0" tIns="34250" rIns="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Sequenzdiagramm B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250" y="725826"/>
            <a:ext cx="6747326" cy="369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342454" y="270272"/>
            <a:ext cx="8425800" cy="404700"/>
          </a:xfrm>
          <a:prstGeom prst="rect">
            <a:avLst/>
          </a:prstGeom>
          <a:noFill/>
          <a:ln>
            <a:noFill/>
          </a:ln>
        </p:spPr>
        <p:txBody>
          <a:bodyPr wrap="square" lIns="0" tIns="34250" rIns="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/>
              <a:t>CRC-Cards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25" y="976825"/>
            <a:ext cx="6456249" cy="14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875" y="2545225"/>
            <a:ext cx="6456249" cy="16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orlage_Powerpoint-Praesentation_16-9">
  <a:themeElements>
    <a:clrScheme name="BFH RGB">
      <a:dk1>
        <a:srgbClr val="000000"/>
      </a:dk1>
      <a:lt1>
        <a:srgbClr val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Bildschirmpräsentation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Lucida Sans</vt:lpstr>
      <vt:lpstr>Merriweather Sans</vt:lpstr>
      <vt:lpstr>Simple Light</vt:lpstr>
      <vt:lpstr>Vorlage_Powerpoint-Praesentation_16-9</vt:lpstr>
      <vt:lpstr>Case Study 2: WebApp für depressiv Erkrankte: Task 2</vt:lpstr>
      <vt:lpstr>Domain Model</vt:lpstr>
      <vt:lpstr>Sequenzdiagramm A</vt:lpstr>
      <vt:lpstr>Sequenzdiagramm B</vt:lpstr>
      <vt:lpstr>CRC-Cards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2: WebApp für depressiv Erkrankte: Task 2</dc:title>
  <dc:creator>Sandra Burri</dc:creator>
  <cp:lastModifiedBy>Sandra Burri</cp:lastModifiedBy>
  <cp:revision>1</cp:revision>
  <dcterms:modified xsi:type="dcterms:W3CDTF">2017-11-16T11:40:02Z</dcterms:modified>
</cp:coreProperties>
</file>