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57" r:id="rId3"/>
    <p:sldId id="258" r:id="rId4"/>
    <p:sldId id="259" r:id="rId5"/>
    <p:sldId id="261" r:id="rId6"/>
    <p:sldId id="262" r:id="rId7"/>
    <p:sldId id="263" r:id="rId8"/>
    <p:sldId id="264" r:id="rId9"/>
    <p:sldId id="267" r:id="rId10"/>
    <p:sldId id="268" r:id="rId11"/>
    <p:sldId id="269" r:id="rId12"/>
    <p:sldId id="270" r:id="rId13"/>
    <p:sldId id="271" r:id="rId14"/>
    <p:sldId id="272" r:id="rId15"/>
    <p:sldId id="277" r:id="rId16"/>
    <p:sldId id="282" r:id="rId17"/>
    <p:sldId id="285" r:id="rId18"/>
    <p:sldId id="284" r:id="rId19"/>
    <p:sldId id="283" r:id="rId20"/>
    <p:sldId id="286" r:id="rId21"/>
    <p:sldId id="273" r:id="rId22"/>
    <p:sldId id="274" r:id="rId23"/>
    <p:sldId id="276"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19FBA-DFFD-457F-8E99-D486375E051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6230B1C-E60B-46AF-A91D-593E2C0E14D8}">
      <dgm:prSet/>
      <dgm:spPr/>
      <dgm:t>
        <a:bodyPr/>
        <a:lstStyle/>
        <a:p>
          <a:r>
            <a:rPr lang="en-US" b="0" i="0"/>
            <a:t>Provides Sales tracking with customizable, printable reports</a:t>
          </a:r>
          <a:endParaRPr lang="en-US"/>
        </a:p>
      </dgm:t>
    </dgm:pt>
    <dgm:pt modelId="{1F26F524-A235-4B59-A9B3-F147A802A97A}" type="parTrans" cxnId="{FF0EB124-B2DA-4C4D-A520-046F3DDE86FB}">
      <dgm:prSet/>
      <dgm:spPr/>
      <dgm:t>
        <a:bodyPr/>
        <a:lstStyle/>
        <a:p>
          <a:endParaRPr lang="en-US"/>
        </a:p>
      </dgm:t>
    </dgm:pt>
    <dgm:pt modelId="{A53EF5C2-1447-4311-9017-E1A89CC5A1E9}" type="sibTrans" cxnId="{FF0EB124-B2DA-4C4D-A520-046F3DDE86FB}">
      <dgm:prSet/>
      <dgm:spPr/>
      <dgm:t>
        <a:bodyPr/>
        <a:lstStyle/>
        <a:p>
          <a:endParaRPr lang="en-US"/>
        </a:p>
      </dgm:t>
    </dgm:pt>
    <dgm:pt modelId="{F16AF734-54A9-4636-9B2E-B0C4C029AD11}">
      <dgm:prSet/>
      <dgm:spPr/>
      <dgm:t>
        <a:bodyPr/>
        <a:lstStyle/>
        <a:p>
          <a:r>
            <a:rPr lang="en-US" b="0" i="0"/>
            <a:t>Special-order tracking with customer data retention and printable reports</a:t>
          </a:r>
          <a:endParaRPr lang="en-US"/>
        </a:p>
      </dgm:t>
    </dgm:pt>
    <dgm:pt modelId="{42DDF7B8-D525-4A5B-ADC0-3347CE162E8F}" type="parTrans" cxnId="{AB4C8917-49F6-42AE-97E5-127B560F5FA8}">
      <dgm:prSet/>
      <dgm:spPr/>
      <dgm:t>
        <a:bodyPr/>
        <a:lstStyle/>
        <a:p>
          <a:endParaRPr lang="en-US"/>
        </a:p>
      </dgm:t>
    </dgm:pt>
    <dgm:pt modelId="{B3A4F570-9A79-40AA-882D-2C67459B64F1}" type="sibTrans" cxnId="{AB4C8917-49F6-42AE-97E5-127B560F5FA8}">
      <dgm:prSet/>
      <dgm:spPr/>
      <dgm:t>
        <a:bodyPr/>
        <a:lstStyle/>
        <a:p>
          <a:endParaRPr lang="en-US"/>
        </a:p>
      </dgm:t>
    </dgm:pt>
    <dgm:pt modelId="{564E1BC5-78B8-4173-8A5B-44ABDC8622F7}" type="pres">
      <dgm:prSet presAssocID="{63519FBA-DFFD-457F-8E99-D486375E0514}" presName="hierChild1" presStyleCnt="0">
        <dgm:presLayoutVars>
          <dgm:chPref val="1"/>
          <dgm:dir/>
          <dgm:animOne val="branch"/>
          <dgm:animLvl val="lvl"/>
          <dgm:resizeHandles/>
        </dgm:presLayoutVars>
      </dgm:prSet>
      <dgm:spPr/>
    </dgm:pt>
    <dgm:pt modelId="{3750AC50-CD5B-401C-A696-BBEAA1CF30F4}" type="pres">
      <dgm:prSet presAssocID="{C6230B1C-E60B-46AF-A91D-593E2C0E14D8}" presName="hierRoot1" presStyleCnt="0"/>
      <dgm:spPr/>
    </dgm:pt>
    <dgm:pt modelId="{7B7E8F84-D2D7-451E-8DEA-1530238645E2}" type="pres">
      <dgm:prSet presAssocID="{C6230B1C-E60B-46AF-A91D-593E2C0E14D8}" presName="composite" presStyleCnt="0"/>
      <dgm:spPr/>
    </dgm:pt>
    <dgm:pt modelId="{38F728AE-E81B-47C6-A87D-F02D06300EF0}" type="pres">
      <dgm:prSet presAssocID="{C6230B1C-E60B-46AF-A91D-593E2C0E14D8}" presName="background" presStyleLbl="node0" presStyleIdx="0" presStyleCnt="2"/>
      <dgm:spPr/>
    </dgm:pt>
    <dgm:pt modelId="{08231B0A-DD99-4CC7-9D3B-0CF1A485E74D}" type="pres">
      <dgm:prSet presAssocID="{C6230B1C-E60B-46AF-A91D-593E2C0E14D8}" presName="text" presStyleLbl="fgAcc0" presStyleIdx="0" presStyleCnt="2">
        <dgm:presLayoutVars>
          <dgm:chPref val="3"/>
        </dgm:presLayoutVars>
      </dgm:prSet>
      <dgm:spPr/>
    </dgm:pt>
    <dgm:pt modelId="{D5607AE3-AEEB-4418-84F2-A1CBA0C26D95}" type="pres">
      <dgm:prSet presAssocID="{C6230B1C-E60B-46AF-A91D-593E2C0E14D8}" presName="hierChild2" presStyleCnt="0"/>
      <dgm:spPr/>
    </dgm:pt>
    <dgm:pt modelId="{C0F04466-4BA5-48CC-A94B-71E49BE476E1}" type="pres">
      <dgm:prSet presAssocID="{F16AF734-54A9-4636-9B2E-B0C4C029AD11}" presName="hierRoot1" presStyleCnt="0"/>
      <dgm:spPr/>
    </dgm:pt>
    <dgm:pt modelId="{EA635592-46A7-48D2-A34E-F64942C40DF3}" type="pres">
      <dgm:prSet presAssocID="{F16AF734-54A9-4636-9B2E-B0C4C029AD11}" presName="composite" presStyleCnt="0"/>
      <dgm:spPr/>
    </dgm:pt>
    <dgm:pt modelId="{518716BA-4D50-4938-A5FD-532DD65A8997}" type="pres">
      <dgm:prSet presAssocID="{F16AF734-54A9-4636-9B2E-B0C4C029AD11}" presName="background" presStyleLbl="node0" presStyleIdx="1" presStyleCnt="2"/>
      <dgm:spPr/>
    </dgm:pt>
    <dgm:pt modelId="{1F7DC4EF-3B04-44CC-98BD-C0DF4166971C}" type="pres">
      <dgm:prSet presAssocID="{F16AF734-54A9-4636-9B2E-B0C4C029AD11}" presName="text" presStyleLbl="fgAcc0" presStyleIdx="1" presStyleCnt="2">
        <dgm:presLayoutVars>
          <dgm:chPref val="3"/>
        </dgm:presLayoutVars>
      </dgm:prSet>
      <dgm:spPr/>
    </dgm:pt>
    <dgm:pt modelId="{A4C6BCF9-C9A6-4C6C-BF7E-A6A289835701}" type="pres">
      <dgm:prSet presAssocID="{F16AF734-54A9-4636-9B2E-B0C4C029AD11}" presName="hierChild2" presStyleCnt="0"/>
      <dgm:spPr/>
    </dgm:pt>
  </dgm:ptLst>
  <dgm:cxnLst>
    <dgm:cxn modelId="{AB4C8917-49F6-42AE-97E5-127B560F5FA8}" srcId="{63519FBA-DFFD-457F-8E99-D486375E0514}" destId="{F16AF734-54A9-4636-9B2E-B0C4C029AD11}" srcOrd="1" destOrd="0" parTransId="{42DDF7B8-D525-4A5B-ADC0-3347CE162E8F}" sibTransId="{B3A4F570-9A79-40AA-882D-2C67459B64F1}"/>
    <dgm:cxn modelId="{FF0EB124-B2DA-4C4D-A520-046F3DDE86FB}" srcId="{63519FBA-DFFD-457F-8E99-D486375E0514}" destId="{C6230B1C-E60B-46AF-A91D-593E2C0E14D8}" srcOrd="0" destOrd="0" parTransId="{1F26F524-A235-4B59-A9B3-F147A802A97A}" sibTransId="{A53EF5C2-1447-4311-9017-E1A89CC5A1E9}"/>
    <dgm:cxn modelId="{D8EC2880-DC0E-4200-B867-A1992D583358}" type="presOf" srcId="{C6230B1C-E60B-46AF-A91D-593E2C0E14D8}" destId="{08231B0A-DD99-4CC7-9D3B-0CF1A485E74D}" srcOrd="0" destOrd="0" presId="urn:microsoft.com/office/officeart/2005/8/layout/hierarchy1"/>
    <dgm:cxn modelId="{F520C3D0-0698-44F9-B0A3-BE690DBFB1C2}" type="presOf" srcId="{F16AF734-54A9-4636-9B2E-B0C4C029AD11}" destId="{1F7DC4EF-3B04-44CC-98BD-C0DF4166971C}" srcOrd="0" destOrd="0" presId="urn:microsoft.com/office/officeart/2005/8/layout/hierarchy1"/>
    <dgm:cxn modelId="{FF40BCFB-1A65-41C2-90B5-72021A6B0E73}" type="presOf" srcId="{63519FBA-DFFD-457F-8E99-D486375E0514}" destId="{564E1BC5-78B8-4173-8A5B-44ABDC8622F7}" srcOrd="0" destOrd="0" presId="urn:microsoft.com/office/officeart/2005/8/layout/hierarchy1"/>
    <dgm:cxn modelId="{EE839E51-6738-4153-BA01-6BF5900917EE}" type="presParOf" srcId="{564E1BC5-78B8-4173-8A5B-44ABDC8622F7}" destId="{3750AC50-CD5B-401C-A696-BBEAA1CF30F4}" srcOrd="0" destOrd="0" presId="urn:microsoft.com/office/officeart/2005/8/layout/hierarchy1"/>
    <dgm:cxn modelId="{1BF57043-8517-4FB3-BA9E-817BE6205B53}" type="presParOf" srcId="{3750AC50-CD5B-401C-A696-BBEAA1CF30F4}" destId="{7B7E8F84-D2D7-451E-8DEA-1530238645E2}" srcOrd="0" destOrd="0" presId="urn:microsoft.com/office/officeart/2005/8/layout/hierarchy1"/>
    <dgm:cxn modelId="{1772D27B-A9CF-439B-B0C8-931DB8B41185}" type="presParOf" srcId="{7B7E8F84-D2D7-451E-8DEA-1530238645E2}" destId="{38F728AE-E81B-47C6-A87D-F02D06300EF0}" srcOrd="0" destOrd="0" presId="urn:microsoft.com/office/officeart/2005/8/layout/hierarchy1"/>
    <dgm:cxn modelId="{4B61BA4D-DF8D-49DD-88DA-947F8DFBCF39}" type="presParOf" srcId="{7B7E8F84-D2D7-451E-8DEA-1530238645E2}" destId="{08231B0A-DD99-4CC7-9D3B-0CF1A485E74D}" srcOrd="1" destOrd="0" presId="urn:microsoft.com/office/officeart/2005/8/layout/hierarchy1"/>
    <dgm:cxn modelId="{5D5B24CB-354E-4990-AC8A-D9E21E7C617F}" type="presParOf" srcId="{3750AC50-CD5B-401C-A696-BBEAA1CF30F4}" destId="{D5607AE3-AEEB-4418-84F2-A1CBA0C26D95}" srcOrd="1" destOrd="0" presId="urn:microsoft.com/office/officeart/2005/8/layout/hierarchy1"/>
    <dgm:cxn modelId="{A6EC60EE-2B05-47F9-BD76-4305CFC9DA48}" type="presParOf" srcId="{564E1BC5-78B8-4173-8A5B-44ABDC8622F7}" destId="{C0F04466-4BA5-48CC-A94B-71E49BE476E1}" srcOrd="1" destOrd="0" presId="urn:microsoft.com/office/officeart/2005/8/layout/hierarchy1"/>
    <dgm:cxn modelId="{3C7079CE-7E93-4021-A25F-0742EC14B0AA}" type="presParOf" srcId="{C0F04466-4BA5-48CC-A94B-71E49BE476E1}" destId="{EA635592-46A7-48D2-A34E-F64942C40DF3}" srcOrd="0" destOrd="0" presId="urn:microsoft.com/office/officeart/2005/8/layout/hierarchy1"/>
    <dgm:cxn modelId="{4091BCEF-C4A6-4CA7-A376-8BBE0C4C9B8A}" type="presParOf" srcId="{EA635592-46A7-48D2-A34E-F64942C40DF3}" destId="{518716BA-4D50-4938-A5FD-532DD65A8997}" srcOrd="0" destOrd="0" presId="urn:microsoft.com/office/officeart/2005/8/layout/hierarchy1"/>
    <dgm:cxn modelId="{52A076C0-53CE-4A06-9285-4BB266ED5227}" type="presParOf" srcId="{EA635592-46A7-48D2-A34E-F64942C40DF3}" destId="{1F7DC4EF-3B04-44CC-98BD-C0DF4166971C}" srcOrd="1" destOrd="0" presId="urn:microsoft.com/office/officeart/2005/8/layout/hierarchy1"/>
    <dgm:cxn modelId="{DC667E9D-CE21-478E-A061-F2F97792B7B3}" type="presParOf" srcId="{C0F04466-4BA5-48CC-A94B-71E49BE476E1}" destId="{A4C6BCF9-C9A6-4C6C-BF7E-A6A2898357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DAB9352-C1C6-487C-9F19-AF29BBA3CCA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D879385-F858-4886-9FDB-26F75908D0E6}">
      <dgm:prSet/>
      <dgm:spPr/>
      <dgm:t>
        <a:bodyPr/>
        <a:lstStyle/>
        <a:p>
          <a:r>
            <a:rPr lang="en-US" dirty="0"/>
            <a:t>Sufficient time should be included in the timeline to learn new technologies</a:t>
          </a:r>
        </a:p>
      </dgm:t>
    </dgm:pt>
    <dgm:pt modelId="{856CF58A-811E-4A1E-92D0-E1A4BA83FE0F}" type="parTrans" cxnId="{0BF34442-B744-4C1B-9319-41B3255D1C84}">
      <dgm:prSet/>
      <dgm:spPr/>
      <dgm:t>
        <a:bodyPr/>
        <a:lstStyle/>
        <a:p>
          <a:endParaRPr lang="en-US"/>
        </a:p>
      </dgm:t>
    </dgm:pt>
    <dgm:pt modelId="{1C320893-3D7D-4DD4-BF18-2D55C514DE92}" type="sibTrans" cxnId="{0BF34442-B744-4C1B-9319-41B3255D1C84}">
      <dgm:prSet/>
      <dgm:spPr/>
      <dgm:t>
        <a:bodyPr/>
        <a:lstStyle/>
        <a:p>
          <a:endParaRPr lang="en-US"/>
        </a:p>
      </dgm:t>
    </dgm:pt>
    <dgm:pt modelId="{8116486E-3DC7-4769-A440-59206060507E}">
      <dgm:prSet/>
      <dgm:spPr/>
      <dgm:t>
        <a:bodyPr/>
        <a:lstStyle/>
        <a:p>
          <a:r>
            <a:rPr lang="en-US"/>
            <a:t>You cannot start any task too early</a:t>
          </a:r>
        </a:p>
      </dgm:t>
    </dgm:pt>
    <dgm:pt modelId="{EE6EAD78-6CB7-42B8-A67A-581FFEF702C5}" type="parTrans" cxnId="{1BB05F14-A9E9-4B65-865E-EB95CBA3239D}">
      <dgm:prSet/>
      <dgm:spPr/>
      <dgm:t>
        <a:bodyPr/>
        <a:lstStyle/>
        <a:p>
          <a:endParaRPr lang="en-US"/>
        </a:p>
      </dgm:t>
    </dgm:pt>
    <dgm:pt modelId="{8959BB15-4067-4CD0-A111-991F902EA924}" type="sibTrans" cxnId="{1BB05F14-A9E9-4B65-865E-EB95CBA3239D}">
      <dgm:prSet/>
      <dgm:spPr/>
      <dgm:t>
        <a:bodyPr/>
        <a:lstStyle/>
        <a:p>
          <a:endParaRPr lang="en-US"/>
        </a:p>
      </dgm:t>
    </dgm:pt>
    <dgm:pt modelId="{C403ABFE-C624-4F41-9AB1-1994B9C6DEDF}">
      <dgm:prSet/>
      <dgm:spPr/>
      <dgm:t>
        <a:bodyPr/>
        <a:lstStyle/>
        <a:p>
          <a:r>
            <a:rPr lang="en-US" dirty="0"/>
            <a:t>The final design and final product was affected by factors unknown at design time.  For instance, UWP applications are meant to be deployed from the Microsoft Store.  Publishing to the Microsoft store has a large amount of overhead.</a:t>
          </a:r>
        </a:p>
      </dgm:t>
    </dgm:pt>
    <dgm:pt modelId="{14B773BA-141C-4C9D-AA25-BE4B51D15F88}" type="parTrans" cxnId="{05771BB7-600E-4894-84D7-8AEF6ADA88F7}">
      <dgm:prSet/>
      <dgm:spPr/>
      <dgm:t>
        <a:bodyPr/>
        <a:lstStyle/>
        <a:p>
          <a:endParaRPr lang="en-US"/>
        </a:p>
      </dgm:t>
    </dgm:pt>
    <dgm:pt modelId="{2F0DBCE1-D41A-4497-889A-B5E74BC8CFE9}" type="sibTrans" cxnId="{05771BB7-600E-4894-84D7-8AEF6ADA88F7}">
      <dgm:prSet/>
      <dgm:spPr/>
      <dgm:t>
        <a:bodyPr/>
        <a:lstStyle/>
        <a:p>
          <a:endParaRPr lang="en-US"/>
        </a:p>
      </dgm:t>
    </dgm:pt>
    <dgm:pt modelId="{6C1F35D1-D25D-4F47-A3AB-63F662B61FDD}">
      <dgm:prSet/>
      <dgm:spPr/>
      <dgm:t>
        <a:bodyPr/>
        <a:lstStyle/>
        <a:p>
          <a:r>
            <a:rPr lang="en-US"/>
            <a:t>Doing a one man show provides efficiencies but also creates blind spots</a:t>
          </a:r>
        </a:p>
      </dgm:t>
    </dgm:pt>
    <dgm:pt modelId="{CE8C80EB-2B22-4BAD-BABA-24B2E81EB9FE}" type="parTrans" cxnId="{D82B45DE-F76A-4E1B-834F-42A9C9519C15}">
      <dgm:prSet/>
      <dgm:spPr/>
      <dgm:t>
        <a:bodyPr/>
        <a:lstStyle/>
        <a:p>
          <a:endParaRPr lang="en-US"/>
        </a:p>
      </dgm:t>
    </dgm:pt>
    <dgm:pt modelId="{DAF1F21B-1A00-4C51-90A9-80FED95BCB45}" type="sibTrans" cxnId="{D82B45DE-F76A-4E1B-834F-42A9C9519C15}">
      <dgm:prSet/>
      <dgm:spPr/>
      <dgm:t>
        <a:bodyPr/>
        <a:lstStyle/>
        <a:p>
          <a:endParaRPr lang="en-US"/>
        </a:p>
      </dgm:t>
    </dgm:pt>
    <dgm:pt modelId="{7619E936-6930-4DA0-AC52-98CC53441811}" type="pres">
      <dgm:prSet presAssocID="{2DAB9352-C1C6-487C-9F19-AF29BBA3CCA6}" presName="linear" presStyleCnt="0">
        <dgm:presLayoutVars>
          <dgm:animLvl val="lvl"/>
          <dgm:resizeHandles val="exact"/>
        </dgm:presLayoutVars>
      </dgm:prSet>
      <dgm:spPr/>
    </dgm:pt>
    <dgm:pt modelId="{D4E26338-48F9-4BB4-9A91-C8821617A468}" type="pres">
      <dgm:prSet presAssocID="{5D879385-F858-4886-9FDB-26F75908D0E6}" presName="parentText" presStyleLbl="node1" presStyleIdx="0" presStyleCnt="4">
        <dgm:presLayoutVars>
          <dgm:chMax val="0"/>
          <dgm:bulletEnabled val="1"/>
        </dgm:presLayoutVars>
      </dgm:prSet>
      <dgm:spPr/>
    </dgm:pt>
    <dgm:pt modelId="{B5512EB2-BAA9-4ACD-BF5B-F8270224A860}" type="pres">
      <dgm:prSet presAssocID="{1C320893-3D7D-4DD4-BF18-2D55C514DE92}" presName="spacer" presStyleCnt="0"/>
      <dgm:spPr/>
    </dgm:pt>
    <dgm:pt modelId="{A24BF66B-875D-417C-8193-7A23C34C0C23}" type="pres">
      <dgm:prSet presAssocID="{8116486E-3DC7-4769-A440-59206060507E}" presName="parentText" presStyleLbl="node1" presStyleIdx="1" presStyleCnt="4">
        <dgm:presLayoutVars>
          <dgm:chMax val="0"/>
          <dgm:bulletEnabled val="1"/>
        </dgm:presLayoutVars>
      </dgm:prSet>
      <dgm:spPr/>
    </dgm:pt>
    <dgm:pt modelId="{C5442909-55B7-401B-B95F-BD3AE59A8F77}" type="pres">
      <dgm:prSet presAssocID="{8959BB15-4067-4CD0-A111-991F902EA924}" presName="spacer" presStyleCnt="0"/>
      <dgm:spPr/>
    </dgm:pt>
    <dgm:pt modelId="{B391FCC5-4B47-4B0C-87B5-C7CA4046217D}" type="pres">
      <dgm:prSet presAssocID="{C403ABFE-C624-4F41-9AB1-1994B9C6DEDF}" presName="parentText" presStyleLbl="node1" presStyleIdx="2" presStyleCnt="4">
        <dgm:presLayoutVars>
          <dgm:chMax val="0"/>
          <dgm:bulletEnabled val="1"/>
        </dgm:presLayoutVars>
      </dgm:prSet>
      <dgm:spPr/>
    </dgm:pt>
    <dgm:pt modelId="{1FDE0B2B-C98C-467A-A38B-978D517CBB95}" type="pres">
      <dgm:prSet presAssocID="{2F0DBCE1-D41A-4497-889A-B5E74BC8CFE9}" presName="spacer" presStyleCnt="0"/>
      <dgm:spPr/>
    </dgm:pt>
    <dgm:pt modelId="{7D9E8C1C-67C7-4488-9326-9800E4B46602}" type="pres">
      <dgm:prSet presAssocID="{6C1F35D1-D25D-4F47-A3AB-63F662B61FDD}" presName="parentText" presStyleLbl="node1" presStyleIdx="3" presStyleCnt="4">
        <dgm:presLayoutVars>
          <dgm:chMax val="0"/>
          <dgm:bulletEnabled val="1"/>
        </dgm:presLayoutVars>
      </dgm:prSet>
      <dgm:spPr/>
    </dgm:pt>
  </dgm:ptLst>
  <dgm:cxnLst>
    <dgm:cxn modelId="{1BB05F14-A9E9-4B65-865E-EB95CBA3239D}" srcId="{2DAB9352-C1C6-487C-9F19-AF29BBA3CCA6}" destId="{8116486E-3DC7-4769-A440-59206060507E}" srcOrd="1" destOrd="0" parTransId="{EE6EAD78-6CB7-42B8-A67A-581FFEF702C5}" sibTransId="{8959BB15-4067-4CD0-A111-991F902EA924}"/>
    <dgm:cxn modelId="{0BF34442-B744-4C1B-9319-41B3255D1C84}" srcId="{2DAB9352-C1C6-487C-9F19-AF29BBA3CCA6}" destId="{5D879385-F858-4886-9FDB-26F75908D0E6}" srcOrd="0" destOrd="0" parTransId="{856CF58A-811E-4A1E-92D0-E1A4BA83FE0F}" sibTransId="{1C320893-3D7D-4DD4-BF18-2D55C514DE92}"/>
    <dgm:cxn modelId="{AB9897AA-778C-48A8-ABF5-2A507ACCAB1B}" type="presOf" srcId="{2DAB9352-C1C6-487C-9F19-AF29BBA3CCA6}" destId="{7619E936-6930-4DA0-AC52-98CC53441811}" srcOrd="0" destOrd="0" presId="urn:microsoft.com/office/officeart/2005/8/layout/vList2"/>
    <dgm:cxn modelId="{05771BB7-600E-4894-84D7-8AEF6ADA88F7}" srcId="{2DAB9352-C1C6-487C-9F19-AF29BBA3CCA6}" destId="{C403ABFE-C624-4F41-9AB1-1994B9C6DEDF}" srcOrd="2" destOrd="0" parTransId="{14B773BA-141C-4C9D-AA25-BE4B51D15F88}" sibTransId="{2F0DBCE1-D41A-4497-889A-B5E74BC8CFE9}"/>
    <dgm:cxn modelId="{B4EFA7DB-2BA5-44C6-A638-1B7520E3BC24}" type="presOf" srcId="{6C1F35D1-D25D-4F47-A3AB-63F662B61FDD}" destId="{7D9E8C1C-67C7-4488-9326-9800E4B46602}" srcOrd="0" destOrd="0" presId="urn:microsoft.com/office/officeart/2005/8/layout/vList2"/>
    <dgm:cxn modelId="{D82B45DE-F76A-4E1B-834F-42A9C9519C15}" srcId="{2DAB9352-C1C6-487C-9F19-AF29BBA3CCA6}" destId="{6C1F35D1-D25D-4F47-A3AB-63F662B61FDD}" srcOrd="3" destOrd="0" parTransId="{CE8C80EB-2B22-4BAD-BABA-24B2E81EB9FE}" sibTransId="{DAF1F21B-1A00-4C51-90A9-80FED95BCB45}"/>
    <dgm:cxn modelId="{7402B8E1-3E7B-4DEB-80D8-90F38345B7AC}" type="presOf" srcId="{5D879385-F858-4886-9FDB-26F75908D0E6}" destId="{D4E26338-48F9-4BB4-9A91-C8821617A468}" srcOrd="0" destOrd="0" presId="urn:microsoft.com/office/officeart/2005/8/layout/vList2"/>
    <dgm:cxn modelId="{8127EBE6-492D-4A87-B882-B7D256C5528C}" type="presOf" srcId="{8116486E-3DC7-4769-A440-59206060507E}" destId="{A24BF66B-875D-417C-8193-7A23C34C0C23}" srcOrd="0" destOrd="0" presId="urn:microsoft.com/office/officeart/2005/8/layout/vList2"/>
    <dgm:cxn modelId="{3B53B4E8-45F5-4429-ACE6-E28BA4877BEE}" type="presOf" srcId="{C403ABFE-C624-4F41-9AB1-1994B9C6DEDF}" destId="{B391FCC5-4B47-4B0C-87B5-C7CA4046217D}" srcOrd="0" destOrd="0" presId="urn:microsoft.com/office/officeart/2005/8/layout/vList2"/>
    <dgm:cxn modelId="{B88F6EC6-0960-48F8-BA2B-08BC47A04D6F}" type="presParOf" srcId="{7619E936-6930-4DA0-AC52-98CC53441811}" destId="{D4E26338-48F9-4BB4-9A91-C8821617A468}" srcOrd="0" destOrd="0" presId="urn:microsoft.com/office/officeart/2005/8/layout/vList2"/>
    <dgm:cxn modelId="{F4D783E5-47DC-4924-A64E-EC2199A70C25}" type="presParOf" srcId="{7619E936-6930-4DA0-AC52-98CC53441811}" destId="{B5512EB2-BAA9-4ACD-BF5B-F8270224A860}" srcOrd="1" destOrd="0" presId="urn:microsoft.com/office/officeart/2005/8/layout/vList2"/>
    <dgm:cxn modelId="{75B600ED-742F-4567-83A5-6A79A039028B}" type="presParOf" srcId="{7619E936-6930-4DA0-AC52-98CC53441811}" destId="{A24BF66B-875D-417C-8193-7A23C34C0C23}" srcOrd="2" destOrd="0" presId="urn:microsoft.com/office/officeart/2005/8/layout/vList2"/>
    <dgm:cxn modelId="{6907B459-4CED-4CDE-AC6E-6970735CD60A}" type="presParOf" srcId="{7619E936-6930-4DA0-AC52-98CC53441811}" destId="{C5442909-55B7-401B-B95F-BD3AE59A8F77}" srcOrd="3" destOrd="0" presId="urn:microsoft.com/office/officeart/2005/8/layout/vList2"/>
    <dgm:cxn modelId="{C88435D4-57DD-4BDC-A9E5-2A7964DC1253}" type="presParOf" srcId="{7619E936-6930-4DA0-AC52-98CC53441811}" destId="{B391FCC5-4B47-4B0C-87B5-C7CA4046217D}" srcOrd="4" destOrd="0" presId="urn:microsoft.com/office/officeart/2005/8/layout/vList2"/>
    <dgm:cxn modelId="{6935D1F2-EDD1-4BFC-88EC-A2C6DD0AA2D5}" type="presParOf" srcId="{7619E936-6930-4DA0-AC52-98CC53441811}" destId="{1FDE0B2B-C98C-467A-A38B-978D517CBB95}" srcOrd="5" destOrd="0" presId="urn:microsoft.com/office/officeart/2005/8/layout/vList2"/>
    <dgm:cxn modelId="{61B7BEFD-B2C4-4AEB-875A-484D07E7C1CC}" type="presParOf" srcId="{7619E936-6930-4DA0-AC52-98CC53441811}" destId="{7D9E8C1C-67C7-4488-9326-9800E4B466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275570-0FEA-47C4-A5DF-0F9670D532A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519F72-D27F-4384-A566-E8DA96627B34}">
      <dgm:prSet/>
      <dgm:spPr/>
      <dgm:t>
        <a:bodyPr/>
        <a:lstStyle/>
        <a:p>
          <a:pPr>
            <a:defRPr cap="all"/>
          </a:pPr>
          <a:r>
            <a:rPr lang="en-US" b="0" i="0"/>
            <a:t>A Windows application </a:t>
          </a:r>
          <a:endParaRPr lang="en-US"/>
        </a:p>
      </dgm:t>
    </dgm:pt>
    <dgm:pt modelId="{833E0DD3-A153-4430-B152-4514186318DC}" type="parTrans" cxnId="{700D6BD6-78CE-4923-AA82-D9F7252E519F}">
      <dgm:prSet/>
      <dgm:spPr/>
      <dgm:t>
        <a:bodyPr/>
        <a:lstStyle/>
        <a:p>
          <a:endParaRPr lang="en-US"/>
        </a:p>
      </dgm:t>
    </dgm:pt>
    <dgm:pt modelId="{6D8D2DDE-BFB0-4796-AFCA-CE366277F2C8}" type="sibTrans" cxnId="{700D6BD6-78CE-4923-AA82-D9F7252E519F}">
      <dgm:prSet/>
      <dgm:spPr/>
      <dgm:t>
        <a:bodyPr/>
        <a:lstStyle/>
        <a:p>
          <a:endParaRPr lang="en-US"/>
        </a:p>
      </dgm:t>
    </dgm:pt>
    <dgm:pt modelId="{B4CAC66A-8A94-4B06-B054-5AC01C13140B}">
      <dgm:prSet/>
      <dgm:spPr/>
      <dgm:t>
        <a:bodyPr/>
        <a:lstStyle/>
        <a:p>
          <a:pPr>
            <a:defRPr cap="all"/>
          </a:pPr>
          <a:r>
            <a:rPr lang="en-US" b="0" i="0"/>
            <a:t>A database</a:t>
          </a:r>
          <a:endParaRPr lang="en-US"/>
        </a:p>
      </dgm:t>
    </dgm:pt>
    <dgm:pt modelId="{26C5A442-F171-4E6E-8CDE-522DF9C4C169}" type="parTrans" cxnId="{D144182E-3FE4-47B5-B23C-0216D829C670}">
      <dgm:prSet/>
      <dgm:spPr/>
      <dgm:t>
        <a:bodyPr/>
        <a:lstStyle/>
        <a:p>
          <a:endParaRPr lang="en-US"/>
        </a:p>
      </dgm:t>
    </dgm:pt>
    <dgm:pt modelId="{55B6BDC3-AC26-40E6-9991-5235B505BD19}" type="sibTrans" cxnId="{D144182E-3FE4-47B5-B23C-0216D829C670}">
      <dgm:prSet/>
      <dgm:spPr/>
      <dgm:t>
        <a:bodyPr/>
        <a:lstStyle/>
        <a:p>
          <a:endParaRPr lang="en-US"/>
        </a:p>
      </dgm:t>
    </dgm:pt>
    <dgm:pt modelId="{75C60ED2-6E65-42E7-84A4-7DF63B0B2CC4}">
      <dgm:prSet/>
      <dgm:spPr/>
      <dgm:t>
        <a:bodyPr/>
        <a:lstStyle/>
        <a:p>
          <a:pPr>
            <a:defRPr cap="all"/>
          </a:pPr>
          <a:r>
            <a:rPr lang="en-US" b="0" i="0"/>
            <a:t>A laptop (Windows 10)</a:t>
          </a:r>
          <a:endParaRPr lang="en-US"/>
        </a:p>
      </dgm:t>
    </dgm:pt>
    <dgm:pt modelId="{D3E2FA10-0A97-411D-9966-D0AE2FD57063}" type="parTrans" cxnId="{2D388A14-71FC-4B7B-A2CC-90051CF23CF2}">
      <dgm:prSet/>
      <dgm:spPr/>
      <dgm:t>
        <a:bodyPr/>
        <a:lstStyle/>
        <a:p>
          <a:endParaRPr lang="en-US"/>
        </a:p>
      </dgm:t>
    </dgm:pt>
    <dgm:pt modelId="{3294B428-50A3-4D1D-9E24-398E4FCFBB88}" type="sibTrans" cxnId="{2D388A14-71FC-4B7B-A2CC-90051CF23CF2}">
      <dgm:prSet/>
      <dgm:spPr/>
      <dgm:t>
        <a:bodyPr/>
        <a:lstStyle/>
        <a:p>
          <a:endParaRPr lang="en-US"/>
        </a:p>
      </dgm:t>
    </dgm:pt>
    <dgm:pt modelId="{86DD94AF-50D9-46D3-A51D-77E1CE580963}" type="pres">
      <dgm:prSet presAssocID="{36275570-0FEA-47C4-A5DF-0F9670D532AD}" presName="root" presStyleCnt="0">
        <dgm:presLayoutVars>
          <dgm:dir/>
          <dgm:resizeHandles val="exact"/>
        </dgm:presLayoutVars>
      </dgm:prSet>
      <dgm:spPr/>
    </dgm:pt>
    <dgm:pt modelId="{5049103C-E83A-4105-98E4-EA4EE1F626FA}" type="pres">
      <dgm:prSet presAssocID="{E2519F72-D27F-4384-A566-E8DA96627B34}" presName="compNode" presStyleCnt="0"/>
      <dgm:spPr/>
    </dgm:pt>
    <dgm:pt modelId="{1AFE5D2D-4B5F-4D07-B15B-3AFE827B99FC}" type="pres">
      <dgm:prSet presAssocID="{E2519F72-D27F-4384-A566-E8DA96627B34}" presName="iconBgRect" presStyleLbl="bgShp" presStyleIdx="0" presStyleCnt="3"/>
      <dgm:spPr/>
    </dgm:pt>
    <dgm:pt modelId="{7078A3C1-07D7-4456-9E31-B87303E7EAAE}" type="pres">
      <dgm:prSet presAssocID="{E2519F72-D27F-4384-A566-E8DA96627B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EC7D6360-FBAC-47E0-82EF-3362156A6335}" type="pres">
      <dgm:prSet presAssocID="{E2519F72-D27F-4384-A566-E8DA96627B34}" presName="spaceRect" presStyleCnt="0"/>
      <dgm:spPr/>
    </dgm:pt>
    <dgm:pt modelId="{5DC309CF-391E-4528-B2CC-24B040BFD729}" type="pres">
      <dgm:prSet presAssocID="{E2519F72-D27F-4384-A566-E8DA96627B34}" presName="textRect" presStyleLbl="revTx" presStyleIdx="0" presStyleCnt="3">
        <dgm:presLayoutVars>
          <dgm:chMax val="1"/>
          <dgm:chPref val="1"/>
        </dgm:presLayoutVars>
      </dgm:prSet>
      <dgm:spPr/>
    </dgm:pt>
    <dgm:pt modelId="{8E3B592F-5BE4-48EF-ACD8-BE87782DE544}" type="pres">
      <dgm:prSet presAssocID="{6D8D2DDE-BFB0-4796-AFCA-CE366277F2C8}" presName="sibTrans" presStyleCnt="0"/>
      <dgm:spPr/>
    </dgm:pt>
    <dgm:pt modelId="{A7F40F69-4411-4ECA-A429-9A7E6A9E7C26}" type="pres">
      <dgm:prSet presAssocID="{B4CAC66A-8A94-4B06-B054-5AC01C13140B}" presName="compNode" presStyleCnt="0"/>
      <dgm:spPr/>
    </dgm:pt>
    <dgm:pt modelId="{BBDA3799-4EE3-438F-8606-A99F8E7C6D99}" type="pres">
      <dgm:prSet presAssocID="{B4CAC66A-8A94-4B06-B054-5AC01C13140B}" presName="iconBgRect" presStyleLbl="bgShp" presStyleIdx="1" presStyleCnt="3"/>
      <dgm:spPr/>
    </dgm:pt>
    <dgm:pt modelId="{3DCE867E-C4FB-4D66-8B4C-781F68EDCAFA}" type="pres">
      <dgm:prSet presAssocID="{B4CAC66A-8A94-4B06-B054-5AC01C1314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5926ABD-83CD-4815-8936-22A6DED86383}" type="pres">
      <dgm:prSet presAssocID="{B4CAC66A-8A94-4B06-B054-5AC01C13140B}" presName="spaceRect" presStyleCnt="0"/>
      <dgm:spPr/>
    </dgm:pt>
    <dgm:pt modelId="{0FF4110A-65DA-4521-BBB2-BBB7211A1D26}" type="pres">
      <dgm:prSet presAssocID="{B4CAC66A-8A94-4B06-B054-5AC01C13140B}" presName="textRect" presStyleLbl="revTx" presStyleIdx="1" presStyleCnt="3">
        <dgm:presLayoutVars>
          <dgm:chMax val="1"/>
          <dgm:chPref val="1"/>
        </dgm:presLayoutVars>
      </dgm:prSet>
      <dgm:spPr/>
    </dgm:pt>
    <dgm:pt modelId="{EC724154-0C4D-4A71-9BC1-A931D340C85E}" type="pres">
      <dgm:prSet presAssocID="{55B6BDC3-AC26-40E6-9991-5235B505BD19}" presName="sibTrans" presStyleCnt="0"/>
      <dgm:spPr/>
    </dgm:pt>
    <dgm:pt modelId="{B4172741-663F-40F5-8866-264FBFCCDE08}" type="pres">
      <dgm:prSet presAssocID="{75C60ED2-6E65-42E7-84A4-7DF63B0B2CC4}" presName="compNode" presStyleCnt="0"/>
      <dgm:spPr/>
    </dgm:pt>
    <dgm:pt modelId="{DB43060E-37F4-417F-8AAA-C200327FD853}" type="pres">
      <dgm:prSet presAssocID="{75C60ED2-6E65-42E7-84A4-7DF63B0B2CC4}" presName="iconBgRect" presStyleLbl="bgShp" presStyleIdx="2" presStyleCnt="3"/>
      <dgm:spPr/>
    </dgm:pt>
    <dgm:pt modelId="{C24CF9AC-9225-4DD2-AC4A-E0384FEC21D9}" type="pres">
      <dgm:prSet presAssocID="{75C60ED2-6E65-42E7-84A4-7DF63B0B2C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CF37B01F-7EC5-416E-B37C-447FB4AC9F94}" type="pres">
      <dgm:prSet presAssocID="{75C60ED2-6E65-42E7-84A4-7DF63B0B2CC4}" presName="spaceRect" presStyleCnt="0"/>
      <dgm:spPr/>
    </dgm:pt>
    <dgm:pt modelId="{99409A46-F9CD-4A3B-9D56-4EE44038399C}" type="pres">
      <dgm:prSet presAssocID="{75C60ED2-6E65-42E7-84A4-7DF63B0B2CC4}" presName="textRect" presStyleLbl="revTx" presStyleIdx="2" presStyleCnt="3">
        <dgm:presLayoutVars>
          <dgm:chMax val="1"/>
          <dgm:chPref val="1"/>
        </dgm:presLayoutVars>
      </dgm:prSet>
      <dgm:spPr/>
    </dgm:pt>
  </dgm:ptLst>
  <dgm:cxnLst>
    <dgm:cxn modelId="{2D388A14-71FC-4B7B-A2CC-90051CF23CF2}" srcId="{36275570-0FEA-47C4-A5DF-0F9670D532AD}" destId="{75C60ED2-6E65-42E7-84A4-7DF63B0B2CC4}" srcOrd="2" destOrd="0" parTransId="{D3E2FA10-0A97-411D-9966-D0AE2FD57063}" sibTransId="{3294B428-50A3-4D1D-9E24-398E4FCFBB88}"/>
    <dgm:cxn modelId="{EB32E71C-9FCB-44A8-A3B8-F8CACA55D228}" type="presOf" srcId="{B4CAC66A-8A94-4B06-B054-5AC01C13140B}" destId="{0FF4110A-65DA-4521-BBB2-BBB7211A1D26}" srcOrd="0" destOrd="0" presId="urn:microsoft.com/office/officeart/2018/5/layout/IconCircleLabelList"/>
    <dgm:cxn modelId="{A35CD72B-302C-49C7-B82F-E80FF6D69B8C}" type="presOf" srcId="{E2519F72-D27F-4384-A566-E8DA96627B34}" destId="{5DC309CF-391E-4528-B2CC-24B040BFD729}" srcOrd="0" destOrd="0" presId="urn:microsoft.com/office/officeart/2018/5/layout/IconCircleLabelList"/>
    <dgm:cxn modelId="{D144182E-3FE4-47B5-B23C-0216D829C670}" srcId="{36275570-0FEA-47C4-A5DF-0F9670D532AD}" destId="{B4CAC66A-8A94-4B06-B054-5AC01C13140B}" srcOrd="1" destOrd="0" parTransId="{26C5A442-F171-4E6E-8CDE-522DF9C4C169}" sibTransId="{55B6BDC3-AC26-40E6-9991-5235B505BD19}"/>
    <dgm:cxn modelId="{72A01E4F-28C8-484D-A589-42659690792F}" type="presOf" srcId="{75C60ED2-6E65-42E7-84A4-7DF63B0B2CC4}" destId="{99409A46-F9CD-4A3B-9D56-4EE44038399C}" srcOrd="0" destOrd="0" presId="urn:microsoft.com/office/officeart/2018/5/layout/IconCircleLabelList"/>
    <dgm:cxn modelId="{700D6BD6-78CE-4923-AA82-D9F7252E519F}" srcId="{36275570-0FEA-47C4-A5DF-0F9670D532AD}" destId="{E2519F72-D27F-4384-A566-E8DA96627B34}" srcOrd="0" destOrd="0" parTransId="{833E0DD3-A153-4430-B152-4514186318DC}" sibTransId="{6D8D2DDE-BFB0-4796-AFCA-CE366277F2C8}"/>
    <dgm:cxn modelId="{478028E5-9489-46F4-99A2-639C21F18354}" type="presOf" srcId="{36275570-0FEA-47C4-A5DF-0F9670D532AD}" destId="{86DD94AF-50D9-46D3-A51D-77E1CE580963}" srcOrd="0" destOrd="0" presId="urn:microsoft.com/office/officeart/2018/5/layout/IconCircleLabelList"/>
    <dgm:cxn modelId="{272BA0FB-F83E-4B62-B992-5EC83F9A7538}" type="presParOf" srcId="{86DD94AF-50D9-46D3-A51D-77E1CE580963}" destId="{5049103C-E83A-4105-98E4-EA4EE1F626FA}" srcOrd="0" destOrd="0" presId="urn:microsoft.com/office/officeart/2018/5/layout/IconCircleLabelList"/>
    <dgm:cxn modelId="{D0A9B75F-5953-4739-A1B7-970B1CCD601C}" type="presParOf" srcId="{5049103C-E83A-4105-98E4-EA4EE1F626FA}" destId="{1AFE5D2D-4B5F-4D07-B15B-3AFE827B99FC}" srcOrd="0" destOrd="0" presId="urn:microsoft.com/office/officeart/2018/5/layout/IconCircleLabelList"/>
    <dgm:cxn modelId="{CA587BE4-353C-4D53-91CC-176543581C3A}" type="presParOf" srcId="{5049103C-E83A-4105-98E4-EA4EE1F626FA}" destId="{7078A3C1-07D7-4456-9E31-B87303E7EAAE}" srcOrd="1" destOrd="0" presId="urn:microsoft.com/office/officeart/2018/5/layout/IconCircleLabelList"/>
    <dgm:cxn modelId="{92FA4AD8-3343-41B8-8C62-0FDE3A564734}" type="presParOf" srcId="{5049103C-E83A-4105-98E4-EA4EE1F626FA}" destId="{EC7D6360-FBAC-47E0-82EF-3362156A6335}" srcOrd="2" destOrd="0" presId="urn:microsoft.com/office/officeart/2018/5/layout/IconCircleLabelList"/>
    <dgm:cxn modelId="{FD48EAD3-B69E-4EBA-9F1B-C66EDBC64249}" type="presParOf" srcId="{5049103C-E83A-4105-98E4-EA4EE1F626FA}" destId="{5DC309CF-391E-4528-B2CC-24B040BFD729}" srcOrd="3" destOrd="0" presId="urn:microsoft.com/office/officeart/2018/5/layout/IconCircleLabelList"/>
    <dgm:cxn modelId="{96FD819B-32E2-483E-94AC-8B9B3B4BDF55}" type="presParOf" srcId="{86DD94AF-50D9-46D3-A51D-77E1CE580963}" destId="{8E3B592F-5BE4-48EF-ACD8-BE87782DE544}" srcOrd="1" destOrd="0" presId="urn:microsoft.com/office/officeart/2018/5/layout/IconCircleLabelList"/>
    <dgm:cxn modelId="{E40B3E58-BA4D-4986-9960-5E472F07ADAD}" type="presParOf" srcId="{86DD94AF-50D9-46D3-A51D-77E1CE580963}" destId="{A7F40F69-4411-4ECA-A429-9A7E6A9E7C26}" srcOrd="2" destOrd="0" presId="urn:microsoft.com/office/officeart/2018/5/layout/IconCircleLabelList"/>
    <dgm:cxn modelId="{4A63A75F-0694-4E41-AFB3-8936CF2E5FD4}" type="presParOf" srcId="{A7F40F69-4411-4ECA-A429-9A7E6A9E7C26}" destId="{BBDA3799-4EE3-438F-8606-A99F8E7C6D99}" srcOrd="0" destOrd="0" presId="urn:microsoft.com/office/officeart/2018/5/layout/IconCircleLabelList"/>
    <dgm:cxn modelId="{7C467B10-A6F0-48A2-A3BB-F15A719E2020}" type="presParOf" srcId="{A7F40F69-4411-4ECA-A429-9A7E6A9E7C26}" destId="{3DCE867E-C4FB-4D66-8B4C-781F68EDCAFA}" srcOrd="1" destOrd="0" presId="urn:microsoft.com/office/officeart/2018/5/layout/IconCircleLabelList"/>
    <dgm:cxn modelId="{85562562-8BD9-4BB2-A83D-633C1B9AB782}" type="presParOf" srcId="{A7F40F69-4411-4ECA-A429-9A7E6A9E7C26}" destId="{65926ABD-83CD-4815-8936-22A6DED86383}" srcOrd="2" destOrd="0" presId="urn:microsoft.com/office/officeart/2018/5/layout/IconCircleLabelList"/>
    <dgm:cxn modelId="{5FF12540-E5CC-4A0F-A626-506D2F7DB210}" type="presParOf" srcId="{A7F40F69-4411-4ECA-A429-9A7E6A9E7C26}" destId="{0FF4110A-65DA-4521-BBB2-BBB7211A1D26}" srcOrd="3" destOrd="0" presId="urn:microsoft.com/office/officeart/2018/5/layout/IconCircleLabelList"/>
    <dgm:cxn modelId="{EF85396F-6051-4B54-802F-3FEB7CADEC8C}" type="presParOf" srcId="{86DD94AF-50D9-46D3-A51D-77E1CE580963}" destId="{EC724154-0C4D-4A71-9BC1-A931D340C85E}" srcOrd="3" destOrd="0" presId="urn:microsoft.com/office/officeart/2018/5/layout/IconCircleLabelList"/>
    <dgm:cxn modelId="{3C5D6BCD-E691-4024-9E72-FDC50877A962}" type="presParOf" srcId="{86DD94AF-50D9-46D3-A51D-77E1CE580963}" destId="{B4172741-663F-40F5-8866-264FBFCCDE08}" srcOrd="4" destOrd="0" presId="urn:microsoft.com/office/officeart/2018/5/layout/IconCircleLabelList"/>
    <dgm:cxn modelId="{92F1323E-9564-4313-8F23-819EF8256E1D}" type="presParOf" srcId="{B4172741-663F-40F5-8866-264FBFCCDE08}" destId="{DB43060E-37F4-417F-8AAA-C200327FD853}" srcOrd="0" destOrd="0" presId="urn:microsoft.com/office/officeart/2018/5/layout/IconCircleLabelList"/>
    <dgm:cxn modelId="{D08DA1B6-6361-40B9-A204-6B655DBEB491}" type="presParOf" srcId="{B4172741-663F-40F5-8866-264FBFCCDE08}" destId="{C24CF9AC-9225-4DD2-AC4A-E0384FEC21D9}" srcOrd="1" destOrd="0" presId="urn:microsoft.com/office/officeart/2018/5/layout/IconCircleLabelList"/>
    <dgm:cxn modelId="{122CDCAF-7C46-4027-96DF-A0F39CC3AC01}" type="presParOf" srcId="{B4172741-663F-40F5-8866-264FBFCCDE08}" destId="{CF37B01F-7EC5-416E-B37C-447FB4AC9F94}" srcOrd="2" destOrd="0" presId="urn:microsoft.com/office/officeart/2018/5/layout/IconCircleLabelList"/>
    <dgm:cxn modelId="{E97001E7-8352-4D38-9518-02B2F65D083D}" type="presParOf" srcId="{B4172741-663F-40F5-8866-264FBFCCDE08}" destId="{99409A46-F9CD-4A3B-9D56-4EE4403839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FBA553-5E4E-4B72-B086-69F556C93E4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A48180A0-9BDA-4308-BE7B-3FC243EDE172}">
      <dgm:prSet/>
      <dgm:spPr/>
      <dgm:t>
        <a:bodyPr/>
        <a:lstStyle/>
        <a:p>
          <a:r>
            <a:rPr lang="en-US"/>
            <a:t>Written in .NET C# using Visual Studio 2019</a:t>
          </a:r>
        </a:p>
      </dgm:t>
    </dgm:pt>
    <dgm:pt modelId="{BE5296AD-92CC-4E54-9445-7EE424A32E83}" type="parTrans" cxnId="{C138B2DB-BF04-4E3E-A885-0B8DCADC55C4}">
      <dgm:prSet/>
      <dgm:spPr/>
      <dgm:t>
        <a:bodyPr/>
        <a:lstStyle/>
        <a:p>
          <a:endParaRPr lang="en-US"/>
        </a:p>
      </dgm:t>
    </dgm:pt>
    <dgm:pt modelId="{308D5929-0DDE-43A5-BFF5-7A48AC3118E2}" type="sibTrans" cxnId="{C138B2DB-BF04-4E3E-A885-0B8DCADC55C4}">
      <dgm:prSet/>
      <dgm:spPr/>
      <dgm:t>
        <a:bodyPr/>
        <a:lstStyle/>
        <a:p>
          <a:endParaRPr lang="en-US"/>
        </a:p>
      </dgm:t>
    </dgm:pt>
    <dgm:pt modelId="{2539C8D9-560E-45EC-A846-65F386BDEBD9}">
      <dgm:prSet/>
      <dgm:spPr/>
      <dgm:t>
        <a:bodyPr/>
        <a:lstStyle/>
        <a:p>
          <a:r>
            <a:rPr lang="en-US"/>
            <a:t>Written using the Universal Windows Project framework</a:t>
          </a:r>
        </a:p>
      </dgm:t>
    </dgm:pt>
    <dgm:pt modelId="{6C34D99E-7530-4224-884C-78C252AE7D9A}" type="parTrans" cxnId="{0B6F95CB-3083-4555-8716-94C5EB81BCE9}">
      <dgm:prSet/>
      <dgm:spPr/>
      <dgm:t>
        <a:bodyPr/>
        <a:lstStyle/>
        <a:p>
          <a:endParaRPr lang="en-US"/>
        </a:p>
      </dgm:t>
    </dgm:pt>
    <dgm:pt modelId="{32A77155-0CEC-4F8E-84AE-CB33027676B3}" type="sibTrans" cxnId="{0B6F95CB-3083-4555-8716-94C5EB81BCE9}">
      <dgm:prSet/>
      <dgm:spPr/>
      <dgm:t>
        <a:bodyPr/>
        <a:lstStyle/>
        <a:p>
          <a:endParaRPr lang="en-US"/>
        </a:p>
      </dgm:t>
    </dgm:pt>
    <dgm:pt modelId="{EE76C942-4974-4F24-A6F8-1B18B2D703DE}">
      <dgm:prSet/>
      <dgm:spPr/>
      <dgm:t>
        <a:bodyPr/>
        <a:lstStyle/>
        <a:p>
          <a:r>
            <a:rPr lang="en-US"/>
            <a:t>Utilize Github for hosting the repository</a:t>
          </a:r>
        </a:p>
      </dgm:t>
    </dgm:pt>
    <dgm:pt modelId="{AEA0AB0E-6EC9-4231-ADA1-D999FEBF19BB}" type="parTrans" cxnId="{EEFA46B5-666A-4349-B9C7-80E0A7646515}">
      <dgm:prSet/>
      <dgm:spPr/>
      <dgm:t>
        <a:bodyPr/>
        <a:lstStyle/>
        <a:p>
          <a:endParaRPr lang="en-US"/>
        </a:p>
      </dgm:t>
    </dgm:pt>
    <dgm:pt modelId="{DAE1904E-3C9E-485C-8643-5BC7CCBD6B6F}" type="sibTrans" cxnId="{EEFA46B5-666A-4349-B9C7-80E0A7646515}">
      <dgm:prSet/>
      <dgm:spPr/>
      <dgm:t>
        <a:bodyPr/>
        <a:lstStyle/>
        <a:p>
          <a:endParaRPr lang="en-US"/>
        </a:p>
      </dgm:t>
    </dgm:pt>
    <dgm:pt modelId="{73683AD5-DA32-4B78-A17C-225C19E10493}">
      <dgm:prSet/>
      <dgm:spPr/>
      <dgm:t>
        <a:bodyPr/>
        <a:lstStyle/>
        <a:p>
          <a:r>
            <a:rPr lang="en-US"/>
            <a:t>Contains the following Modules:</a:t>
          </a:r>
        </a:p>
      </dgm:t>
    </dgm:pt>
    <dgm:pt modelId="{5C427B41-C963-4354-914B-06DEDE1179B7}" type="parTrans" cxnId="{D1608AF4-6C9A-410C-A309-292C89FF96ED}">
      <dgm:prSet/>
      <dgm:spPr/>
      <dgm:t>
        <a:bodyPr/>
        <a:lstStyle/>
        <a:p>
          <a:endParaRPr lang="en-US"/>
        </a:p>
      </dgm:t>
    </dgm:pt>
    <dgm:pt modelId="{24FD32BB-8A2A-493F-83C1-B19E8DC1106E}" type="sibTrans" cxnId="{D1608AF4-6C9A-410C-A309-292C89FF96ED}">
      <dgm:prSet/>
      <dgm:spPr/>
      <dgm:t>
        <a:bodyPr/>
        <a:lstStyle/>
        <a:p>
          <a:endParaRPr lang="en-US"/>
        </a:p>
      </dgm:t>
    </dgm:pt>
    <dgm:pt modelId="{39C6F410-7B4D-4657-8922-E340D0009F7D}">
      <dgm:prSet/>
      <dgm:spPr/>
      <dgm:t>
        <a:bodyPr/>
        <a:lstStyle/>
        <a:p>
          <a:r>
            <a:rPr lang="en-US"/>
            <a:t>Sales</a:t>
          </a:r>
        </a:p>
      </dgm:t>
    </dgm:pt>
    <dgm:pt modelId="{2CE3C5F2-1FB4-4189-BB10-CF2A7333565F}" type="parTrans" cxnId="{89313D70-A16D-4FBF-9198-F787A1FC3B9D}">
      <dgm:prSet/>
      <dgm:spPr/>
      <dgm:t>
        <a:bodyPr/>
        <a:lstStyle/>
        <a:p>
          <a:endParaRPr lang="en-US"/>
        </a:p>
      </dgm:t>
    </dgm:pt>
    <dgm:pt modelId="{0BA1FBB0-5D36-4298-A9A5-ECF263E87030}" type="sibTrans" cxnId="{89313D70-A16D-4FBF-9198-F787A1FC3B9D}">
      <dgm:prSet/>
      <dgm:spPr/>
      <dgm:t>
        <a:bodyPr/>
        <a:lstStyle/>
        <a:p>
          <a:endParaRPr lang="en-US"/>
        </a:p>
      </dgm:t>
    </dgm:pt>
    <dgm:pt modelId="{44F569E0-8C6C-480D-8D40-D7914CB0C85C}">
      <dgm:prSet/>
      <dgm:spPr/>
      <dgm:t>
        <a:bodyPr/>
        <a:lstStyle/>
        <a:p>
          <a:r>
            <a:rPr lang="en-US"/>
            <a:t>Create Special-Orders</a:t>
          </a:r>
        </a:p>
      </dgm:t>
    </dgm:pt>
    <dgm:pt modelId="{EC36AFE3-A23A-439A-AF45-FE96F8ADF756}" type="parTrans" cxnId="{81617312-CCE8-4856-BBE0-9C9C3F3182B8}">
      <dgm:prSet/>
      <dgm:spPr/>
      <dgm:t>
        <a:bodyPr/>
        <a:lstStyle/>
        <a:p>
          <a:endParaRPr lang="en-US"/>
        </a:p>
      </dgm:t>
    </dgm:pt>
    <dgm:pt modelId="{598D5EB9-0302-4B40-BB16-2E1BB709B569}" type="sibTrans" cxnId="{81617312-CCE8-4856-BBE0-9C9C3F3182B8}">
      <dgm:prSet/>
      <dgm:spPr/>
      <dgm:t>
        <a:bodyPr/>
        <a:lstStyle/>
        <a:p>
          <a:endParaRPr lang="en-US"/>
        </a:p>
      </dgm:t>
    </dgm:pt>
    <dgm:pt modelId="{8E167FD8-E3AD-4AD3-AB6C-9F33BB6B14E4}">
      <dgm:prSet/>
      <dgm:spPr/>
      <dgm:t>
        <a:bodyPr/>
        <a:lstStyle/>
        <a:p>
          <a:r>
            <a:rPr lang="en-US"/>
            <a:t>Special-Order Maintenance</a:t>
          </a:r>
        </a:p>
      </dgm:t>
    </dgm:pt>
    <dgm:pt modelId="{1C793E5B-6CAF-4A68-8B96-DFAEE52160FC}" type="parTrans" cxnId="{1E2CA666-22A4-4584-9CE9-A43D39B89904}">
      <dgm:prSet/>
      <dgm:spPr/>
      <dgm:t>
        <a:bodyPr/>
        <a:lstStyle/>
        <a:p>
          <a:endParaRPr lang="en-US"/>
        </a:p>
      </dgm:t>
    </dgm:pt>
    <dgm:pt modelId="{923A2260-0636-461E-AEDD-E6B3DD158831}" type="sibTrans" cxnId="{1E2CA666-22A4-4584-9CE9-A43D39B89904}">
      <dgm:prSet/>
      <dgm:spPr/>
      <dgm:t>
        <a:bodyPr/>
        <a:lstStyle/>
        <a:p>
          <a:endParaRPr lang="en-US"/>
        </a:p>
      </dgm:t>
    </dgm:pt>
    <dgm:pt modelId="{A4611495-2436-4070-AC8E-1112C92024FA}" type="pres">
      <dgm:prSet presAssocID="{33FBA553-5E4E-4B72-B086-69F556C93E4D}" presName="linear" presStyleCnt="0">
        <dgm:presLayoutVars>
          <dgm:dir/>
          <dgm:animLvl val="lvl"/>
          <dgm:resizeHandles val="exact"/>
        </dgm:presLayoutVars>
      </dgm:prSet>
      <dgm:spPr/>
    </dgm:pt>
    <dgm:pt modelId="{B55778E6-F702-4B2F-AB8C-943C24C811CD}" type="pres">
      <dgm:prSet presAssocID="{A48180A0-9BDA-4308-BE7B-3FC243EDE172}" presName="parentLin" presStyleCnt="0"/>
      <dgm:spPr/>
    </dgm:pt>
    <dgm:pt modelId="{AD27A2F7-5BB1-4A27-9F24-2271776446AB}" type="pres">
      <dgm:prSet presAssocID="{A48180A0-9BDA-4308-BE7B-3FC243EDE172}" presName="parentLeftMargin" presStyleLbl="node1" presStyleIdx="0" presStyleCnt="4"/>
      <dgm:spPr/>
    </dgm:pt>
    <dgm:pt modelId="{C6B26A86-E1DF-4B08-95D9-E5439B9BA329}" type="pres">
      <dgm:prSet presAssocID="{A48180A0-9BDA-4308-BE7B-3FC243EDE172}" presName="parentText" presStyleLbl="node1" presStyleIdx="0" presStyleCnt="4">
        <dgm:presLayoutVars>
          <dgm:chMax val="0"/>
          <dgm:bulletEnabled val="1"/>
        </dgm:presLayoutVars>
      </dgm:prSet>
      <dgm:spPr/>
    </dgm:pt>
    <dgm:pt modelId="{4318ACD4-52AD-4D51-8C8A-D4120758FA20}" type="pres">
      <dgm:prSet presAssocID="{A48180A0-9BDA-4308-BE7B-3FC243EDE172}" presName="negativeSpace" presStyleCnt="0"/>
      <dgm:spPr/>
    </dgm:pt>
    <dgm:pt modelId="{0621EEA9-450D-4F6D-BB61-5FA9D1069D52}" type="pres">
      <dgm:prSet presAssocID="{A48180A0-9BDA-4308-BE7B-3FC243EDE172}" presName="childText" presStyleLbl="conFgAcc1" presStyleIdx="0" presStyleCnt="4">
        <dgm:presLayoutVars>
          <dgm:bulletEnabled val="1"/>
        </dgm:presLayoutVars>
      </dgm:prSet>
      <dgm:spPr/>
    </dgm:pt>
    <dgm:pt modelId="{8A75BE63-A9BF-4EB7-9141-F5268C968F2B}" type="pres">
      <dgm:prSet presAssocID="{308D5929-0DDE-43A5-BFF5-7A48AC3118E2}" presName="spaceBetweenRectangles" presStyleCnt="0"/>
      <dgm:spPr/>
    </dgm:pt>
    <dgm:pt modelId="{BFF4B1D0-308B-4ED1-9237-8CF59786E187}" type="pres">
      <dgm:prSet presAssocID="{2539C8D9-560E-45EC-A846-65F386BDEBD9}" presName="parentLin" presStyleCnt="0"/>
      <dgm:spPr/>
    </dgm:pt>
    <dgm:pt modelId="{D7D4E309-629B-4457-9E1F-2FA6C9E70097}" type="pres">
      <dgm:prSet presAssocID="{2539C8D9-560E-45EC-A846-65F386BDEBD9}" presName="parentLeftMargin" presStyleLbl="node1" presStyleIdx="0" presStyleCnt="4"/>
      <dgm:spPr/>
    </dgm:pt>
    <dgm:pt modelId="{661A25F6-D5C5-4872-8D19-9ED6ED6530A0}" type="pres">
      <dgm:prSet presAssocID="{2539C8D9-560E-45EC-A846-65F386BDEBD9}" presName="parentText" presStyleLbl="node1" presStyleIdx="1" presStyleCnt="4">
        <dgm:presLayoutVars>
          <dgm:chMax val="0"/>
          <dgm:bulletEnabled val="1"/>
        </dgm:presLayoutVars>
      </dgm:prSet>
      <dgm:spPr/>
    </dgm:pt>
    <dgm:pt modelId="{337CB3EC-AECB-4D36-9D32-EEF240331186}" type="pres">
      <dgm:prSet presAssocID="{2539C8D9-560E-45EC-A846-65F386BDEBD9}" presName="negativeSpace" presStyleCnt="0"/>
      <dgm:spPr/>
    </dgm:pt>
    <dgm:pt modelId="{D6E301B3-E23E-4F63-B613-7BE0E1DB76CA}" type="pres">
      <dgm:prSet presAssocID="{2539C8D9-560E-45EC-A846-65F386BDEBD9}" presName="childText" presStyleLbl="conFgAcc1" presStyleIdx="1" presStyleCnt="4">
        <dgm:presLayoutVars>
          <dgm:bulletEnabled val="1"/>
        </dgm:presLayoutVars>
      </dgm:prSet>
      <dgm:spPr/>
    </dgm:pt>
    <dgm:pt modelId="{26ECBA61-2507-4595-B5F5-E62CB53C00A4}" type="pres">
      <dgm:prSet presAssocID="{32A77155-0CEC-4F8E-84AE-CB33027676B3}" presName="spaceBetweenRectangles" presStyleCnt="0"/>
      <dgm:spPr/>
    </dgm:pt>
    <dgm:pt modelId="{1F92B819-3ADF-4606-AF97-73516B01C385}" type="pres">
      <dgm:prSet presAssocID="{EE76C942-4974-4F24-A6F8-1B18B2D703DE}" presName="parentLin" presStyleCnt="0"/>
      <dgm:spPr/>
    </dgm:pt>
    <dgm:pt modelId="{139D486D-89F8-4A5E-99ED-B873D2F0A223}" type="pres">
      <dgm:prSet presAssocID="{EE76C942-4974-4F24-A6F8-1B18B2D703DE}" presName="parentLeftMargin" presStyleLbl="node1" presStyleIdx="1" presStyleCnt="4"/>
      <dgm:spPr/>
    </dgm:pt>
    <dgm:pt modelId="{50485A80-9DA5-462B-A17A-702A0E032351}" type="pres">
      <dgm:prSet presAssocID="{EE76C942-4974-4F24-A6F8-1B18B2D703DE}" presName="parentText" presStyleLbl="node1" presStyleIdx="2" presStyleCnt="4">
        <dgm:presLayoutVars>
          <dgm:chMax val="0"/>
          <dgm:bulletEnabled val="1"/>
        </dgm:presLayoutVars>
      </dgm:prSet>
      <dgm:spPr/>
    </dgm:pt>
    <dgm:pt modelId="{278F6C55-626F-4082-A4DF-C26F6EC59B6C}" type="pres">
      <dgm:prSet presAssocID="{EE76C942-4974-4F24-A6F8-1B18B2D703DE}" presName="negativeSpace" presStyleCnt="0"/>
      <dgm:spPr/>
    </dgm:pt>
    <dgm:pt modelId="{5C368457-53E5-4158-A1B7-07E1FF1CF28C}" type="pres">
      <dgm:prSet presAssocID="{EE76C942-4974-4F24-A6F8-1B18B2D703DE}" presName="childText" presStyleLbl="conFgAcc1" presStyleIdx="2" presStyleCnt="4">
        <dgm:presLayoutVars>
          <dgm:bulletEnabled val="1"/>
        </dgm:presLayoutVars>
      </dgm:prSet>
      <dgm:spPr/>
    </dgm:pt>
    <dgm:pt modelId="{81F229C9-6B40-4038-A450-77665194D02B}" type="pres">
      <dgm:prSet presAssocID="{DAE1904E-3C9E-485C-8643-5BC7CCBD6B6F}" presName="spaceBetweenRectangles" presStyleCnt="0"/>
      <dgm:spPr/>
    </dgm:pt>
    <dgm:pt modelId="{0810720B-7697-4D04-8730-CFB690DA6A99}" type="pres">
      <dgm:prSet presAssocID="{73683AD5-DA32-4B78-A17C-225C19E10493}" presName="parentLin" presStyleCnt="0"/>
      <dgm:spPr/>
    </dgm:pt>
    <dgm:pt modelId="{6BCC42EF-F234-4E8F-9ADC-F61B554A8E73}" type="pres">
      <dgm:prSet presAssocID="{73683AD5-DA32-4B78-A17C-225C19E10493}" presName="parentLeftMargin" presStyleLbl="node1" presStyleIdx="2" presStyleCnt="4"/>
      <dgm:spPr/>
    </dgm:pt>
    <dgm:pt modelId="{29A827B6-E495-41F6-B84D-8B409055F483}" type="pres">
      <dgm:prSet presAssocID="{73683AD5-DA32-4B78-A17C-225C19E10493}" presName="parentText" presStyleLbl="node1" presStyleIdx="3" presStyleCnt="4">
        <dgm:presLayoutVars>
          <dgm:chMax val="0"/>
          <dgm:bulletEnabled val="1"/>
        </dgm:presLayoutVars>
      </dgm:prSet>
      <dgm:spPr/>
    </dgm:pt>
    <dgm:pt modelId="{459FCC46-9E58-4925-8EB7-BCF6C5A2CDCA}" type="pres">
      <dgm:prSet presAssocID="{73683AD5-DA32-4B78-A17C-225C19E10493}" presName="negativeSpace" presStyleCnt="0"/>
      <dgm:spPr/>
    </dgm:pt>
    <dgm:pt modelId="{B41F5BD6-FE02-4407-8CEA-5515A7DBDC88}" type="pres">
      <dgm:prSet presAssocID="{73683AD5-DA32-4B78-A17C-225C19E10493}" presName="childText" presStyleLbl="conFgAcc1" presStyleIdx="3" presStyleCnt="4">
        <dgm:presLayoutVars>
          <dgm:bulletEnabled val="1"/>
        </dgm:presLayoutVars>
      </dgm:prSet>
      <dgm:spPr/>
    </dgm:pt>
  </dgm:ptLst>
  <dgm:cxnLst>
    <dgm:cxn modelId="{63E46202-9107-4945-AEFD-226EC783714E}" type="presOf" srcId="{8E167FD8-E3AD-4AD3-AB6C-9F33BB6B14E4}" destId="{B41F5BD6-FE02-4407-8CEA-5515A7DBDC88}" srcOrd="0" destOrd="2" presId="urn:microsoft.com/office/officeart/2005/8/layout/list1"/>
    <dgm:cxn modelId="{81617312-CCE8-4856-BBE0-9C9C3F3182B8}" srcId="{73683AD5-DA32-4B78-A17C-225C19E10493}" destId="{44F569E0-8C6C-480D-8D40-D7914CB0C85C}" srcOrd="1" destOrd="0" parTransId="{EC36AFE3-A23A-439A-AF45-FE96F8ADF756}" sibTransId="{598D5EB9-0302-4B40-BB16-2E1BB709B569}"/>
    <dgm:cxn modelId="{96522C37-4233-4623-B8FF-65FA334DDCCD}" type="presOf" srcId="{EE76C942-4974-4F24-A6F8-1B18B2D703DE}" destId="{139D486D-89F8-4A5E-99ED-B873D2F0A223}" srcOrd="0" destOrd="0" presId="urn:microsoft.com/office/officeart/2005/8/layout/list1"/>
    <dgm:cxn modelId="{1E2CA666-22A4-4584-9CE9-A43D39B89904}" srcId="{73683AD5-DA32-4B78-A17C-225C19E10493}" destId="{8E167FD8-E3AD-4AD3-AB6C-9F33BB6B14E4}" srcOrd="2" destOrd="0" parTransId="{1C793E5B-6CAF-4A68-8B96-DFAEE52160FC}" sibTransId="{923A2260-0636-461E-AEDD-E6B3DD158831}"/>
    <dgm:cxn modelId="{5B8FF067-3769-47C7-A092-E13BDFD69A61}" type="presOf" srcId="{A48180A0-9BDA-4308-BE7B-3FC243EDE172}" destId="{C6B26A86-E1DF-4B08-95D9-E5439B9BA329}" srcOrd="1" destOrd="0" presId="urn:microsoft.com/office/officeart/2005/8/layout/list1"/>
    <dgm:cxn modelId="{89313D70-A16D-4FBF-9198-F787A1FC3B9D}" srcId="{73683AD5-DA32-4B78-A17C-225C19E10493}" destId="{39C6F410-7B4D-4657-8922-E340D0009F7D}" srcOrd="0" destOrd="0" parTransId="{2CE3C5F2-1FB4-4189-BB10-CF2A7333565F}" sibTransId="{0BA1FBB0-5D36-4298-A9A5-ECF263E87030}"/>
    <dgm:cxn modelId="{BA3B8053-71A5-4EF0-A066-7348938EBC75}" type="presOf" srcId="{EE76C942-4974-4F24-A6F8-1B18B2D703DE}" destId="{50485A80-9DA5-462B-A17A-702A0E032351}" srcOrd="1" destOrd="0" presId="urn:microsoft.com/office/officeart/2005/8/layout/list1"/>
    <dgm:cxn modelId="{9FA5837A-CDFA-466C-9104-EEA69DCCD937}" type="presOf" srcId="{73683AD5-DA32-4B78-A17C-225C19E10493}" destId="{29A827B6-E495-41F6-B84D-8B409055F483}" srcOrd="1" destOrd="0" presId="urn:microsoft.com/office/officeart/2005/8/layout/list1"/>
    <dgm:cxn modelId="{6F1A3395-F264-47E1-AED6-60B25D5316B3}" type="presOf" srcId="{44F569E0-8C6C-480D-8D40-D7914CB0C85C}" destId="{B41F5BD6-FE02-4407-8CEA-5515A7DBDC88}" srcOrd="0" destOrd="1" presId="urn:microsoft.com/office/officeart/2005/8/layout/list1"/>
    <dgm:cxn modelId="{EEFA46B5-666A-4349-B9C7-80E0A7646515}" srcId="{33FBA553-5E4E-4B72-B086-69F556C93E4D}" destId="{EE76C942-4974-4F24-A6F8-1B18B2D703DE}" srcOrd="2" destOrd="0" parTransId="{AEA0AB0E-6EC9-4231-ADA1-D999FEBF19BB}" sibTransId="{DAE1904E-3C9E-485C-8643-5BC7CCBD6B6F}"/>
    <dgm:cxn modelId="{5A2671C4-4059-4106-B721-5E2CA6DAF5AA}" type="presOf" srcId="{33FBA553-5E4E-4B72-B086-69F556C93E4D}" destId="{A4611495-2436-4070-AC8E-1112C92024FA}" srcOrd="0" destOrd="0" presId="urn:microsoft.com/office/officeart/2005/8/layout/list1"/>
    <dgm:cxn modelId="{0B6F95CB-3083-4555-8716-94C5EB81BCE9}" srcId="{33FBA553-5E4E-4B72-B086-69F556C93E4D}" destId="{2539C8D9-560E-45EC-A846-65F386BDEBD9}" srcOrd="1" destOrd="0" parTransId="{6C34D99E-7530-4224-884C-78C252AE7D9A}" sibTransId="{32A77155-0CEC-4F8E-84AE-CB33027676B3}"/>
    <dgm:cxn modelId="{F3936FCC-A65C-4D0E-934E-6BDF29F5723B}" type="presOf" srcId="{A48180A0-9BDA-4308-BE7B-3FC243EDE172}" destId="{AD27A2F7-5BB1-4A27-9F24-2271776446AB}" srcOrd="0" destOrd="0" presId="urn:microsoft.com/office/officeart/2005/8/layout/list1"/>
    <dgm:cxn modelId="{E74956CF-4C2C-4EE7-974F-16108289D98E}" type="presOf" srcId="{39C6F410-7B4D-4657-8922-E340D0009F7D}" destId="{B41F5BD6-FE02-4407-8CEA-5515A7DBDC88}" srcOrd="0" destOrd="0" presId="urn:microsoft.com/office/officeart/2005/8/layout/list1"/>
    <dgm:cxn modelId="{C950ACD2-88E1-4144-857F-E006D574DD1D}" type="presOf" srcId="{73683AD5-DA32-4B78-A17C-225C19E10493}" destId="{6BCC42EF-F234-4E8F-9ADC-F61B554A8E73}" srcOrd="0" destOrd="0" presId="urn:microsoft.com/office/officeart/2005/8/layout/list1"/>
    <dgm:cxn modelId="{C138B2DB-BF04-4E3E-A885-0B8DCADC55C4}" srcId="{33FBA553-5E4E-4B72-B086-69F556C93E4D}" destId="{A48180A0-9BDA-4308-BE7B-3FC243EDE172}" srcOrd="0" destOrd="0" parTransId="{BE5296AD-92CC-4E54-9445-7EE424A32E83}" sibTransId="{308D5929-0DDE-43A5-BFF5-7A48AC3118E2}"/>
    <dgm:cxn modelId="{A496C4EB-91D3-4ED7-9707-9E7F8527BFCC}" type="presOf" srcId="{2539C8D9-560E-45EC-A846-65F386BDEBD9}" destId="{D7D4E309-629B-4457-9E1F-2FA6C9E70097}" srcOrd="0" destOrd="0" presId="urn:microsoft.com/office/officeart/2005/8/layout/list1"/>
    <dgm:cxn modelId="{D1608AF4-6C9A-410C-A309-292C89FF96ED}" srcId="{33FBA553-5E4E-4B72-B086-69F556C93E4D}" destId="{73683AD5-DA32-4B78-A17C-225C19E10493}" srcOrd="3" destOrd="0" parTransId="{5C427B41-C963-4354-914B-06DEDE1179B7}" sibTransId="{24FD32BB-8A2A-493F-83C1-B19E8DC1106E}"/>
    <dgm:cxn modelId="{8F4F7DF5-301D-4574-A1E4-DF8B471ADB22}" type="presOf" srcId="{2539C8D9-560E-45EC-A846-65F386BDEBD9}" destId="{661A25F6-D5C5-4872-8D19-9ED6ED6530A0}" srcOrd="1" destOrd="0" presId="urn:microsoft.com/office/officeart/2005/8/layout/list1"/>
    <dgm:cxn modelId="{5D84DFD8-3888-4B22-B55A-0B93C9BC8F96}" type="presParOf" srcId="{A4611495-2436-4070-AC8E-1112C92024FA}" destId="{B55778E6-F702-4B2F-AB8C-943C24C811CD}" srcOrd="0" destOrd="0" presId="urn:microsoft.com/office/officeart/2005/8/layout/list1"/>
    <dgm:cxn modelId="{E694C691-1E71-425D-9232-B36C326A57FD}" type="presParOf" srcId="{B55778E6-F702-4B2F-AB8C-943C24C811CD}" destId="{AD27A2F7-5BB1-4A27-9F24-2271776446AB}" srcOrd="0" destOrd="0" presId="urn:microsoft.com/office/officeart/2005/8/layout/list1"/>
    <dgm:cxn modelId="{B97D010E-6A64-4D3F-A236-5837BAB9BC60}" type="presParOf" srcId="{B55778E6-F702-4B2F-AB8C-943C24C811CD}" destId="{C6B26A86-E1DF-4B08-95D9-E5439B9BA329}" srcOrd="1" destOrd="0" presId="urn:microsoft.com/office/officeart/2005/8/layout/list1"/>
    <dgm:cxn modelId="{F7C76A42-E23E-4190-9654-F905AB73CD51}" type="presParOf" srcId="{A4611495-2436-4070-AC8E-1112C92024FA}" destId="{4318ACD4-52AD-4D51-8C8A-D4120758FA20}" srcOrd="1" destOrd="0" presId="urn:microsoft.com/office/officeart/2005/8/layout/list1"/>
    <dgm:cxn modelId="{C13CA0BD-465F-4741-830A-8BAB787F0649}" type="presParOf" srcId="{A4611495-2436-4070-AC8E-1112C92024FA}" destId="{0621EEA9-450D-4F6D-BB61-5FA9D1069D52}" srcOrd="2" destOrd="0" presId="urn:microsoft.com/office/officeart/2005/8/layout/list1"/>
    <dgm:cxn modelId="{5AC95E19-F649-43BE-81F8-A91EC28DDDC1}" type="presParOf" srcId="{A4611495-2436-4070-AC8E-1112C92024FA}" destId="{8A75BE63-A9BF-4EB7-9141-F5268C968F2B}" srcOrd="3" destOrd="0" presId="urn:microsoft.com/office/officeart/2005/8/layout/list1"/>
    <dgm:cxn modelId="{2C8CB6FB-B4FB-4806-84BC-F5CACA37B57C}" type="presParOf" srcId="{A4611495-2436-4070-AC8E-1112C92024FA}" destId="{BFF4B1D0-308B-4ED1-9237-8CF59786E187}" srcOrd="4" destOrd="0" presId="urn:microsoft.com/office/officeart/2005/8/layout/list1"/>
    <dgm:cxn modelId="{CE63C035-A21A-4021-BA32-EC0962C8F6A9}" type="presParOf" srcId="{BFF4B1D0-308B-4ED1-9237-8CF59786E187}" destId="{D7D4E309-629B-4457-9E1F-2FA6C9E70097}" srcOrd="0" destOrd="0" presId="urn:microsoft.com/office/officeart/2005/8/layout/list1"/>
    <dgm:cxn modelId="{2C8BE50D-819F-4EC9-B18A-CB91C5078228}" type="presParOf" srcId="{BFF4B1D0-308B-4ED1-9237-8CF59786E187}" destId="{661A25F6-D5C5-4872-8D19-9ED6ED6530A0}" srcOrd="1" destOrd="0" presId="urn:microsoft.com/office/officeart/2005/8/layout/list1"/>
    <dgm:cxn modelId="{354AFF88-77B6-487E-8092-57370EA0445B}" type="presParOf" srcId="{A4611495-2436-4070-AC8E-1112C92024FA}" destId="{337CB3EC-AECB-4D36-9D32-EEF240331186}" srcOrd="5" destOrd="0" presId="urn:microsoft.com/office/officeart/2005/8/layout/list1"/>
    <dgm:cxn modelId="{DE12075D-D895-4A8B-8020-B0AB8C19906B}" type="presParOf" srcId="{A4611495-2436-4070-AC8E-1112C92024FA}" destId="{D6E301B3-E23E-4F63-B613-7BE0E1DB76CA}" srcOrd="6" destOrd="0" presId="urn:microsoft.com/office/officeart/2005/8/layout/list1"/>
    <dgm:cxn modelId="{19880480-CDDA-46C9-9C49-CD088C42D02B}" type="presParOf" srcId="{A4611495-2436-4070-AC8E-1112C92024FA}" destId="{26ECBA61-2507-4595-B5F5-E62CB53C00A4}" srcOrd="7" destOrd="0" presId="urn:microsoft.com/office/officeart/2005/8/layout/list1"/>
    <dgm:cxn modelId="{E6CA92A4-6444-43A6-815A-E039DA9F9B67}" type="presParOf" srcId="{A4611495-2436-4070-AC8E-1112C92024FA}" destId="{1F92B819-3ADF-4606-AF97-73516B01C385}" srcOrd="8" destOrd="0" presId="urn:microsoft.com/office/officeart/2005/8/layout/list1"/>
    <dgm:cxn modelId="{DDAED1C0-7AAA-4850-95DA-FE548843041C}" type="presParOf" srcId="{1F92B819-3ADF-4606-AF97-73516B01C385}" destId="{139D486D-89F8-4A5E-99ED-B873D2F0A223}" srcOrd="0" destOrd="0" presId="urn:microsoft.com/office/officeart/2005/8/layout/list1"/>
    <dgm:cxn modelId="{4CA0F65A-0EFB-4BC3-8C7A-FA10BBE1EBC9}" type="presParOf" srcId="{1F92B819-3ADF-4606-AF97-73516B01C385}" destId="{50485A80-9DA5-462B-A17A-702A0E032351}" srcOrd="1" destOrd="0" presId="urn:microsoft.com/office/officeart/2005/8/layout/list1"/>
    <dgm:cxn modelId="{6605DE21-5BE6-490B-B82B-C5D31B28D521}" type="presParOf" srcId="{A4611495-2436-4070-AC8E-1112C92024FA}" destId="{278F6C55-626F-4082-A4DF-C26F6EC59B6C}" srcOrd="9" destOrd="0" presId="urn:microsoft.com/office/officeart/2005/8/layout/list1"/>
    <dgm:cxn modelId="{EAC3F528-CDFB-4D5E-B3BA-52F634FA7C12}" type="presParOf" srcId="{A4611495-2436-4070-AC8E-1112C92024FA}" destId="{5C368457-53E5-4158-A1B7-07E1FF1CF28C}" srcOrd="10" destOrd="0" presId="urn:microsoft.com/office/officeart/2005/8/layout/list1"/>
    <dgm:cxn modelId="{72D4A035-C12E-4975-B4AE-BC1F670D8C61}" type="presParOf" srcId="{A4611495-2436-4070-AC8E-1112C92024FA}" destId="{81F229C9-6B40-4038-A450-77665194D02B}" srcOrd="11" destOrd="0" presId="urn:microsoft.com/office/officeart/2005/8/layout/list1"/>
    <dgm:cxn modelId="{08640BAA-C020-4397-88C9-818F524886D9}" type="presParOf" srcId="{A4611495-2436-4070-AC8E-1112C92024FA}" destId="{0810720B-7697-4D04-8730-CFB690DA6A99}" srcOrd="12" destOrd="0" presId="urn:microsoft.com/office/officeart/2005/8/layout/list1"/>
    <dgm:cxn modelId="{887D5F81-C129-4B0B-9E3F-45A9D5795209}" type="presParOf" srcId="{0810720B-7697-4D04-8730-CFB690DA6A99}" destId="{6BCC42EF-F234-4E8F-9ADC-F61B554A8E73}" srcOrd="0" destOrd="0" presId="urn:microsoft.com/office/officeart/2005/8/layout/list1"/>
    <dgm:cxn modelId="{04310125-06F0-4524-A3F3-369EF6F5C622}" type="presParOf" srcId="{0810720B-7697-4D04-8730-CFB690DA6A99}" destId="{29A827B6-E495-41F6-B84D-8B409055F483}" srcOrd="1" destOrd="0" presId="urn:microsoft.com/office/officeart/2005/8/layout/list1"/>
    <dgm:cxn modelId="{0EB2C463-1F51-44D4-B939-264579C1A191}" type="presParOf" srcId="{A4611495-2436-4070-AC8E-1112C92024FA}" destId="{459FCC46-9E58-4925-8EB7-BCF6C5A2CDCA}" srcOrd="13" destOrd="0" presId="urn:microsoft.com/office/officeart/2005/8/layout/list1"/>
    <dgm:cxn modelId="{A8B2F1A8-1CB1-412A-AEF3-E5B618979347}" type="presParOf" srcId="{A4611495-2436-4070-AC8E-1112C92024FA}" destId="{B41F5BD6-FE02-4407-8CEA-5515A7DBDC8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D16A70-CAFD-48BE-8469-1D1A7F3FFB6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E02C22A-A535-4BA3-8A0D-3EC9FF09BFA7}">
      <dgm:prSet/>
      <dgm:spPr/>
      <dgm:t>
        <a:bodyPr/>
        <a:lstStyle/>
        <a:p>
          <a:r>
            <a:rPr lang="en-US" b="0" i="0"/>
            <a:t>Unit Test </a:t>
          </a:r>
          <a:endParaRPr lang="en-US"/>
        </a:p>
      </dgm:t>
    </dgm:pt>
    <dgm:pt modelId="{F140B3E8-0069-49E0-BBDC-5D5F1A736BA5}" type="parTrans" cxnId="{B0ED38EE-1C0B-4755-BE0A-110AB995CA97}">
      <dgm:prSet/>
      <dgm:spPr/>
      <dgm:t>
        <a:bodyPr/>
        <a:lstStyle/>
        <a:p>
          <a:endParaRPr lang="en-US"/>
        </a:p>
      </dgm:t>
    </dgm:pt>
    <dgm:pt modelId="{12226E37-D822-4F0D-8969-D19641DE7AA8}" type="sibTrans" cxnId="{B0ED38EE-1C0B-4755-BE0A-110AB995CA97}">
      <dgm:prSet/>
      <dgm:spPr/>
      <dgm:t>
        <a:bodyPr/>
        <a:lstStyle/>
        <a:p>
          <a:endParaRPr lang="en-US"/>
        </a:p>
      </dgm:t>
    </dgm:pt>
    <dgm:pt modelId="{01D0C590-F6BE-424F-861F-FC957630BA02}">
      <dgm:prSet/>
      <dgm:spPr/>
      <dgm:t>
        <a:bodyPr/>
        <a:lstStyle/>
        <a:p>
          <a:r>
            <a:rPr lang="en-US" b="0" i="0"/>
            <a:t>Manual Test Scripts</a:t>
          </a:r>
          <a:endParaRPr lang="en-US"/>
        </a:p>
      </dgm:t>
    </dgm:pt>
    <dgm:pt modelId="{F87CA2E8-8E94-42F4-9CB0-5C17970DAAAD}" type="parTrans" cxnId="{8854BAD5-3BA2-40FD-A213-3078375EBB66}">
      <dgm:prSet/>
      <dgm:spPr/>
      <dgm:t>
        <a:bodyPr/>
        <a:lstStyle/>
        <a:p>
          <a:endParaRPr lang="en-US"/>
        </a:p>
      </dgm:t>
    </dgm:pt>
    <dgm:pt modelId="{C14D7F89-3F9B-4BF7-B79D-DD2BE666CA7A}" type="sibTrans" cxnId="{8854BAD5-3BA2-40FD-A213-3078375EBB66}">
      <dgm:prSet/>
      <dgm:spPr/>
      <dgm:t>
        <a:bodyPr/>
        <a:lstStyle/>
        <a:p>
          <a:endParaRPr lang="en-US"/>
        </a:p>
      </dgm:t>
    </dgm:pt>
    <dgm:pt modelId="{77EA5617-7D19-41D6-91BB-AC6BD572A136}">
      <dgm:prSet/>
      <dgm:spPr/>
      <dgm:t>
        <a:bodyPr/>
        <a:lstStyle/>
        <a:p>
          <a:r>
            <a:rPr lang="en-US" b="0" i="0"/>
            <a:t>System Integration Testing</a:t>
          </a:r>
          <a:endParaRPr lang="en-US"/>
        </a:p>
      </dgm:t>
    </dgm:pt>
    <dgm:pt modelId="{A1E04B4A-EA11-40CF-B56D-674BB99D55DC}" type="parTrans" cxnId="{5D585AEB-F1AD-4616-95A1-0B5020140BBB}">
      <dgm:prSet/>
      <dgm:spPr/>
      <dgm:t>
        <a:bodyPr/>
        <a:lstStyle/>
        <a:p>
          <a:endParaRPr lang="en-US"/>
        </a:p>
      </dgm:t>
    </dgm:pt>
    <dgm:pt modelId="{8DAFB063-CCCB-44C9-9C02-8B70DDCC38C2}" type="sibTrans" cxnId="{5D585AEB-F1AD-4616-95A1-0B5020140BBB}">
      <dgm:prSet/>
      <dgm:spPr/>
      <dgm:t>
        <a:bodyPr/>
        <a:lstStyle/>
        <a:p>
          <a:endParaRPr lang="en-US"/>
        </a:p>
      </dgm:t>
    </dgm:pt>
    <dgm:pt modelId="{F2B64373-75B4-4B59-9DDD-21A04FD2CAA7}">
      <dgm:prSet/>
      <dgm:spPr/>
      <dgm:t>
        <a:bodyPr/>
        <a:lstStyle/>
        <a:p>
          <a:r>
            <a:rPr lang="en-US" b="0" i="0"/>
            <a:t>Regression Testing</a:t>
          </a:r>
          <a:endParaRPr lang="en-US"/>
        </a:p>
      </dgm:t>
    </dgm:pt>
    <dgm:pt modelId="{FDDC9387-243E-4630-BE33-2305CBDAFA6C}" type="parTrans" cxnId="{EA2A1DEC-922C-4AE8-8468-E4368528F07B}">
      <dgm:prSet/>
      <dgm:spPr/>
      <dgm:t>
        <a:bodyPr/>
        <a:lstStyle/>
        <a:p>
          <a:endParaRPr lang="en-US"/>
        </a:p>
      </dgm:t>
    </dgm:pt>
    <dgm:pt modelId="{E8BE95D1-6F9C-4749-98C7-8F6A4BBE113C}" type="sibTrans" cxnId="{EA2A1DEC-922C-4AE8-8468-E4368528F07B}">
      <dgm:prSet/>
      <dgm:spPr/>
      <dgm:t>
        <a:bodyPr/>
        <a:lstStyle/>
        <a:p>
          <a:endParaRPr lang="en-US"/>
        </a:p>
      </dgm:t>
    </dgm:pt>
    <dgm:pt modelId="{DCAE0769-3679-4B90-AC94-08771D7A1937}">
      <dgm:prSet/>
      <dgm:spPr/>
      <dgm:t>
        <a:bodyPr/>
        <a:lstStyle/>
        <a:p>
          <a:r>
            <a:rPr lang="en-US" b="0" i="0"/>
            <a:t>User Acceptance Testing (UAT)</a:t>
          </a:r>
          <a:endParaRPr lang="en-US"/>
        </a:p>
      </dgm:t>
    </dgm:pt>
    <dgm:pt modelId="{1D935951-7EE1-498B-BD7F-92995227DC04}" type="parTrans" cxnId="{7CBDF7F3-66A0-4B30-B684-1288F47439EB}">
      <dgm:prSet/>
      <dgm:spPr/>
      <dgm:t>
        <a:bodyPr/>
        <a:lstStyle/>
        <a:p>
          <a:endParaRPr lang="en-US"/>
        </a:p>
      </dgm:t>
    </dgm:pt>
    <dgm:pt modelId="{138DCF8F-1919-4A07-86CD-42116473D63E}" type="sibTrans" cxnId="{7CBDF7F3-66A0-4B30-B684-1288F47439EB}">
      <dgm:prSet/>
      <dgm:spPr/>
      <dgm:t>
        <a:bodyPr/>
        <a:lstStyle/>
        <a:p>
          <a:endParaRPr lang="en-US"/>
        </a:p>
      </dgm:t>
    </dgm:pt>
    <dgm:pt modelId="{9BEB2D40-EDB5-4936-9DB4-2CA83015EF09}" type="pres">
      <dgm:prSet presAssocID="{41D16A70-CAFD-48BE-8469-1D1A7F3FFB6A}" presName="linear" presStyleCnt="0">
        <dgm:presLayoutVars>
          <dgm:animLvl val="lvl"/>
          <dgm:resizeHandles val="exact"/>
        </dgm:presLayoutVars>
      </dgm:prSet>
      <dgm:spPr/>
    </dgm:pt>
    <dgm:pt modelId="{BF0D9FD3-7831-40A1-BE4F-2C710FB77FC5}" type="pres">
      <dgm:prSet presAssocID="{9E02C22A-A535-4BA3-8A0D-3EC9FF09BFA7}" presName="parentText" presStyleLbl="node1" presStyleIdx="0" presStyleCnt="4">
        <dgm:presLayoutVars>
          <dgm:chMax val="0"/>
          <dgm:bulletEnabled val="1"/>
        </dgm:presLayoutVars>
      </dgm:prSet>
      <dgm:spPr/>
    </dgm:pt>
    <dgm:pt modelId="{015464BC-C59D-4CDB-BD99-320A5B87E80A}" type="pres">
      <dgm:prSet presAssocID="{9E02C22A-A535-4BA3-8A0D-3EC9FF09BFA7}" presName="childText" presStyleLbl="revTx" presStyleIdx="0" presStyleCnt="1">
        <dgm:presLayoutVars>
          <dgm:bulletEnabled val="1"/>
        </dgm:presLayoutVars>
      </dgm:prSet>
      <dgm:spPr/>
    </dgm:pt>
    <dgm:pt modelId="{780C37FF-D6D3-4425-8C49-F5A62A2EA913}" type="pres">
      <dgm:prSet presAssocID="{77EA5617-7D19-41D6-91BB-AC6BD572A136}" presName="parentText" presStyleLbl="node1" presStyleIdx="1" presStyleCnt="4">
        <dgm:presLayoutVars>
          <dgm:chMax val="0"/>
          <dgm:bulletEnabled val="1"/>
        </dgm:presLayoutVars>
      </dgm:prSet>
      <dgm:spPr/>
    </dgm:pt>
    <dgm:pt modelId="{146B1670-5710-44DA-B185-4031C62205AF}" type="pres">
      <dgm:prSet presAssocID="{8DAFB063-CCCB-44C9-9C02-8B70DDCC38C2}" presName="spacer" presStyleCnt="0"/>
      <dgm:spPr/>
    </dgm:pt>
    <dgm:pt modelId="{3E25051B-A2F5-4571-9311-19B42FE77E00}" type="pres">
      <dgm:prSet presAssocID="{F2B64373-75B4-4B59-9DDD-21A04FD2CAA7}" presName="parentText" presStyleLbl="node1" presStyleIdx="2" presStyleCnt="4">
        <dgm:presLayoutVars>
          <dgm:chMax val="0"/>
          <dgm:bulletEnabled val="1"/>
        </dgm:presLayoutVars>
      </dgm:prSet>
      <dgm:spPr/>
    </dgm:pt>
    <dgm:pt modelId="{B18DE3F1-E325-41EC-ACCD-1B33E89170D9}" type="pres">
      <dgm:prSet presAssocID="{E8BE95D1-6F9C-4749-98C7-8F6A4BBE113C}" presName="spacer" presStyleCnt="0"/>
      <dgm:spPr/>
    </dgm:pt>
    <dgm:pt modelId="{FBA01DF7-366C-4684-BB35-68D2BA7346F6}" type="pres">
      <dgm:prSet presAssocID="{DCAE0769-3679-4B90-AC94-08771D7A1937}" presName="parentText" presStyleLbl="node1" presStyleIdx="3" presStyleCnt="4">
        <dgm:presLayoutVars>
          <dgm:chMax val="0"/>
          <dgm:bulletEnabled val="1"/>
        </dgm:presLayoutVars>
      </dgm:prSet>
      <dgm:spPr/>
    </dgm:pt>
  </dgm:ptLst>
  <dgm:cxnLst>
    <dgm:cxn modelId="{121CE207-632A-4AC4-917B-A974FFD7A0BF}" type="presOf" srcId="{41D16A70-CAFD-48BE-8469-1D1A7F3FFB6A}" destId="{9BEB2D40-EDB5-4936-9DB4-2CA83015EF09}" srcOrd="0" destOrd="0" presId="urn:microsoft.com/office/officeart/2005/8/layout/vList2"/>
    <dgm:cxn modelId="{27A0307D-5C6A-42BB-9CEB-C421F77BAD69}" type="presOf" srcId="{9E02C22A-A535-4BA3-8A0D-3EC9FF09BFA7}" destId="{BF0D9FD3-7831-40A1-BE4F-2C710FB77FC5}" srcOrd="0" destOrd="0" presId="urn:microsoft.com/office/officeart/2005/8/layout/vList2"/>
    <dgm:cxn modelId="{99FD94BF-D985-45C6-BC25-9785CF728D0F}" type="presOf" srcId="{DCAE0769-3679-4B90-AC94-08771D7A1937}" destId="{FBA01DF7-366C-4684-BB35-68D2BA7346F6}" srcOrd="0" destOrd="0" presId="urn:microsoft.com/office/officeart/2005/8/layout/vList2"/>
    <dgm:cxn modelId="{8854BAD5-3BA2-40FD-A213-3078375EBB66}" srcId="{9E02C22A-A535-4BA3-8A0D-3EC9FF09BFA7}" destId="{01D0C590-F6BE-424F-861F-FC957630BA02}" srcOrd="0" destOrd="0" parTransId="{F87CA2E8-8E94-42F4-9CB0-5C17970DAAAD}" sibTransId="{C14D7F89-3F9B-4BF7-B79D-DD2BE666CA7A}"/>
    <dgm:cxn modelId="{E042DCD5-7D9F-4BC4-947C-A2CAD87F6089}" type="presOf" srcId="{01D0C590-F6BE-424F-861F-FC957630BA02}" destId="{015464BC-C59D-4CDB-BD99-320A5B87E80A}" srcOrd="0" destOrd="0" presId="urn:microsoft.com/office/officeart/2005/8/layout/vList2"/>
    <dgm:cxn modelId="{5D585AEB-F1AD-4616-95A1-0B5020140BBB}" srcId="{41D16A70-CAFD-48BE-8469-1D1A7F3FFB6A}" destId="{77EA5617-7D19-41D6-91BB-AC6BD572A136}" srcOrd="1" destOrd="0" parTransId="{A1E04B4A-EA11-40CF-B56D-674BB99D55DC}" sibTransId="{8DAFB063-CCCB-44C9-9C02-8B70DDCC38C2}"/>
    <dgm:cxn modelId="{EA2A1DEC-922C-4AE8-8468-E4368528F07B}" srcId="{41D16A70-CAFD-48BE-8469-1D1A7F3FFB6A}" destId="{F2B64373-75B4-4B59-9DDD-21A04FD2CAA7}" srcOrd="2" destOrd="0" parTransId="{FDDC9387-243E-4630-BE33-2305CBDAFA6C}" sibTransId="{E8BE95D1-6F9C-4749-98C7-8F6A4BBE113C}"/>
    <dgm:cxn modelId="{580D1AED-F049-4AB5-B693-5D173EF05F5C}" type="presOf" srcId="{F2B64373-75B4-4B59-9DDD-21A04FD2CAA7}" destId="{3E25051B-A2F5-4571-9311-19B42FE77E00}" srcOrd="0" destOrd="0" presId="urn:microsoft.com/office/officeart/2005/8/layout/vList2"/>
    <dgm:cxn modelId="{B0ED38EE-1C0B-4755-BE0A-110AB995CA97}" srcId="{41D16A70-CAFD-48BE-8469-1D1A7F3FFB6A}" destId="{9E02C22A-A535-4BA3-8A0D-3EC9FF09BFA7}" srcOrd="0" destOrd="0" parTransId="{F140B3E8-0069-49E0-BBDC-5D5F1A736BA5}" sibTransId="{12226E37-D822-4F0D-8969-D19641DE7AA8}"/>
    <dgm:cxn modelId="{7CBDF7F3-66A0-4B30-B684-1288F47439EB}" srcId="{41D16A70-CAFD-48BE-8469-1D1A7F3FFB6A}" destId="{DCAE0769-3679-4B90-AC94-08771D7A1937}" srcOrd="3" destOrd="0" parTransId="{1D935951-7EE1-498B-BD7F-92995227DC04}" sibTransId="{138DCF8F-1919-4A07-86CD-42116473D63E}"/>
    <dgm:cxn modelId="{371FD7F9-54F1-48C2-B3F3-EC82C20ED040}" type="presOf" srcId="{77EA5617-7D19-41D6-91BB-AC6BD572A136}" destId="{780C37FF-D6D3-4425-8C49-F5A62A2EA913}" srcOrd="0" destOrd="0" presId="urn:microsoft.com/office/officeart/2005/8/layout/vList2"/>
    <dgm:cxn modelId="{6BE21A87-D127-467B-A2B9-682811ED90F2}" type="presParOf" srcId="{9BEB2D40-EDB5-4936-9DB4-2CA83015EF09}" destId="{BF0D9FD3-7831-40A1-BE4F-2C710FB77FC5}" srcOrd="0" destOrd="0" presId="urn:microsoft.com/office/officeart/2005/8/layout/vList2"/>
    <dgm:cxn modelId="{0CD0F819-3D50-4051-9E06-3AE824851F6D}" type="presParOf" srcId="{9BEB2D40-EDB5-4936-9DB4-2CA83015EF09}" destId="{015464BC-C59D-4CDB-BD99-320A5B87E80A}" srcOrd="1" destOrd="0" presId="urn:microsoft.com/office/officeart/2005/8/layout/vList2"/>
    <dgm:cxn modelId="{20A8DFDA-C2E5-4305-B7A7-9D126281F23F}" type="presParOf" srcId="{9BEB2D40-EDB5-4936-9DB4-2CA83015EF09}" destId="{780C37FF-D6D3-4425-8C49-F5A62A2EA913}" srcOrd="2" destOrd="0" presId="urn:microsoft.com/office/officeart/2005/8/layout/vList2"/>
    <dgm:cxn modelId="{973292B2-78A1-46C1-8447-528678ED33E5}" type="presParOf" srcId="{9BEB2D40-EDB5-4936-9DB4-2CA83015EF09}" destId="{146B1670-5710-44DA-B185-4031C62205AF}" srcOrd="3" destOrd="0" presId="urn:microsoft.com/office/officeart/2005/8/layout/vList2"/>
    <dgm:cxn modelId="{42B69A5B-1EC3-4BDD-8DC4-DE5E8996D2E7}" type="presParOf" srcId="{9BEB2D40-EDB5-4936-9DB4-2CA83015EF09}" destId="{3E25051B-A2F5-4571-9311-19B42FE77E00}" srcOrd="4" destOrd="0" presId="urn:microsoft.com/office/officeart/2005/8/layout/vList2"/>
    <dgm:cxn modelId="{9FA98939-F35D-4A44-A401-6CC7EF8C3E3F}" type="presParOf" srcId="{9BEB2D40-EDB5-4936-9DB4-2CA83015EF09}" destId="{B18DE3F1-E325-41EC-ACCD-1B33E89170D9}" srcOrd="5" destOrd="0" presId="urn:microsoft.com/office/officeart/2005/8/layout/vList2"/>
    <dgm:cxn modelId="{643E535D-88A6-4C37-B669-39B2E025E1BE}" type="presParOf" srcId="{9BEB2D40-EDB5-4936-9DB4-2CA83015EF09}" destId="{FBA01DF7-366C-4684-BB35-68D2BA7346F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7517-78EB-4D10-BA91-FAC3A1D4DF4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FB013A-E123-4CFA-B476-EAEC8D287236}">
      <dgm:prSet/>
      <dgm:spPr/>
      <dgm:t>
        <a:bodyPr/>
        <a:lstStyle/>
        <a:p>
          <a:r>
            <a:rPr lang="en-US"/>
            <a:t>Testing will use a test/development laptop</a:t>
          </a:r>
        </a:p>
      </dgm:t>
    </dgm:pt>
    <dgm:pt modelId="{5B1BA9A1-76BC-45AA-9571-D5A9DB29BCF3}" type="parTrans" cxnId="{43C92A96-2D5F-40CE-A9A4-59FAA675253E}">
      <dgm:prSet/>
      <dgm:spPr/>
      <dgm:t>
        <a:bodyPr/>
        <a:lstStyle/>
        <a:p>
          <a:endParaRPr lang="en-US"/>
        </a:p>
      </dgm:t>
    </dgm:pt>
    <dgm:pt modelId="{FD855811-0502-4719-9F36-D2BC17B09BB7}" type="sibTrans" cxnId="{43C92A96-2D5F-40CE-A9A4-59FAA675253E}">
      <dgm:prSet/>
      <dgm:spPr/>
      <dgm:t>
        <a:bodyPr/>
        <a:lstStyle/>
        <a:p>
          <a:endParaRPr lang="en-US"/>
        </a:p>
      </dgm:t>
    </dgm:pt>
    <dgm:pt modelId="{E68E5EEB-73EF-4AF7-81A2-7C65C79FF6D5}">
      <dgm:prSet/>
      <dgm:spPr/>
      <dgm:t>
        <a:bodyPr/>
        <a:lstStyle/>
        <a:p>
          <a:r>
            <a:rPr lang="en-US" dirty="0"/>
            <a:t>Production will use an existing Music Box laptop</a:t>
          </a:r>
        </a:p>
      </dgm:t>
    </dgm:pt>
    <dgm:pt modelId="{5EBB988A-E0E9-4166-AD4C-80616D43F5F4}" type="parTrans" cxnId="{6D24539F-88DF-4563-832A-59C113DF8BDB}">
      <dgm:prSet/>
      <dgm:spPr/>
      <dgm:t>
        <a:bodyPr/>
        <a:lstStyle/>
        <a:p>
          <a:endParaRPr lang="en-US"/>
        </a:p>
      </dgm:t>
    </dgm:pt>
    <dgm:pt modelId="{F1A0E0D3-A6E6-4D39-B951-B8B3D881A3DE}" type="sibTrans" cxnId="{6D24539F-88DF-4563-832A-59C113DF8BDB}">
      <dgm:prSet/>
      <dgm:spPr/>
      <dgm:t>
        <a:bodyPr/>
        <a:lstStyle/>
        <a:p>
          <a:endParaRPr lang="en-US"/>
        </a:p>
      </dgm:t>
    </dgm:pt>
    <dgm:pt modelId="{DFB8AA2C-ABBA-4D08-99F0-172772EBD6EF}">
      <dgm:prSet/>
      <dgm:spPr/>
      <dgm:t>
        <a:bodyPr/>
        <a:lstStyle/>
        <a:p>
          <a:r>
            <a:rPr lang="en-US"/>
            <a:t>Deploy the application to the hard drive of the laptop</a:t>
          </a:r>
        </a:p>
      </dgm:t>
    </dgm:pt>
    <dgm:pt modelId="{8B04D0B9-66A1-4C57-BCCF-AD1C3036576A}" type="parTrans" cxnId="{22FCB5D3-4D9C-41A5-87D7-E215A4E9F080}">
      <dgm:prSet/>
      <dgm:spPr/>
      <dgm:t>
        <a:bodyPr/>
        <a:lstStyle/>
        <a:p>
          <a:endParaRPr lang="en-US"/>
        </a:p>
      </dgm:t>
    </dgm:pt>
    <dgm:pt modelId="{F04009EA-3478-4FAF-ABFD-73BDE9A0DDF7}" type="sibTrans" cxnId="{22FCB5D3-4D9C-41A5-87D7-E215A4E9F080}">
      <dgm:prSet/>
      <dgm:spPr/>
      <dgm:t>
        <a:bodyPr/>
        <a:lstStyle/>
        <a:p>
          <a:endParaRPr lang="en-US"/>
        </a:p>
      </dgm:t>
    </dgm:pt>
    <dgm:pt modelId="{FFF10274-4030-4721-A52B-322E16C566FD}">
      <dgm:prSet/>
      <dgm:spPr/>
      <dgm:t>
        <a:bodyPr/>
        <a:lstStyle/>
        <a:p>
          <a:r>
            <a:rPr lang="en-US"/>
            <a:t>Deploy the database engine to the laptop</a:t>
          </a:r>
        </a:p>
      </dgm:t>
    </dgm:pt>
    <dgm:pt modelId="{F3B63E5C-6C96-4FE2-A598-B82919D82F2A}" type="parTrans" cxnId="{A66C5536-ADD7-4199-9D4D-1561B5C40655}">
      <dgm:prSet/>
      <dgm:spPr/>
      <dgm:t>
        <a:bodyPr/>
        <a:lstStyle/>
        <a:p>
          <a:endParaRPr lang="en-US"/>
        </a:p>
      </dgm:t>
    </dgm:pt>
    <dgm:pt modelId="{01D5C6F6-4517-4C3D-B626-2E5326B65E85}" type="sibTrans" cxnId="{A66C5536-ADD7-4199-9D4D-1561B5C40655}">
      <dgm:prSet/>
      <dgm:spPr/>
      <dgm:t>
        <a:bodyPr/>
        <a:lstStyle/>
        <a:p>
          <a:endParaRPr lang="en-US"/>
        </a:p>
      </dgm:t>
    </dgm:pt>
    <dgm:pt modelId="{6F225207-4636-4B14-BA40-65DDB012251B}">
      <dgm:prSet/>
      <dgm:spPr/>
      <dgm:t>
        <a:bodyPr/>
        <a:lstStyle/>
        <a:p>
          <a:r>
            <a:rPr lang="en-US"/>
            <a:t>Run the build scripts for the database</a:t>
          </a:r>
        </a:p>
      </dgm:t>
    </dgm:pt>
    <dgm:pt modelId="{B44910A6-45DC-408D-8653-107BDC84F347}" type="parTrans" cxnId="{19698A91-8AC3-4E10-8251-4E92F64D2103}">
      <dgm:prSet/>
      <dgm:spPr/>
      <dgm:t>
        <a:bodyPr/>
        <a:lstStyle/>
        <a:p>
          <a:endParaRPr lang="en-US"/>
        </a:p>
      </dgm:t>
    </dgm:pt>
    <dgm:pt modelId="{CDB2D69D-FA8D-415A-9C17-F862F6AC5FC3}" type="sibTrans" cxnId="{19698A91-8AC3-4E10-8251-4E92F64D2103}">
      <dgm:prSet/>
      <dgm:spPr/>
      <dgm:t>
        <a:bodyPr/>
        <a:lstStyle/>
        <a:p>
          <a:endParaRPr lang="en-US"/>
        </a:p>
      </dgm:t>
    </dgm:pt>
    <dgm:pt modelId="{29A3D96F-82D3-4D50-921B-7A484456AD03}" type="pres">
      <dgm:prSet presAssocID="{18EA7517-78EB-4D10-BA91-FAC3A1D4DF4E}" presName="root" presStyleCnt="0">
        <dgm:presLayoutVars>
          <dgm:dir/>
          <dgm:resizeHandles val="exact"/>
        </dgm:presLayoutVars>
      </dgm:prSet>
      <dgm:spPr/>
    </dgm:pt>
    <dgm:pt modelId="{AC08D515-296F-4E2D-82D3-8A085AF2470E}" type="pres">
      <dgm:prSet presAssocID="{D9FB013A-E123-4CFA-B476-EAEC8D287236}" presName="compNode" presStyleCnt="0"/>
      <dgm:spPr/>
    </dgm:pt>
    <dgm:pt modelId="{C96CB679-4BE7-43FF-993F-1FC04E7E4F9F}" type="pres">
      <dgm:prSet presAssocID="{D9FB013A-E123-4CFA-B476-EAEC8D287236}" presName="bgRect" presStyleLbl="bgShp" presStyleIdx="0" presStyleCnt="4"/>
      <dgm:spPr/>
    </dgm:pt>
    <dgm:pt modelId="{F52E28FF-8D51-4D97-8D06-0DF8FD8578A6}" type="pres">
      <dgm:prSet presAssocID="{D9FB013A-E123-4CFA-B476-EAEC8D2872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628C76DD-3C67-486E-9985-778DBD287460}" type="pres">
      <dgm:prSet presAssocID="{D9FB013A-E123-4CFA-B476-EAEC8D287236}" presName="spaceRect" presStyleCnt="0"/>
      <dgm:spPr/>
    </dgm:pt>
    <dgm:pt modelId="{137DDD05-8E9F-4A26-B3B6-072FA2F0BFA8}" type="pres">
      <dgm:prSet presAssocID="{D9FB013A-E123-4CFA-B476-EAEC8D287236}" presName="parTx" presStyleLbl="revTx" presStyleIdx="0" presStyleCnt="5">
        <dgm:presLayoutVars>
          <dgm:chMax val="0"/>
          <dgm:chPref val="0"/>
        </dgm:presLayoutVars>
      </dgm:prSet>
      <dgm:spPr/>
    </dgm:pt>
    <dgm:pt modelId="{861F3B3A-A33B-4E6F-974C-CDC630ACD4A1}" type="pres">
      <dgm:prSet presAssocID="{FD855811-0502-4719-9F36-D2BC17B09BB7}" presName="sibTrans" presStyleCnt="0"/>
      <dgm:spPr/>
    </dgm:pt>
    <dgm:pt modelId="{C5A9E1A4-618F-48E5-91FA-B412A9BF9D17}" type="pres">
      <dgm:prSet presAssocID="{E68E5EEB-73EF-4AF7-81A2-7C65C79FF6D5}" presName="compNode" presStyleCnt="0"/>
      <dgm:spPr/>
    </dgm:pt>
    <dgm:pt modelId="{D1F65F49-6ECC-4D7F-A0D3-9C63D628CE41}" type="pres">
      <dgm:prSet presAssocID="{E68E5EEB-73EF-4AF7-81A2-7C65C79FF6D5}" presName="bgRect" presStyleLbl="bgShp" presStyleIdx="1" presStyleCnt="4"/>
      <dgm:spPr/>
    </dgm:pt>
    <dgm:pt modelId="{541B133B-491D-45BC-B9CA-2E76516AB96D}" type="pres">
      <dgm:prSet presAssocID="{E68E5EEB-73EF-4AF7-81A2-7C65C79FF6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B9AB832-2439-48FC-BBDF-E2BE9A320908}" type="pres">
      <dgm:prSet presAssocID="{E68E5EEB-73EF-4AF7-81A2-7C65C79FF6D5}" presName="spaceRect" presStyleCnt="0"/>
      <dgm:spPr/>
    </dgm:pt>
    <dgm:pt modelId="{20BF4378-42D8-41FF-9BF0-55FA114290E4}" type="pres">
      <dgm:prSet presAssocID="{E68E5EEB-73EF-4AF7-81A2-7C65C79FF6D5}" presName="parTx" presStyleLbl="revTx" presStyleIdx="1" presStyleCnt="5">
        <dgm:presLayoutVars>
          <dgm:chMax val="0"/>
          <dgm:chPref val="0"/>
        </dgm:presLayoutVars>
      </dgm:prSet>
      <dgm:spPr/>
    </dgm:pt>
    <dgm:pt modelId="{597C7F33-C48E-4764-8665-03D41004DE80}" type="pres">
      <dgm:prSet presAssocID="{F1A0E0D3-A6E6-4D39-B951-B8B3D881A3DE}" presName="sibTrans" presStyleCnt="0"/>
      <dgm:spPr/>
    </dgm:pt>
    <dgm:pt modelId="{27F2D976-9E0D-4C48-BB76-266D1CEFF531}" type="pres">
      <dgm:prSet presAssocID="{DFB8AA2C-ABBA-4D08-99F0-172772EBD6EF}" presName="compNode" presStyleCnt="0"/>
      <dgm:spPr/>
    </dgm:pt>
    <dgm:pt modelId="{7321C34A-506F-4B65-8E5E-B096F9856618}" type="pres">
      <dgm:prSet presAssocID="{DFB8AA2C-ABBA-4D08-99F0-172772EBD6EF}" presName="bgRect" presStyleLbl="bgShp" presStyleIdx="2" presStyleCnt="4"/>
      <dgm:spPr/>
    </dgm:pt>
    <dgm:pt modelId="{87E0DACC-6D61-422A-AD57-4A5169787F6F}" type="pres">
      <dgm:prSet presAssocID="{DFB8AA2C-ABBA-4D08-99F0-172772EBD6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B"/>
        </a:ext>
      </dgm:extLst>
    </dgm:pt>
    <dgm:pt modelId="{1B3DAAAB-9287-41FA-80A2-62A577D54E73}" type="pres">
      <dgm:prSet presAssocID="{DFB8AA2C-ABBA-4D08-99F0-172772EBD6EF}" presName="spaceRect" presStyleCnt="0"/>
      <dgm:spPr/>
    </dgm:pt>
    <dgm:pt modelId="{A25F0D99-4ABB-41B4-9184-2D189E9F65EF}" type="pres">
      <dgm:prSet presAssocID="{DFB8AA2C-ABBA-4D08-99F0-172772EBD6EF}" presName="parTx" presStyleLbl="revTx" presStyleIdx="2" presStyleCnt="5">
        <dgm:presLayoutVars>
          <dgm:chMax val="0"/>
          <dgm:chPref val="0"/>
        </dgm:presLayoutVars>
      </dgm:prSet>
      <dgm:spPr/>
    </dgm:pt>
    <dgm:pt modelId="{DF6B53B4-292C-40A1-96A7-9BDE876E0E26}" type="pres">
      <dgm:prSet presAssocID="{F04009EA-3478-4FAF-ABFD-73BDE9A0DDF7}" presName="sibTrans" presStyleCnt="0"/>
      <dgm:spPr/>
    </dgm:pt>
    <dgm:pt modelId="{4BC61929-F453-4AE6-B370-5BFDA1800D98}" type="pres">
      <dgm:prSet presAssocID="{FFF10274-4030-4721-A52B-322E16C566FD}" presName="compNode" presStyleCnt="0"/>
      <dgm:spPr/>
    </dgm:pt>
    <dgm:pt modelId="{052246A3-5F0A-4F1E-8735-92D7950F60A8}" type="pres">
      <dgm:prSet presAssocID="{FFF10274-4030-4721-A52B-322E16C566FD}" presName="bgRect" presStyleLbl="bgShp" presStyleIdx="3" presStyleCnt="4"/>
      <dgm:spPr/>
    </dgm:pt>
    <dgm:pt modelId="{AAF0D073-6473-402C-BA7D-4966EBC4725A}" type="pres">
      <dgm:prSet presAssocID="{FFF10274-4030-4721-A52B-322E16C566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8EB1175-8C4D-412F-849E-329C75CF3A5D}" type="pres">
      <dgm:prSet presAssocID="{FFF10274-4030-4721-A52B-322E16C566FD}" presName="spaceRect" presStyleCnt="0"/>
      <dgm:spPr/>
    </dgm:pt>
    <dgm:pt modelId="{9CA8B337-F47B-4040-8E15-1ED0205FA426}" type="pres">
      <dgm:prSet presAssocID="{FFF10274-4030-4721-A52B-322E16C566FD}" presName="parTx" presStyleLbl="revTx" presStyleIdx="3" presStyleCnt="5">
        <dgm:presLayoutVars>
          <dgm:chMax val="0"/>
          <dgm:chPref val="0"/>
        </dgm:presLayoutVars>
      </dgm:prSet>
      <dgm:spPr/>
    </dgm:pt>
    <dgm:pt modelId="{3EFE84FC-AF19-458F-B8A4-0A4C00C050B9}" type="pres">
      <dgm:prSet presAssocID="{FFF10274-4030-4721-A52B-322E16C566FD}" presName="desTx" presStyleLbl="revTx" presStyleIdx="4" presStyleCnt="5">
        <dgm:presLayoutVars/>
      </dgm:prSet>
      <dgm:spPr/>
    </dgm:pt>
  </dgm:ptLst>
  <dgm:cxnLst>
    <dgm:cxn modelId="{A66C5536-ADD7-4199-9D4D-1561B5C40655}" srcId="{18EA7517-78EB-4D10-BA91-FAC3A1D4DF4E}" destId="{FFF10274-4030-4721-A52B-322E16C566FD}" srcOrd="3" destOrd="0" parTransId="{F3B63E5C-6C96-4FE2-A598-B82919D82F2A}" sibTransId="{01D5C6F6-4517-4C3D-B626-2E5326B65E85}"/>
    <dgm:cxn modelId="{42BAB35C-C1B7-4C94-9EB5-653308668B0A}" type="presOf" srcId="{DFB8AA2C-ABBA-4D08-99F0-172772EBD6EF}" destId="{A25F0D99-4ABB-41B4-9184-2D189E9F65EF}" srcOrd="0" destOrd="0" presId="urn:microsoft.com/office/officeart/2018/2/layout/IconVerticalSolidList"/>
    <dgm:cxn modelId="{EE562A86-B8DB-4FFA-94F1-4405EC7F63C0}" type="presOf" srcId="{D9FB013A-E123-4CFA-B476-EAEC8D287236}" destId="{137DDD05-8E9F-4A26-B3B6-072FA2F0BFA8}" srcOrd="0" destOrd="0" presId="urn:microsoft.com/office/officeart/2018/2/layout/IconVerticalSolidList"/>
    <dgm:cxn modelId="{B49CC88D-B22D-4E0B-B83E-73348827AB75}" type="presOf" srcId="{FFF10274-4030-4721-A52B-322E16C566FD}" destId="{9CA8B337-F47B-4040-8E15-1ED0205FA426}" srcOrd="0" destOrd="0" presId="urn:microsoft.com/office/officeart/2018/2/layout/IconVerticalSolidList"/>
    <dgm:cxn modelId="{A87AB18E-3380-437A-A0C5-142C8775BDAE}" type="presOf" srcId="{E68E5EEB-73EF-4AF7-81A2-7C65C79FF6D5}" destId="{20BF4378-42D8-41FF-9BF0-55FA114290E4}" srcOrd="0" destOrd="0" presId="urn:microsoft.com/office/officeart/2018/2/layout/IconVerticalSolidList"/>
    <dgm:cxn modelId="{19698A91-8AC3-4E10-8251-4E92F64D2103}" srcId="{FFF10274-4030-4721-A52B-322E16C566FD}" destId="{6F225207-4636-4B14-BA40-65DDB012251B}" srcOrd="0" destOrd="0" parTransId="{B44910A6-45DC-408D-8653-107BDC84F347}" sibTransId="{CDB2D69D-FA8D-415A-9C17-F862F6AC5FC3}"/>
    <dgm:cxn modelId="{43C92A96-2D5F-40CE-A9A4-59FAA675253E}" srcId="{18EA7517-78EB-4D10-BA91-FAC3A1D4DF4E}" destId="{D9FB013A-E123-4CFA-B476-EAEC8D287236}" srcOrd="0" destOrd="0" parTransId="{5B1BA9A1-76BC-45AA-9571-D5A9DB29BCF3}" sibTransId="{FD855811-0502-4719-9F36-D2BC17B09BB7}"/>
    <dgm:cxn modelId="{69675796-8507-4B88-8F5D-727EF8DD8984}" type="presOf" srcId="{18EA7517-78EB-4D10-BA91-FAC3A1D4DF4E}" destId="{29A3D96F-82D3-4D50-921B-7A484456AD03}" srcOrd="0" destOrd="0" presId="urn:microsoft.com/office/officeart/2018/2/layout/IconVerticalSolidList"/>
    <dgm:cxn modelId="{6D24539F-88DF-4563-832A-59C113DF8BDB}" srcId="{18EA7517-78EB-4D10-BA91-FAC3A1D4DF4E}" destId="{E68E5EEB-73EF-4AF7-81A2-7C65C79FF6D5}" srcOrd="1" destOrd="0" parTransId="{5EBB988A-E0E9-4166-AD4C-80616D43F5F4}" sibTransId="{F1A0E0D3-A6E6-4D39-B951-B8B3D881A3DE}"/>
    <dgm:cxn modelId="{22FCB5D3-4D9C-41A5-87D7-E215A4E9F080}" srcId="{18EA7517-78EB-4D10-BA91-FAC3A1D4DF4E}" destId="{DFB8AA2C-ABBA-4D08-99F0-172772EBD6EF}" srcOrd="2" destOrd="0" parTransId="{8B04D0B9-66A1-4C57-BCCF-AD1C3036576A}" sibTransId="{F04009EA-3478-4FAF-ABFD-73BDE9A0DDF7}"/>
    <dgm:cxn modelId="{F723A6F1-28B7-42E1-99E7-337E107466F3}" type="presOf" srcId="{6F225207-4636-4B14-BA40-65DDB012251B}" destId="{3EFE84FC-AF19-458F-B8A4-0A4C00C050B9}" srcOrd="0" destOrd="0" presId="urn:microsoft.com/office/officeart/2018/2/layout/IconVerticalSolidList"/>
    <dgm:cxn modelId="{B2EE0D47-ED8C-4105-802D-2B6652E1A291}" type="presParOf" srcId="{29A3D96F-82D3-4D50-921B-7A484456AD03}" destId="{AC08D515-296F-4E2D-82D3-8A085AF2470E}" srcOrd="0" destOrd="0" presId="urn:microsoft.com/office/officeart/2018/2/layout/IconVerticalSolidList"/>
    <dgm:cxn modelId="{06181D38-861A-4678-B9FB-6AAFB02E3802}" type="presParOf" srcId="{AC08D515-296F-4E2D-82D3-8A085AF2470E}" destId="{C96CB679-4BE7-43FF-993F-1FC04E7E4F9F}" srcOrd="0" destOrd="0" presId="urn:microsoft.com/office/officeart/2018/2/layout/IconVerticalSolidList"/>
    <dgm:cxn modelId="{2CAB121C-C710-4555-8D3B-4E663CA0BDC5}" type="presParOf" srcId="{AC08D515-296F-4E2D-82D3-8A085AF2470E}" destId="{F52E28FF-8D51-4D97-8D06-0DF8FD8578A6}" srcOrd="1" destOrd="0" presId="urn:microsoft.com/office/officeart/2018/2/layout/IconVerticalSolidList"/>
    <dgm:cxn modelId="{83A36081-580F-4C50-AA86-D87CB4EA97F4}" type="presParOf" srcId="{AC08D515-296F-4E2D-82D3-8A085AF2470E}" destId="{628C76DD-3C67-486E-9985-778DBD287460}" srcOrd="2" destOrd="0" presId="urn:microsoft.com/office/officeart/2018/2/layout/IconVerticalSolidList"/>
    <dgm:cxn modelId="{73434C90-76A0-4F5C-9ACB-27023589F10C}" type="presParOf" srcId="{AC08D515-296F-4E2D-82D3-8A085AF2470E}" destId="{137DDD05-8E9F-4A26-B3B6-072FA2F0BFA8}" srcOrd="3" destOrd="0" presId="urn:microsoft.com/office/officeart/2018/2/layout/IconVerticalSolidList"/>
    <dgm:cxn modelId="{B68D64BE-2F39-4DC4-817E-C0F27E5F0BE7}" type="presParOf" srcId="{29A3D96F-82D3-4D50-921B-7A484456AD03}" destId="{861F3B3A-A33B-4E6F-974C-CDC630ACD4A1}" srcOrd="1" destOrd="0" presId="urn:microsoft.com/office/officeart/2018/2/layout/IconVerticalSolidList"/>
    <dgm:cxn modelId="{A36960B4-4E16-4C2F-9242-C9EBC54E5B64}" type="presParOf" srcId="{29A3D96F-82D3-4D50-921B-7A484456AD03}" destId="{C5A9E1A4-618F-48E5-91FA-B412A9BF9D17}" srcOrd="2" destOrd="0" presId="urn:microsoft.com/office/officeart/2018/2/layout/IconVerticalSolidList"/>
    <dgm:cxn modelId="{F3EBFCD9-A985-4B4D-8AC2-5639F5688B21}" type="presParOf" srcId="{C5A9E1A4-618F-48E5-91FA-B412A9BF9D17}" destId="{D1F65F49-6ECC-4D7F-A0D3-9C63D628CE41}" srcOrd="0" destOrd="0" presId="urn:microsoft.com/office/officeart/2018/2/layout/IconVerticalSolidList"/>
    <dgm:cxn modelId="{CCFE1FDA-40A6-40F2-BAEE-263054AA5CAE}" type="presParOf" srcId="{C5A9E1A4-618F-48E5-91FA-B412A9BF9D17}" destId="{541B133B-491D-45BC-B9CA-2E76516AB96D}" srcOrd="1" destOrd="0" presId="urn:microsoft.com/office/officeart/2018/2/layout/IconVerticalSolidList"/>
    <dgm:cxn modelId="{0DC06793-D6B2-4CEB-A14B-6203DCA2A902}" type="presParOf" srcId="{C5A9E1A4-618F-48E5-91FA-B412A9BF9D17}" destId="{3B9AB832-2439-48FC-BBDF-E2BE9A320908}" srcOrd="2" destOrd="0" presId="urn:microsoft.com/office/officeart/2018/2/layout/IconVerticalSolidList"/>
    <dgm:cxn modelId="{B251C741-0D17-4AD2-8439-71C1E17B6F07}" type="presParOf" srcId="{C5A9E1A4-618F-48E5-91FA-B412A9BF9D17}" destId="{20BF4378-42D8-41FF-9BF0-55FA114290E4}" srcOrd="3" destOrd="0" presId="urn:microsoft.com/office/officeart/2018/2/layout/IconVerticalSolidList"/>
    <dgm:cxn modelId="{CE80A95F-F396-42BE-8C45-FD03EA4976A9}" type="presParOf" srcId="{29A3D96F-82D3-4D50-921B-7A484456AD03}" destId="{597C7F33-C48E-4764-8665-03D41004DE80}" srcOrd="3" destOrd="0" presId="urn:microsoft.com/office/officeart/2018/2/layout/IconVerticalSolidList"/>
    <dgm:cxn modelId="{4593B790-B188-4472-AA5F-BEAC87F8DC73}" type="presParOf" srcId="{29A3D96F-82D3-4D50-921B-7A484456AD03}" destId="{27F2D976-9E0D-4C48-BB76-266D1CEFF531}" srcOrd="4" destOrd="0" presId="urn:microsoft.com/office/officeart/2018/2/layout/IconVerticalSolidList"/>
    <dgm:cxn modelId="{E78234FA-3751-4B77-B763-813F8A623BC4}" type="presParOf" srcId="{27F2D976-9E0D-4C48-BB76-266D1CEFF531}" destId="{7321C34A-506F-4B65-8E5E-B096F9856618}" srcOrd="0" destOrd="0" presId="urn:microsoft.com/office/officeart/2018/2/layout/IconVerticalSolidList"/>
    <dgm:cxn modelId="{4909BC02-AA5A-48EE-868E-E344F70C4B1B}" type="presParOf" srcId="{27F2D976-9E0D-4C48-BB76-266D1CEFF531}" destId="{87E0DACC-6D61-422A-AD57-4A5169787F6F}" srcOrd="1" destOrd="0" presId="urn:microsoft.com/office/officeart/2018/2/layout/IconVerticalSolidList"/>
    <dgm:cxn modelId="{9E063179-418F-4114-ADD6-9C874FE6BCEA}" type="presParOf" srcId="{27F2D976-9E0D-4C48-BB76-266D1CEFF531}" destId="{1B3DAAAB-9287-41FA-80A2-62A577D54E73}" srcOrd="2" destOrd="0" presId="urn:microsoft.com/office/officeart/2018/2/layout/IconVerticalSolidList"/>
    <dgm:cxn modelId="{F2CCB528-3E6E-4C06-A7EA-9C3AE8345371}" type="presParOf" srcId="{27F2D976-9E0D-4C48-BB76-266D1CEFF531}" destId="{A25F0D99-4ABB-41B4-9184-2D189E9F65EF}" srcOrd="3" destOrd="0" presId="urn:microsoft.com/office/officeart/2018/2/layout/IconVerticalSolidList"/>
    <dgm:cxn modelId="{F8F42C5D-C783-476E-9526-A3DDFEEE155D}" type="presParOf" srcId="{29A3D96F-82D3-4D50-921B-7A484456AD03}" destId="{DF6B53B4-292C-40A1-96A7-9BDE876E0E26}" srcOrd="5" destOrd="0" presId="urn:microsoft.com/office/officeart/2018/2/layout/IconVerticalSolidList"/>
    <dgm:cxn modelId="{7523A173-A9A4-4A06-985E-396DB73EE491}" type="presParOf" srcId="{29A3D96F-82D3-4D50-921B-7A484456AD03}" destId="{4BC61929-F453-4AE6-B370-5BFDA1800D98}" srcOrd="6" destOrd="0" presId="urn:microsoft.com/office/officeart/2018/2/layout/IconVerticalSolidList"/>
    <dgm:cxn modelId="{E7EC1024-EED6-461C-BFDA-A470B0441DA9}" type="presParOf" srcId="{4BC61929-F453-4AE6-B370-5BFDA1800D98}" destId="{052246A3-5F0A-4F1E-8735-92D7950F60A8}" srcOrd="0" destOrd="0" presId="urn:microsoft.com/office/officeart/2018/2/layout/IconVerticalSolidList"/>
    <dgm:cxn modelId="{AD1D681C-B980-469C-8770-3193A4B054F3}" type="presParOf" srcId="{4BC61929-F453-4AE6-B370-5BFDA1800D98}" destId="{AAF0D073-6473-402C-BA7D-4966EBC4725A}" srcOrd="1" destOrd="0" presId="urn:microsoft.com/office/officeart/2018/2/layout/IconVerticalSolidList"/>
    <dgm:cxn modelId="{BA479A69-7C59-405F-9E06-10B77E4CC0A0}" type="presParOf" srcId="{4BC61929-F453-4AE6-B370-5BFDA1800D98}" destId="{08EB1175-8C4D-412F-849E-329C75CF3A5D}" srcOrd="2" destOrd="0" presId="urn:microsoft.com/office/officeart/2018/2/layout/IconVerticalSolidList"/>
    <dgm:cxn modelId="{78F72FFD-8951-42AB-AC8B-FFE433798969}" type="presParOf" srcId="{4BC61929-F453-4AE6-B370-5BFDA1800D98}" destId="{9CA8B337-F47B-4040-8E15-1ED0205FA426}" srcOrd="3" destOrd="0" presId="urn:microsoft.com/office/officeart/2018/2/layout/IconVerticalSolidList"/>
    <dgm:cxn modelId="{FCC353BE-E34E-4A14-B946-6B9E4382555F}" type="presParOf" srcId="{4BC61929-F453-4AE6-B370-5BFDA1800D98}" destId="{3EFE84FC-AF19-458F-B8A4-0A4C00C050B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AB9352-C1C6-487C-9F19-AF29BBA3CCA6}"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768887C7-1E04-4783-8497-D9185AB42387}">
      <dgm:prSet phldrT="[Text]"/>
      <dgm:spPr/>
      <dgm:t>
        <a:bodyPr/>
        <a:lstStyle/>
        <a:p>
          <a:r>
            <a:rPr lang="en-US" dirty="0"/>
            <a:t>Modules</a:t>
          </a:r>
        </a:p>
      </dgm:t>
    </dgm:pt>
    <dgm:pt modelId="{6892A91A-FDE3-48FC-969C-C38207125E31}" type="parTrans" cxnId="{D53BD93A-4844-4EF3-BF40-FFA42E334742}">
      <dgm:prSet/>
      <dgm:spPr/>
      <dgm:t>
        <a:bodyPr/>
        <a:lstStyle/>
        <a:p>
          <a:endParaRPr lang="en-US"/>
        </a:p>
      </dgm:t>
    </dgm:pt>
    <dgm:pt modelId="{6826218B-17D1-4203-8892-B7923F787594}" type="sibTrans" cxnId="{D53BD93A-4844-4EF3-BF40-FFA42E334742}">
      <dgm:prSet/>
      <dgm:spPr/>
      <dgm:t>
        <a:bodyPr/>
        <a:lstStyle/>
        <a:p>
          <a:endParaRPr lang="en-US"/>
        </a:p>
      </dgm:t>
    </dgm:pt>
    <dgm:pt modelId="{7C0FFACB-A2CB-4103-A19A-F8DFD8543000}">
      <dgm:prSet phldrT="[Text]"/>
      <dgm:spPr/>
      <dgm:t>
        <a:bodyPr/>
        <a:lstStyle/>
        <a:p>
          <a:r>
            <a:rPr lang="en-US" dirty="0"/>
            <a:t>Sales</a:t>
          </a:r>
        </a:p>
      </dgm:t>
    </dgm:pt>
    <dgm:pt modelId="{00480265-9AE4-4ECC-A6EC-3CE8AFE643E9}" type="parTrans" cxnId="{D5360168-B28B-447B-BE37-44F8D231E588}">
      <dgm:prSet/>
      <dgm:spPr/>
      <dgm:t>
        <a:bodyPr/>
        <a:lstStyle/>
        <a:p>
          <a:endParaRPr lang="en-US"/>
        </a:p>
      </dgm:t>
    </dgm:pt>
    <dgm:pt modelId="{92C7B80B-EA5D-479F-96B3-2EB0DDB289E6}" type="sibTrans" cxnId="{D5360168-B28B-447B-BE37-44F8D231E588}">
      <dgm:prSet/>
      <dgm:spPr/>
      <dgm:t>
        <a:bodyPr/>
        <a:lstStyle/>
        <a:p>
          <a:endParaRPr lang="en-US"/>
        </a:p>
      </dgm:t>
    </dgm:pt>
    <dgm:pt modelId="{002145D1-0F9E-4044-9EE6-20E3F09FD44D}">
      <dgm:prSet phldrT="[Text]"/>
      <dgm:spPr/>
      <dgm:t>
        <a:bodyPr/>
        <a:lstStyle/>
        <a:p>
          <a:r>
            <a:rPr lang="en-US" dirty="0"/>
            <a:t>Basic Window Functionality	</a:t>
          </a:r>
        </a:p>
      </dgm:t>
    </dgm:pt>
    <dgm:pt modelId="{957F733B-2179-44B3-82E9-3558D28C4B5B}" type="parTrans" cxnId="{CC5AB00A-389D-4A31-832A-5EEB8D84143B}">
      <dgm:prSet/>
      <dgm:spPr/>
      <dgm:t>
        <a:bodyPr/>
        <a:lstStyle/>
        <a:p>
          <a:endParaRPr lang="en-US"/>
        </a:p>
      </dgm:t>
    </dgm:pt>
    <dgm:pt modelId="{8B52186A-FC5B-448D-BABA-A4EAD7F32AE4}" type="sibTrans" cxnId="{CC5AB00A-389D-4A31-832A-5EEB8D84143B}">
      <dgm:prSet/>
      <dgm:spPr/>
      <dgm:t>
        <a:bodyPr/>
        <a:lstStyle/>
        <a:p>
          <a:endParaRPr lang="en-US"/>
        </a:p>
      </dgm:t>
    </dgm:pt>
    <dgm:pt modelId="{6BAEC3D6-27B8-4FBE-88DD-7996F0EED6EA}">
      <dgm:prSet phldrT="[Text]"/>
      <dgm:spPr/>
      <dgm:t>
        <a:bodyPr/>
        <a:lstStyle/>
        <a:p>
          <a:r>
            <a:rPr lang="en-US" dirty="0"/>
            <a:t>Minimize, Maximize, Close</a:t>
          </a:r>
        </a:p>
      </dgm:t>
    </dgm:pt>
    <dgm:pt modelId="{00715BFF-918E-46F5-9FF9-FE67A3DF7E66}" type="parTrans" cxnId="{57956077-D0B1-4058-819C-DC5367199FDC}">
      <dgm:prSet/>
      <dgm:spPr/>
      <dgm:t>
        <a:bodyPr/>
        <a:lstStyle/>
        <a:p>
          <a:endParaRPr lang="en-US"/>
        </a:p>
      </dgm:t>
    </dgm:pt>
    <dgm:pt modelId="{9AE0B22A-4610-4BD7-AC90-B22E914DF921}" type="sibTrans" cxnId="{57956077-D0B1-4058-819C-DC5367199FDC}">
      <dgm:prSet/>
      <dgm:spPr/>
      <dgm:t>
        <a:bodyPr/>
        <a:lstStyle/>
        <a:p>
          <a:endParaRPr lang="en-US"/>
        </a:p>
      </dgm:t>
    </dgm:pt>
    <dgm:pt modelId="{D2E90CA3-8515-418E-A210-75960C788D98}">
      <dgm:prSet phldrT="[Text]"/>
      <dgm:spPr/>
      <dgm:t>
        <a:bodyPr/>
        <a:lstStyle/>
        <a:p>
          <a:r>
            <a:rPr lang="en-US" dirty="0"/>
            <a:t>Create Special Order</a:t>
          </a:r>
        </a:p>
      </dgm:t>
    </dgm:pt>
    <dgm:pt modelId="{92FF742B-A6D2-4A5D-951A-6FE6003C4031}" type="parTrans" cxnId="{4BACDAA2-091B-480B-B0F8-2ECC120EFCFA}">
      <dgm:prSet/>
      <dgm:spPr/>
      <dgm:t>
        <a:bodyPr/>
        <a:lstStyle/>
        <a:p>
          <a:endParaRPr lang="en-US"/>
        </a:p>
      </dgm:t>
    </dgm:pt>
    <dgm:pt modelId="{2627617D-D5E4-4525-8B69-7EB57D52ABA4}" type="sibTrans" cxnId="{4BACDAA2-091B-480B-B0F8-2ECC120EFCFA}">
      <dgm:prSet/>
      <dgm:spPr/>
    </dgm:pt>
    <dgm:pt modelId="{9E4B083E-86E6-4D37-8FE6-B97651E16E6B}">
      <dgm:prSet phldrT="[Text]"/>
      <dgm:spPr/>
      <dgm:t>
        <a:bodyPr/>
        <a:lstStyle/>
        <a:p>
          <a:r>
            <a:rPr lang="en-US" dirty="0"/>
            <a:t>Maintain Special Orders</a:t>
          </a:r>
        </a:p>
      </dgm:t>
    </dgm:pt>
    <dgm:pt modelId="{81E65A41-5689-42C6-A454-BB210B383998}" type="parTrans" cxnId="{4A408575-6E62-45E0-A7E3-B6EB05F4C15A}">
      <dgm:prSet/>
      <dgm:spPr/>
      <dgm:t>
        <a:bodyPr/>
        <a:lstStyle/>
        <a:p>
          <a:endParaRPr lang="en-US"/>
        </a:p>
      </dgm:t>
    </dgm:pt>
    <dgm:pt modelId="{1800E1E3-56A0-4D66-9E74-9922DE799747}" type="sibTrans" cxnId="{4A408575-6E62-45E0-A7E3-B6EB05F4C15A}">
      <dgm:prSet/>
      <dgm:spPr/>
    </dgm:pt>
    <dgm:pt modelId="{07BB8B4B-FEC1-4B37-AF39-E4B0410AB3AB}">
      <dgm:prSet phldrT="[Text]"/>
      <dgm:spPr/>
      <dgm:t>
        <a:bodyPr/>
        <a:lstStyle/>
        <a:p>
          <a:r>
            <a:rPr lang="en-US" dirty="0"/>
            <a:t>Settings</a:t>
          </a:r>
        </a:p>
      </dgm:t>
    </dgm:pt>
    <dgm:pt modelId="{DC050842-26DD-4B66-8645-1ECF440EBC52}" type="parTrans" cxnId="{47BBFF8F-2DC2-4F22-9B29-91FA4F54FA46}">
      <dgm:prSet/>
      <dgm:spPr/>
      <dgm:t>
        <a:bodyPr/>
        <a:lstStyle/>
        <a:p>
          <a:endParaRPr lang="en-US"/>
        </a:p>
      </dgm:t>
    </dgm:pt>
    <dgm:pt modelId="{7FD4084C-E955-4100-A829-217B7C80AD42}" type="sibTrans" cxnId="{47BBFF8F-2DC2-4F22-9B29-91FA4F54FA46}">
      <dgm:prSet/>
      <dgm:spPr/>
    </dgm:pt>
    <dgm:pt modelId="{209078BB-C5D5-4781-B160-A148554C95D7}">
      <dgm:prSet phldrT="[Text]"/>
      <dgm:spPr/>
      <dgm:t>
        <a:bodyPr/>
        <a:lstStyle/>
        <a:p>
          <a:r>
            <a:rPr lang="en-US" dirty="0"/>
            <a:t>Collapse Left Menu</a:t>
          </a:r>
        </a:p>
      </dgm:t>
    </dgm:pt>
    <dgm:pt modelId="{09999FE2-3C1F-4007-9E3A-FFD2D6F6AD14}" type="parTrans" cxnId="{80485C23-D868-4B38-860C-AF0BBD4D7A8E}">
      <dgm:prSet/>
      <dgm:spPr/>
      <dgm:t>
        <a:bodyPr/>
        <a:lstStyle/>
        <a:p>
          <a:endParaRPr lang="en-US"/>
        </a:p>
      </dgm:t>
    </dgm:pt>
    <dgm:pt modelId="{C9CC76F0-14CC-4E63-92A6-0B20180F1199}" type="sibTrans" cxnId="{80485C23-D868-4B38-860C-AF0BBD4D7A8E}">
      <dgm:prSet/>
      <dgm:spPr/>
      <dgm:t>
        <a:bodyPr/>
        <a:lstStyle/>
        <a:p>
          <a:endParaRPr lang="en-US"/>
        </a:p>
      </dgm:t>
    </dgm:pt>
    <dgm:pt modelId="{0A33D152-1271-4D7A-88E8-05A33F6687C4}" type="pres">
      <dgm:prSet presAssocID="{2DAB9352-C1C6-487C-9F19-AF29BBA3CCA6}" presName="Name0" presStyleCnt="0">
        <dgm:presLayoutVars>
          <dgm:dir/>
          <dgm:animLvl val="lvl"/>
          <dgm:resizeHandles val="exact"/>
        </dgm:presLayoutVars>
      </dgm:prSet>
      <dgm:spPr/>
    </dgm:pt>
    <dgm:pt modelId="{A6CBB237-9065-4B60-9F4F-8829805A37E0}" type="pres">
      <dgm:prSet presAssocID="{768887C7-1E04-4783-8497-D9185AB42387}" presName="linNode" presStyleCnt="0"/>
      <dgm:spPr/>
    </dgm:pt>
    <dgm:pt modelId="{8DE82A05-6FDA-41C0-B1DE-624C5DC11D7F}" type="pres">
      <dgm:prSet presAssocID="{768887C7-1E04-4783-8497-D9185AB42387}" presName="parentText" presStyleLbl="node1" presStyleIdx="0" presStyleCnt="2">
        <dgm:presLayoutVars>
          <dgm:chMax val="1"/>
          <dgm:bulletEnabled val="1"/>
        </dgm:presLayoutVars>
      </dgm:prSet>
      <dgm:spPr/>
    </dgm:pt>
    <dgm:pt modelId="{C5EDDDB3-699B-4B38-9357-B807FD97B2D7}" type="pres">
      <dgm:prSet presAssocID="{768887C7-1E04-4783-8497-D9185AB42387}" presName="descendantText" presStyleLbl="alignAccFollowNode1" presStyleIdx="0" presStyleCnt="2">
        <dgm:presLayoutVars>
          <dgm:bulletEnabled val="1"/>
        </dgm:presLayoutVars>
      </dgm:prSet>
      <dgm:spPr/>
    </dgm:pt>
    <dgm:pt modelId="{91E78C48-B89B-4168-B60F-3D1F132AE7BB}" type="pres">
      <dgm:prSet presAssocID="{6826218B-17D1-4203-8892-B7923F787594}" presName="sp" presStyleCnt="0"/>
      <dgm:spPr/>
    </dgm:pt>
    <dgm:pt modelId="{D48CC67F-8DAF-47E1-8E03-14684800C94E}" type="pres">
      <dgm:prSet presAssocID="{002145D1-0F9E-4044-9EE6-20E3F09FD44D}" presName="linNode" presStyleCnt="0"/>
      <dgm:spPr/>
    </dgm:pt>
    <dgm:pt modelId="{B33E4285-B538-4DB5-95B6-C54EB86D3FDB}" type="pres">
      <dgm:prSet presAssocID="{002145D1-0F9E-4044-9EE6-20E3F09FD44D}" presName="parentText" presStyleLbl="node1" presStyleIdx="1" presStyleCnt="2">
        <dgm:presLayoutVars>
          <dgm:chMax val="1"/>
          <dgm:bulletEnabled val="1"/>
        </dgm:presLayoutVars>
      </dgm:prSet>
      <dgm:spPr/>
    </dgm:pt>
    <dgm:pt modelId="{D5FD3ED0-03C0-4EEF-9D44-B30AE4BC34F5}" type="pres">
      <dgm:prSet presAssocID="{002145D1-0F9E-4044-9EE6-20E3F09FD44D}" presName="descendantText" presStyleLbl="alignAccFollowNode1" presStyleIdx="1" presStyleCnt="2">
        <dgm:presLayoutVars>
          <dgm:bulletEnabled val="1"/>
        </dgm:presLayoutVars>
      </dgm:prSet>
      <dgm:spPr/>
    </dgm:pt>
  </dgm:ptLst>
  <dgm:cxnLst>
    <dgm:cxn modelId="{CC5AB00A-389D-4A31-832A-5EEB8D84143B}" srcId="{2DAB9352-C1C6-487C-9F19-AF29BBA3CCA6}" destId="{002145D1-0F9E-4044-9EE6-20E3F09FD44D}" srcOrd="1" destOrd="0" parTransId="{957F733B-2179-44B3-82E9-3558D28C4B5B}" sibTransId="{8B52186A-FC5B-448D-BABA-A4EAD7F32AE4}"/>
    <dgm:cxn modelId="{D0A81D22-F158-4CCC-8C72-EB60189A48B6}" type="presOf" srcId="{D2E90CA3-8515-418E-A210-75960C788D98}" destId="{C5EDDDB3-699B-4B38-9357-B807FD97B2D7}" srcOrd="0" destOrd="1" presId="urn:microsoft.com/office/officeart/2005/8/layout/vList5"/>
    <dgm:cxn modelId="{80485C23-D868-4B38-860C-AF0BBD4D7A8E}" srcId="{002145D1-0F9E-4044-9EE6-20E3F09FD44D}" destId="{209078BB-C5D5-4781-B160-A148554C95D7}" srcOrd="2" destOrd="0" parTransId="{09999FE2-3C1F-4007-9E3A-FFD2D6F6AD14}" sibTransId="{C9CC76F0-14CC-4E63-92A6-0B20180F1199}"/>
    <dgm:cxn modelId="{59DFAE2E-9B79-4C4C-AB1C-1B357B23B991}" type="presOf" srcId="{768887C7-1E04-4783-8497-D9185AB42387}" destId="{8DE82A05-6FDA-41C0-B1DE-624C5DC11D7F}" srcOrd="0" destOrd="0" presId="urn:microsoft.com/office/officeart/2005/8/layout/vList5"/>
    <dgm:cxn modelId="{8904E431-AB67-4D1B-BE2B-78B3239FF803}" type="presOf" srcId="{9E4B083E-86E6-4D37-8FE6-B97651E16E6B}" destId="{C5EDDDB3-699B-4B38-9357-B807FD97B2D7}" srcOrd="0" destOrd="2" presId="urn:microsoft.com/office/officeart/2005/8/layout/vList5"/>
    <dgm:cxn modelId="{D53BD93A-4844-4EF3-BF40-FFA42E334742}" srcId="{2DAB9352-C1C6-487C-9F19-AF29BBA3CCA6}" destId="{768887C7-1E04-4783-8497-D9185AB42387}" srcOrd="0" destOrd="0" parTransId="{6892A91A-FDE3-48FC-969C-C38207125E31}" sibTransId="{6826218B-17D1-4203-8892-B7923F787594}"/>
    <dgm:cxn modelId="{D5360168-B28B-447B-BE37-44F8D231E588}" srcId="{768887C7-1E04-4783-8497-D9185AB42387}" destId="{7C0FFACB-A2CB-4103-A19A-F8DFD8543000}" srcOrd="0" destOrd="0" parTransId="{00480265-9AE4-4ECC-A6EC-3CE8AFE643E9}" sibTransId="{92C7B80B-EA5D-479F-96B3-2EB0DDB289E6}"/>
    <dgm:cxn modelId="{065A834B-FF6C-4C8D-BB4D-36B0894F3639}" type="presOf" srcId="{7C0FFACB-A2CB-4103-A19A-F8DFD8543000}" destId="{C5EDDDB3-699B-4B38-9357-B807FD97B2D7}" srcOrd="0" destOrd="0" presId="urn:microsoft.com/office/officeart/2005/8/layout/vList5"/>
    <dgm:cxn modelId="{4A408575-6E62-45E0-A7E3-B6EB05F4C15A}" srcId="{768887C7-1E04-4783-8497-D9185AB42387}" destId="{9E4B083E-86E6-4D37-8FE6-B97651E16E6B}" srcOrd="2" destOrd="0" parTransId="{81E65A41-5689-42C6-A454-BB210B383998}" sibTransId="{1800E1E3-56A0-4D66-9E74-9922DE799747}"/>
    <dgm:cxn modelId="{57956077-D0B1-4058-819C-DC5367199FDC}" srcId="{002145D1-0F9E-4044-9EE6-20E3F09FD44D}" destId="{6BAEC3D6-27B8-4FBE-88DD-7996F0EED6EA}" srcOrd="0" destOrd="0" parTransId="{00715BFF-918E-46F5-9FF9-FE67A3DF7E66}" sibTransId="{9AE0B22A-4610-4BD7-AC90-B22E914DF921}"/>
    <dgm:cxn modelId="{47BBFF8F-2DC2-4F22-9B29-91FA4F54FA46}" srcId="{002145D1-0F9E-4044-9EE6-20E3F09FD44D}" destId="{07BB8B4B-FEC1-4B37-AF39-E4B0410AB3AB}" srcOrd="1" destOrd="0" parTransId="{DC050842-26DD-4B66-8645-1ECF440EBC52}" sibTransId="{7FD4084C-E955-4100-A829-217B7C80AD42}"/>
    <dgm:cxn modelId="{8A975395-0247-4600-AF61-AEE53B71B0DF}" type="presOf" srcId="{002145D1-0F9E-4044-9EE6-20E3F09FD44D}" destId="{B33E4285-B538-4DB5-95B6-C54EB86D3FDB}" srcOrd="0" destOrd="0" presId="urn:microsoft.com/office/officeart/2005/8/layout/vList5"/>
    <dgm:cxn modelId="{3E6A8C95-DC9C-49ED-B43D-DCC96BC7691A}" type="presOf" srcId="{07BB8B4B-FEC1-4B37-AF39-E4B0410AB3AB}" destId="{D5FD3ED0-03C0-4EEF-9D44-B30AE4BC34F5}" srcOrd="0" destOrd="1" presId="urn:microsoft.com/office/officeart/2005/8/layout/vList5"/>
    <dgm:cxn modelId="{4BACDAA2-091B-480B-B0F8-2ECC120EFCFA}" srcId="{768887C7-1E04-4783-8497-D9185AB42387}" destId="{D2E90CA3-8515-418E-A210-75960C788D98}" srcOrd="1" destOrd="0" parTransId="{92FF742B-A6D2-4A5D-951A-6FE6003C4031}" sibTransId="{2627617D-D5E4-4525-8B69-7EB57D52ABA4}"/>
    <dgm:cxn modelId="{C5201BBD-9E81-4030-BBE1-2E9994FAD808}" type="presOf" srcId="{6BAEC3D6-27B8-4FBE-88DD-7996F0EED6EA}" destId="{D5FD3ED0-03C0-4EEF-9D44-B30AE4BC34F5}" srcOrd="0" destOrd="0" presId="urn:microsoft.com/office/officeart/2005/8/layout/vList5"/>
    <dgm:cxn modelId="{87BECDEE-96C3-439F-A25A-9DAB289FD8AC}" type="presOf" srcId="{209078BB-C5D5-4781-B160-A148554C95D7}" destId="{D5FD3ED0-03C0-4EEF-9D44-B30AE4BC34F5}" srcOrd="0" destOrd="2" presId="urn:microsoft.com/office/officeart/2005/8/layout/vList5"/>
    <dgm:cxn modelId="{57CFB5F0-EE96-49C8-8DDC-09F8CE587E8F}" type="presOf" srcId="{2DAB9352-C1C6-487C-9F19-AF29BBA3CCA6}" destId="{0A33D152-1271-4D7A-88E8-05A33F6687C4}" srcOrd="0" destOrd="0" presId="urn:microsoft.com/office/officeart/2005/8/layout/vList5"/>
    <dgm:cxn modelId="{65E7D9D4-FEE1-41BE-85FC-9EAD961207EE}" type="presParOf" srcId="{0A33D152-1271-4D7A-88E8-05A33F6687C4}" destId="{A6CBB237-9065-4B60-9F4F-8829805A37E0}" srcOrd="0" destOrd="0" presId="urn:microsoft.com/office/officeart/2005/8/layout/vList5"/>
    <dgm:cxn modelId="{F2756FDA-0099-4C82-A2C5-9EBAC77CE5B1}" type="presParOf" srcId="{A6CBB237-9065-4B60-9F4F-8829805A37E0}" destId="{8DE82A05-6FDA-41C0-B1DE-624C5DC11D7F}" srcOrd="0" destOrd="0" presId="urn:microsoft.com/office/officeart/2005/8/layout/vList5"/>
    <dgm:cxn modelId="{243205B5-4720-4F16-B4D4-0B3AC33FBE1C}" type="presParOf" srcId="{A6CBB237-9065-4B60-9F4F-8829805A37E0}" destId="{C5EDDDB3-699B-4B38-9357-B807FD97B2D7}" srcOrd="1" destOrd="0" presId="urn:microsoft.com/office/officeart/2005/8/layout/vList5"/>
    <dgm:cxn modelId="{C3E44AB2-C477-45CE-89A3-273F2415FBC7}" type="presParOf" srcId="{0A33D152-1271-4D7A-88E8-05A33F6687C4}" destId="{91E78C48-B89B-4168-B60F-3D1F132AE7BB}" srcOrd="1" destOrd="0" presId="urn:microsoft.com/office/officeart/2005/8/layout/vList5"/>
    <dgm:cxn modelId="{9351C089-6A9E-4583-862A-4F8C803992C9}" type="presParOf" srcId="{0A33D152-1271-4D7A-88E8-05A33F6687C4}" destId="{D48CC67F-8DAF-47E1-8E03-14684800C94E}" srcOrd="2" destOrd="0" presId="urn:microsoft.com/office/officeart/2005/8/layout/vList5"/>
    <dgm:cxn modelId="{65C7FE95-EDDC-4A45-9102-50EFBA43069E}" type="presParOf" srcId="{D48CC67F-8DAF-47E1-8E03-14684800C94E}" destId="{B33E4285-B538-4DB5-95B6-C54EB86D3FDB}" srcOrd="0" destOrd="0" presId="urn:microsoft.com/office/officeart/2005/8/layout/vList5"/>
    <dgm:cxn modelId="{CFFC2C68-11A7-4D4E-8162-E71006BB14E7}" type="presParOf" srcId="{D48CC67F-8DAF-47E1-8E03-14684800C94E}" destId="{D5FD3ED0-03C0-4EEF-9D44-B30AE4BC34F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AB9352-C1C6-487C-9F19-AF29BBA3CCA6}"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768887C7-1E04-4783-8497-D9185AB42387}">
      <dgm:prSet phldrT="[Text]"/>
      <dgm:spPr/>
      <dgm:t>
        <a:bodyPr/>
        <a:lstStyle/>
        <a:p>
          <a:r>
            <a:rPr lang="en-US" dirty="0"/>
            <a:t>Form	</a:t>
          </a:r>
        </a:p>
      </dgm:t>
    </dgm:pt>
    <dgm:pt modelId="{6892A91A-FDE3-48FC-969C-C38207125E31}" type="parTrans" cxnId="{D53BD93A-4844-4EF3-BF40-FFA42E334742}">
      <dgm:prSet/>
      <dgm:spPr/>
      <dgm:t>
        <a:bodyPr/>
        <a:lstStyle/>
        <a:p>
          <a:endParaRPr lang="en-US"/>
        </a:p>
      </dgm:t>
    </dgm:pt>
    <dgm:pt modelId="{6826218B-17D1-4203-8892-B7923F787594}" type="sibTrans" cxnId="{D53BD93A-4844-4EF3-BF40-FFA42E334742}">
      <dgm:prSet/>
      <dgm:spPr/>
      <dgm:t>
        <a:bodyPr/>
        <a:lstStyle/>
        <a:p>
          <a:endParaRPr lang="en-US"/>
        </a:p>
      </dgm:t>
    </dgm:pt>
    <dgm:pt modelId="{7C0FFACB-A2CB-4103-A19A-F8DFD8543000}">
      <dgm:prSet phldrT="[Text]"/>
      <dgm:spPr/>
      <dgm:t>
        <a:bodyPr/>
        <a:lstStyle/>
        <a:p>
          <a:r>
            <a:rPr lang="en-US" dirty="0"/>
            <a:t>Date </a:t>
          </a:r>
        </a:p>
      </dgm:t>
    </dgm:pt>
    <dgm:pt modelId="{00480265-9AE4-4ECC-A6EC-3CE8AFE643E9}" type="parTrans" cxnId="{D5360168-B28B-447B-BE37-44F8D231E588}">
      <dgm:prSet/>
      <dgm:spPr/>
      <dgm:t>
        <a:bodyPr/>
        <a:lstStyle/>
        <a:p>
          <a:endParaRPr lang="en-US"/>
        </a:p>
      </dgm:t>
    </dgm:pt>
    <dgm:pt modelId="{92C7B80B-EA5D-479F-96B3-2EB0DDB289E6}" type="sibTrans" cxnId="{D5360168-B28B-447B-BE37-44F8D231E588}">
      <dgm:prSet/>
      <dgm:spPr/>
      <dgm:t>
        <a:bodyPr/>
        <a:lstStyle/>
        <a:p>
          <a:endParaRPr lang="en-US"/>
        </a:p>
      </dgm:t>
    </dgm:pt>
    <dgm:pt modelId="{002145D1-0F9E-4044-9EE6-20E3F09FD44D}">
      <dgm:prSet phldrT="[Text]"/>
      <dgm:spPr/>
      <dgm:t>
        <a:bodyPr/>
        <a:lstStyle/>
        <a:p>
          <a:r>
            <a:rPr lang="en-US" dirty="0"/>
            <a:t>Grid	</a:t>
          </a:r>
        </a:p>
      </dgm:t>
    </dgm:pt>
    <dgm:pt modelId="{957F733B-2179-44B3-82E9-3558D28C4B5B}" type="parTrans" cxnId="{CC5AB00A-389D-4A31-832A-5EEB8D84143B}">
      <dgm:prSet/>
      <dgm:spPr/>
      <dgm:t>
        <a:bodyPr/>
        <a:lstStyle/>
        <a:p>
          <a:endParaRPr lang="en-US"/>
        </a:p>
      </dgm:t>
    </dgm:pt>
    <dgm:pt modelId="{8B52186A-FC5B-448D-BABA-A4EAD7F32AE4}" type="sibTrans" cxnId="{CC5AB00A-389D-4A31-832A-5EEB8D84143B}">
      <dgm:prSet/>
      <dgm:spPr/>
      <dgm:t>
        <a:bodyPr/>
        <a:lstStyle/>
        <a:p>
          <a:endParaRPr lang="en-US"/>
        </a:p>
      </dgm:t>
    </dgm:pt>
    <dgm:pt modelId="{6BAEC3D6-27B8-4FBE-88DD-7996F0EED6EA}">
      <dgm:prSet phldrT="[Text]"/>
      <dgm:spPr/>
      <dgm:t>
        <a:bodyPr/>
        <a:lstStyle/>
        <a:p>
          <a:r>
            <a:rPr lang="en-US" dirty="0"/>
            <a:t>Displays existing Sales Entries in Descending order</a:t>
          </a:r>
        </a:p>
      </dgm:t>
    </dgm:pt>
    <dgm:pt modelId="{00715BFF-918E-46F5-9FF9-FE67A3DF7E66}" type="parTrans" cxnId="{57956077-D0B1-4058-819C-DC5367199FDC}">
      <dgm:prSet/>
      <dgm:spPr/>
      <dgm:t>
        <a:bodyPr/>
        <a:lstStyle/>
        <a:p>
          <a:endParaRPr lang="en-US"/>
        </a:p>
      </dgm:t>
    </dgm:pt>
    <dgm:pt modelId="{9AE0B22A-4610-4BD7-AC90-B22E914DF921}" type="sibTrans" cxnId="{57956077-D0B1-4058-819C-DC5367199FDC}">
      <dgm:prSet/>
      <dgm:spPr/>
      <dgm:t>
        <a:bodyPr/>
        <a:lstStyle/>
        <a:p>
          <a:endParaRPr lang="en-US"/>
        </a:p>
      </dgm:t>
    </dgm:pt>
    <dgm:pt modelId="{6835318B-7C76-4B4E-9037-F7789BA9927C}">
      <dgm:prSet phldrT="[Text]"/>
      <dgm:spPr/>
      <dgm:t>
        <a:bodyPr/>
        <a:lstStyle/>
        <a:p>
          <a:r>
            <a:rPr lang="en-US" dirty="0"/>
            <a:t>Sales Amount</a:t>
          </a:r>
        </a:p>
      </dgm:t>
    </dgm:pt>
    <dgm:pt modelId="{174B63F8-C51B-4854-918D-E2E4C07BA132}" type="parTrans" cxnId="{ECFF0614-F521-4AA4-933B-95F85E21BFBA}">
      <dgm:prSet/>
      <dgm:spPr/>
      <dgm:t>
        <a:bodyPr/>
        <a:lstStyle/>
        <a:p>
          <a:endParaRPr lang="en-US"/>
        </a:p>
      </dgm:t>
    </dgm:pt>
    <dgm:pt modelId="{EB782D08-AF9D-4BE5-87B2-11CC6A3A2557}" type="sibTrans" cxnId="{ECFF0614-F521-4AA4-933B-95F85E21BFBA}">
      <dgm:prSet/>
      <dgm:spPr/>
      <dgm:t>
        <a:bodyPr/>
        <a:lstStyle/>
        <a:p>
          <a:endParaRPr lang="en-US"/>
        </a:p>
      </dgm:t>
    </dgm:pt>
    <dgm:pt modelId="{14321812-123E-44D0-B6EB-4F6DC1059509}">
      <dgm:prSet phldrT="[Text]"/>
      <dgm:spPr/>
      <dgm:t>
        <a:bodyPr/>
        <a:lstStyle/>
        <a:p>
          <a:r>
            <a:rPr lang="en-US" dirty="0"/>
            <a:t>Notes</a:t>
          </a:r>
        </a:p>
      </dgm:t>
    </dgm:pt>
    <dgm:pt modelId="{7E2271C4-4081-466D-AC5B-6B3F04593CB1}" type="parTrans" cxnId="{BEE30844-0865-4C80-9F3A-6DB9F4837199}">
      <dgm:prSet/>
      <dgm:spPr/>
      <dgm:t>
        <a:bodyPr/>
        <a:lstStyle/>
        <a:p>
          <a:endParaRPr lang="en-US"/>
        </a:p>
      </dgm:t>
    </dgm:pt>
    <dgm:pt modelId="{50D2F9BD-43A6-4558-8FC2-D8E74D51C189}" type="sibTrans" cxnId="{BEE30844-0865-4C80-9F3A-6DB9F4837199}">
      <dgm:prSet/>
      <dgm:spPr/>
      <dgm:t>
        <a:bodyPr/>
        <a:lstStyle/>
        <a:p>
          <a:endParaRPr lang="en-US"/>
        </a:p>
      </dgm:t>
    </dgm:pt>
    <dgm:pt modelId="{8666CC01-FF6E-4E33-8BE1-69BB6CAD19FE}">
      <dgm:prSet phldrT="[Text]"/>
      <dgm:spPr/>
      <dgm:t>
        <a:bodyPr/>
        <a:lstStyle/>
        <a:p>
          <a:r>
            <a:rPr lang="en-US" dirty="0"/>
            <a:t>Save button</a:t>
          </a:r>
        </a:p>
      </dgm:t>
    </dgm:pt>
    <dgm:pt modelId="{ACE5E20B-B22B-411C-8978-51DE4347CD42}" type="parTrans" cxnId="{8C47DDE9-5062-48AC-B58F-97A3EFED7F6F}">
      <dgm:prSet/>
      <dgm:spPr/>
      <dgm:t>
        <a:bodyPr/>
        <a:lstStyle/>
        <a:p>
          <a:endParaRPr lang="en-US"/>
        </a:p>
      </dgm:t>
    </dgm:pt>
    <dgm:pt modelId="{203A92DB-2DEC-48B6-8B4A-A8F69433AAB8}" type="sibTrans" cxnId="{8C47DDE9-5062-48AC-B58F-97A3EFED7F6F}">
      <dgm:prSet/>
      <dgm:spPr/>
      <dgm:t>
        <a:bodyPr/>
        <a:lstStyle/>
        <a:p>
          <a:endParaRPr lang="en-US"/>
        </a:p>
      </dgm:t>
    </dgm:pt>
    <dgm:pt modelId="{0A33D152-1271-4D7A-88E8-05A33F6687C4}" type="pres">
      <dgm:prSet presAssocID="{2DAB9352-C1C6-487C-9F19-AF29BBA3CCA6}" presName="Name0" presStyleCnt="0">
        <dgm:presLayoutVars>
          <dgm:dir/>
          <dgm:animLvl val="lvl"/>
          <dgm:resizeHandles val="exact"/>
        </dgm:presLayoutVars>
      </dgm:prSet>
      <dgm:spPr/>
    </dgm:pt>
    <dgm:pt modelId="{A6CBB237-9065-4B60-9F4F-8829805A37E0}" type="pres">
      <dgm:prSet presAssocID="{768887C7-1E04-4783-8497-D9185AB42387}" presName="linNode" presStyleCnt="0"/>
      <dgm:spPr/>
    </dgm:pt>
    <dgm:pt modelId="{8DE82A05-6FDA-41C0-B1DE-624C5DC11D7F}" type="pres">
      <dgm:prSet presAssocID="{768887C7-1E04-4783-8497-D9185AB42387}" presName="parentText" presStyleLbl="node1" presStyleIdx="0" presStyleCnt="2">
        <dgm:presLayoutVars>
          <dgm:chMax val="1"/>
          <dgm:bulletEnabled val="1"/>
        </dgm:presLayoutVars>
      </dgm:prSet>
      <dgm:spPr/>
    </dgm:pt>
    <dgm:pt modelId="{C5EDDDB3-699B-4B38-9357-B807FD97B2D7}" type="pres">
      <dgm:prSet presAssocID="{768887C7-1E04-4783-8497-D9185AB42387}" presName="descendantText" presStyleLbl="alignAccFollowNode1" presStyleIdx="0" presStyleCnt="2">
        <dgm:presLayoutVars>
          <dgm:bulletEnabled val="1"/>
        </dgm:presLayoutVars>
      </dgm:prSet>
      <dgm:spPr/>
    </dgm:pt>
    <dgm:pt modelId="{91E78C48-B89B-4168-B60F-3D1F132AE7BB}" type="pres">
      <dgm:prSet presAssocID="{6826218B-17D1-4203-8892-B7923F787594}" presName="sp" presStyleCnt="0"/>
      <dgm:spPr/>
    </dgm:pt>
    <dgm:pt modelId="{D48CC67F-8DAF-47E1-8E03-14684800C94E}" type="pres">
      <dgm:prSet presAssocID="{002145D1-0F9E-4044-9EE6-20E3F09FD44D}" presName="linNode" presStyleCnt="0"/>
      <dgm:spPr/>
    </dgm:pt>
    <dgm:pt modelId="{B33E4285-B538-4DB5-95B6-C54EB86D3FDB}" type="pres">
      <dgm:prSet presAssocID="{002145D1-0F9E-4044-9EE6-20E3F09FD44D}" presName="parentText" presStyleLbl="node1" presStyleIdx="1" presStyleCnt="2">
        <dgm:presLayoutVars>
          <dgm:chMax val="1"/>
          <dgm:bulletEnabled val="1"/>
        </dgm:presLayoutVars>
      </dgm:prSet>
      <dgm:spPr/>
    </dgm:pt>
    <dgm:pt modelId="{D5FD3ED0-03C0-4EEF-9D44-B30AE4BC34F5}" type="pres">
      <dgm:prSet presAssocID="{002145D1-0F9E-4044-9EE6-20E3F09FD44D}" presName="descendantText" presStyleLbl="alignAccFollowNode1" presStyleIdx="1" presStyleCnt="2">
        <dgm:presLayoutVars>
          <dgm:bulletEnabled val="1"/>
        </dgm:presLayoutVars>
      </dgm:prSet>
      <dgm:spPr/>
    </dgm:pt>
  </dgm:ptLst>
  <dgm:cxnLst>
    <dgm:cxn modelId="{CC5AB00A-389D-4A31-832A-5EEB8D84143B}" srcId="{2DAB9352-C1C6-487C-9F19-AF29BBA3CCA6}" destId="{002145D1-0F9E-4044-9EE6-20E3F09FD44D}" srcOrd="1" destOrd="0" parTransId="{957F733B-2179-44B3-82E9-3558D28C4B5B}" sibTransId="{8B52186A-FC5B-448D-BABA-A4EAD7F32AE4}"/>
    <dgm:cxn modelId="{ECFF0614-F521-4AA4-933B-95F85E21BFBA}" srcId="{768887C7-1E04-4783-8497-D9185AB42387}" destId="{6835318B-7C76-4B4E-9037-F7789BA9927C}" srcOrd="1" destOrd="0" parTransId="{174B63F8-C51B-4854-918D-E2E4C07BA132}" sibTransId="{EB782D08-AF9D-4BE5-87B2-11CC6A3A2557}"/>
    <dgm:cxn modelId="{4F83262E-5060-475D-8354-203D6D6C65ED}" type="presOf" srcId="{8666CC01-FF6E-4E33-8BE1-69BB6CAD19FE}" destId="{C5EDDDB3-699B-4B38-9357-B807FD97B2D7}" srcOrd="0" destOrd="3" presId="urn:microsoft.com/office/officeart/2005/8/layout/vList5"/>
    <dgm:cxn modelId="{59DFAE2E-9B79-4C4C-AB1C-1B357B23B991}" type="presOf" srcId="{768887C7-1E04-4783-8497-D9185AB42387}" destId="{8DE82A05-6FDA-41C0-B1DE-624C5DC11D7F}" srcOrd="0" destOrd="0" presId="urn:microsoft.com/office/officeart/2005/8/layout/vList5"/>
    <dgm:cxn modelId="{D53BD93A-4844-4EF3-BF40-FFA42E334742}" srcId="{2DAB9352-C1C6-487C-9F19-AF29BBA3CCA6}" destId="{768887C7-1E04-4783-8497-D9185AB42387}" srcOrd="0" destOrd="0" parTransId="{6892A91A-FDE3-48FC-969C-C38207125E31}" sibTransId="{6826218B-17D1-4203-8892-B7923F787594}"/>
    <dgm:cxn modelId="{BEE30844-0865-4C80-9F3A-6DB9F4837199}" srcId="{768887C7-1E04-4783-8497-D9185AB42387}" destId="{14321812-123E-44D0-B6EB-4F6DC1059509}" srcOrd="2" destOrd="0" parTransId="{7E2271C4-4081-466D-AC5B-6B3F04593CB1}" sibTransId="{50D2F9BD-43A6-4558-8FC2-D8E74D51C189}"/>
    <dgm:cxn modelId="{D5360168-B28B-447B-BE37-44F8D231E588}" srcId="{768887C7-1E04-4783-8497-D9185AB42387}" destId="{7C0FFACB-A2CB-4103-A19A-F8DFD8543000}" srcOrd="0" destOrd="0" parTransId="{00480265-9AE4-4ECC-A6EC-3CE8AFE643E9}" sibTransId="{92C7B80B-EA5D-479F-96B3-2EB0DDB289E6}"/>
    <dgm:cxn modelId="{7FFEA149-5E58-4680-8937-45D4B19E43FD}" type="presOf" srcId="{6835318B-7C76-4B4E-9037-F7789BA9927C}" destId="{C5EDDDB3-699B-4B38-9357-B807FD97B2D7}" srcOrd="0" destOrd="1" presId="urn:microsoft.com/office/officeart/2005/8/layout/vList5"/>
    <dgm:cxn modelId="{065A834B-FF6C-4C8D-BB4D-36B0894F3639}" type="presOf" srcId="{7C0FFACB-A2CB-4103-A19A-F8DFD8543000}" destId="{C5EDDDB3-699B-4B38-9357-B807FD97B2D7}" srcOrd="0" destOrd="0" presId="urn:microsoft.com/office/officeart/2005/8/layout/vList5"/>
    <dgm:cxn modelId="{33AE544F-7268-4FE5-ADFD-908649B5B51F}" type="presOf" srcId="{14321812-123E-44D0-B6EB-4F6DC1059509}" destId="{C5EDDDB3-699B-4B38-9357-B807FD97B2D7}" srcOrd="0" destOrd="2" presId="urn:microsoft.com/office/officeart/2005/8/layout/vList5"/>
    <dgm:cxn modelId="{57956077-D0B1-4058-819C-DC5367199FDC}" srcId="{002145D1-0F9E-4044-9EE6-20E3F09FD44D}" destId="{6BAEC3D6-27B8-4FBE-88DD-7996F0EED6EA}" srcOrd="0" destOrd="0" parTransId="{00715BFF-918E-46F5-9FF9-FE67A3DF7E66}" sibTransId="{9AE0B22A-4610-4BD7-AC90-B22E914DF921}"/>
    <dgm:cxn modelId="{8A975395-0247-4600-AF61-AEE53B71B0DF}" type="presOf" srcId="{002145D1-0F9E-4044-9EE6-20E3F09FD44D}" destId="{B33E4285-B538-4DB5-95B6-C54EB86D3FDB}" srcOrd="0" destOrd="0" presId="urn:microsoft.com/office/officeart/2005/8/layout/vList5"/>
    <dgm:cxn modelId="{C5201BBD-9E81-4030-BBE1-2E9994FAD808}" type="presOf" srcId="{6BAEC3D6-27B8-4FBE-88DD-7996F0EED6EA}" destId="{D5FD3ED0-03C0-4EEF-9D44-B30AE4BC34F5}" srcOrd="0" destOrd="0" presId="urn:microsoft.com/office/officeart/2005/8/layout/vList5"/>
    <dgm:cxn modelId="{8C47DDE9-5062-48AC-B58F-97A3EFED7F6F}" srcId="{768887C7-1E04-4783-8497-D9185AB42387}" destId="{8666CC01-FF6E-4E33-8BE1-69BB6CAD19FE}" srcOrd="3" destOrd="0" parTransId="{ACE5E20B-B22B-411C-8978-51DE4347CD42}" sibTransId="{203A92DB-2DEC-48B6-8B4A-A8F69433AAB8}"/>
    <dgm:cxn modelId="{57CFB5F0-EE96-49C8-8DDC-09F8CE587E8F}" type="presOf" srcId="{2DAB9352-C1C6-487C-9F19-AF29BBA3CCA6}" destId="{0A33D152-1271-4D7A-88E8-05A33F6687C4}" srcOrd="0" destOrd="0" presId="urn:microsoft.com/office/officeart/2005/8/layout/vList5"/>
    <dgm:cxn modelId="{65E7D9D4-FEE1-41BE-85FC-9EAD961207EE}" type="presParOf" srcId="{0A33D152-1271-4D7A-88E8-05A33F6687C4}" destId="{A6CBB237-9065-4B60-9F4F-8829805A37E0}" srcOrd="0" destOrd="0" presId="urn:microsoft.com/office/officeart/2005/8/layout/vList5"/>
    <dgm:cxn modelId="{F2756FDA-0099-4C82-A2C5-9EBAC77CE5B1}" type="presParOf" srcId="{A6CBB237-9065-4B60-9F4F-8829805A37E0}" destId="{8DE82A05-6FDA-41C0-B1DE-624C5DC11D7F}" srcOrd="0" destOrd="0" presId="urn:microsoft.com/office/officeart/2005/8/layout/vList5"/>
    <dgm:cxn modelId="{243205B5-4720-4F16-B4D4-0B3AC33FBE1C}" type="presParOf" srcId="{A6CBB237-9065-4B60-9F4F-8829805A37E0}" destId="{C5EDDDB3-699B-4B38-9357-B807FD97B2D7}" srcOrd="1" destOrd="0" presId="urn:microsoft.com/office/officeart/2005/8/layout/vList5"/>
    <dgm:cxn modelId="{C3E44AB2-C477-45CE-89A3-273F2415FBC7}" type="presParOf" srcId="{0A33D152-1271-4D7A-88E8-05A33F6687C4}" destId="{91E78C48-B89B-4168-B60F-3D1F132AE7BB}" srcOrd="1" destOrd="0" presId="urn:microsoft.com/office/officeart/2005/8/layout/vList5"/>
    <dgm:cxn modelId="{9351C089-6A9E-4583-862A-4F8C803992C9}" type="presParOf" srcId="{0A33D152-1271-4D7A-88E8-05A33F6687C4}" destId="{D48CC67F-8DAF-47E1-8E03-14684800C94E}" srcOrd="2" destOrd="0" presId="urn:microsoft.com/office/officeart/2005/8/layout/vList5"/>
    <dgm:cxn modelId="{65C7FE95-EDDC-4A45-9102-50EFBA43069E}" type="presParOf" srcId="{D48CC67F-8DAF-47E1-8E03-14684800C94E}" destId="{B33E4285-B538-4DB5-95B6-C54EB86D3FDB}" srcOrd="0" destOrd="0" presId="urn:microsoft.com/office/officeart/2005/8/layout/vList5"/>
    <dgm:cxn modelId="{CFFC2C68-11A7-4D4E-8162-E71006BB14E7}" type="presParOf" srcId="{D48CC67F-8DAF-47E1-8E03-14684800C94E}" destId="{D5FD3ED0-03C0-4EEF-9D44-B30AE4BC34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AB9352-C1C6-487C-9F19-AF29BBA3CCA6}"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768887C7-1E04-4783-8497-D9185AB42387}">
      <dgm:prSet phldrT="[Text]"/>
      <dgm:spPr/>
      <dgm:t>
        <a:bodyPr/>
        <a:lstStyle/>
        <a:p>
          <a:r>
            <a:rPr lang="en-US" dirty="0"/>
            <a:t>Forms</a:t>
          </a:r>
        </a:p>
      </dgm:t>
    </dgm:pt>
    <dgm:pt modelId="{6892A91A-FDE3-48FC-969C-C38207125E31}" type="parTrans" cxnId="{D53BD93A-4844-4EF3-BF40-FFA42E334742}">
      <dgm:prSet/>
      <dgm:spPr/>
      <dgm:t>
        <a:bodyPr/>
        <a:lstStyle/>
        <a:p>
          <a:endParaRPr lang="en-US"/>
        </a:p>
      </dgm:t>
    </dgm:pt>
    <dgm:pt modelId="{6826218B-17D1-4203-8892-B7923F787594}" type="sibTrans" cxnId="{D53BD93A-4844-4EF3-BF40-FFA42E334742}">
      <dgm:prSet/>
      <dgm:spPr/>
      <dgm:t>
        <a:bodyPr/>
        <a:lstStyle/>
        <a:p>
          <a:endParaRPr lang="en-US"/>
        </a:p>
      </dgm:t>
    </dgm:pt>
    <dgm:pt modelId="{7C0FFACB-A2CB-4103-A19A-F8DFD8543000}">
      <dgm:prSet phldrT="[Text]"/>
      <dgm:spPr/>
      <dgm:t>
        <a:bodyPr/>
        <a:lstStyle/>
        <a:p>
          <a:r>
            <a:rPr lang="en-US" sz="1100" dirty="0"/>
            <a:t>Customer Entry Form</a:t>
          </a:r>
        </a:p>
      </dgm:t>
    </dgm:pt>
    <dgm:pt modelId="{00480265-9AE4-4ECC-A6EC-3CE8AFE643E9}" type="parTrans" cxnId="{D5360168-B28B-447B-BE37-44F8D231E588}">
      <dgm:prSet/>
      <dgm:spPr/>
      <dgm:t>
        <a:bodyPr/>
        <a:lstStyle/>
        <a:p>
          <a:endParaRPr lang="en-US"/>
        </a:p>
      </dgm:t>
    </dgm:pt>
    <dgm:pt modelId="{92C7B80B-EA5D-479F-96B3-2EB0DDB289E6}" type="sibTrans" cxnId="{D5360168-B28B-447B-BE37-44F8D231E588}">
      <dgm:prSet/>
      <dgm:spPr/>
      <dgm:t>
        <a:bodyPr/>
        <a:lstStyle/>
        <a:p>
          <a:endParaRPr lang="en-US"/>
        </a:p>
      </dgm:t>
    </dgm:pt>
    <dgm:pt modelId="{002145D1-0F9E-4044-9EE6-20E3F09FD44D}">
      <dgm:prSet phldrT="[Text]"/>
      <dgm:spPr/>
      <dgm:t>
        <a:bodyPr/>
        <a:lstStyle/>
        <a:p>
          <a:pPr algn="ctr"/>
          <a:r>
            <a:rPr lang="en-US" dirty="0"/>
            <a:t>Item Grid</a:t>
          </a:r>
        </a:p>
      </dgm:t>
    </dgm:pt>
    <dgm:pt modelId="{957F733B-2179-44B3-82E9-3558D28C4B5B}" type="parTrans" cxnId="{CC5AB00A-389D-4A31-832A-5EEB8D84143B}">
      <dgm:prSet/>
      <dgm:spPr/>
      <dgm:t>
        <a:bodyPr/>
        <a:lstStyle/>
        <a:p>
          <a:endParaRPr lang="en-US"/>
        </a:p>
      </dgm:t>
    </dgm:pt>
    <dgm:pt modelId="{8B52186A-FC5B-448D-BABA-A4EAD7F32AE4}" type="sibTrans" cxnId="{CC5AB00A-389D-4A31-832A-5EEB8D84143B}">
      <dgm:prSet/>
      <dgm:spPr/>
      <dgm:t>
        <a:bodyPr/>
        <a:lstStyle/>
        <a:p>
          <a:endParaRPr lang="en-US"/>
        </a:p>
      </dgm:t>
    </dgm:pt>
    <dgm:pt modelId="{6BAEC3D6-27B8-4FBE-88DD-7996F0EED6EA}">
      <dgm:prSet phldrT="[Text]"/>
      <dgm:spPr/>
      <dgm:t>
        <a:bodyPr/>
        <a:lstStyle/>
        <a:p>
          <a:r>
            <a:rPr lang="en-US" dirty="0"/>
            <a:t>List of items to be included in special order</a:t>
          </a:r>
        </a:p>
      </dgm:t>
    </dgm:pt>
    <dgm:pt modelId="{00715BFF-918E-46F5-9FF9-FE67A3DF7E66}" type="parTrans" cxnId="{57956077-D0B1-4058-819C-DC5367199FDC}">
      <dgm:prSet/>
      <dgm:spPr/>
      <dgm:t>
        <a:bodyPr/>
        <a:lstStyle/>
        <a:p>
          <a:endParaRPr lang="en-US"/>
        </a:p>
      </dgm:t>
    </dgm:pt>
    <dgm:pt modelId="{9AE0B22A-4610-4BD7-AC90-B22E914DF921}" type="sibTrans" cxnId="{57956077-D0B1-4058-819C-DC5367199FDC}">
      <dgm:prSet/>
      <dgm:spPr/>
      <dgm:t>
        <a:bodyPr/>
        <a:lstStyle/>
        <a:p>
          <a:endParaRPr lang="en-US"/>
        </a:p>
      </dgm:t>
    </dgm:pt>
    <dgm:pt modelId="{F9D35028-6ACF-4AC7-B0BE-42073E364E56}">
      <dgm:prSet phldrT="[Text]"/>
      <dgm:spPr/>
      <dgm:t>
        <a:bodyPr/>
        <a:lstStyle/>
        <a:p>
          <a:r>
            <a:rPr lang="en-US" sz="1100" dirty="0"/>
            <a:t>Product Entry Form</a:t>
          </a:r>
        </a:p>
      </dgm:t>
    </dgm:pt>
    <dgm:pt modelId="{63FBD54A-7D26-4B8A-A971-29CCE46AC383}" type="parTrans" cxnId="{BDBA648F-1BB1-488A-8D63-C9A5F838A8C0}">
      <dgm:prSet/>
      <dgm:spPr/>
      <dgm:t>
        <a:bodyPr/>
        <a:lstStyle/>
        <a:p>
          <a:endParaRPr lang="en-US"/>
        </a:p>
      </dgm:t>
    </dgm:pt>
    <dgm:pt modelId="{0923C9BA-11DD-4974-A9B0-8956D948F5F8}" type="sibTrans" cxnId="{BDBA648F-1BB1-488A-8D63-C9A5F838A8C0}">
      <dgm:prSet/>
      <dgm:spPr/>
      <dgm:t>
        <a:bodyPr/>
        <a:lstStyle/>
        <a:p>
          <a:endParaRPr lang="en-US"/>
        </a:p>
      </dgm:t>
    </dgm:pt>
    <dgm:pt modelId="{B2504DE2-5003-428D-9362-BCAD6181C71B}">
      <dgm:prSet phldrT="[Text]" custT="1"/>
      <dgm:spPr/>
      <dgm:t>
        <a:bodyPr/>
        <a:lstStyle/>
        <a:p>
          <a:r>
            <a:rPr lang="en-US" sz="1050" dirty="0"/>
            <a:t>Lookup Item button</a:t>
          </a:r>
        </a:p>
      </dgm:t>
    </dgm:pt>
    <dgm:pt modelId="{6F0943FE-D29F-4F81-A257-5FC7F7EF9778}" type="parTrans" cxnId="{A19AE367-AC0C-4EE0-8297-38255FB84D00}">
      <dgm:prSet/>
      <dgm:spPr/>
      <dgm:t>
        <a:bodyPr/>
        <a:lstStyle/>
        <a:p>
          <a:endParaRPr lang="en-US"/>
        </a:p>
      </dgm:t>
    </dgm:pt>
    <dgm:pt modelId="{45B9F329-4A75-43CE-8A14-7C18F5AE93D1}" type="sibTrans" cxnId="{A19AE367-AC0C-4EE0-8297-38255FB84D00}">
      <dgm:prSet/>
      <dgm:spPr/>
      <dgm:t>
        <a:bodyPr/>
        <a:lstStyle/>
        <a:p>
          <a:endParaRPr lang="en-US"/>
        </a:p>
      </dgm:t>
    </dgm:pt>
    <dgm:pt modelId="{CC1C1A7F-5144-4687-ACD7-0CF6F137FCEA}">
      <dgm:prSet phldrT="[Text]" custT="1"/>
      <dgm:spPr/>
      <dgm:t>
        <a:bodyPr/>
        <a:lstStyle/>
        <a:p>
          <a:r>
            <a:rPr lang="en-US" sz="1050" dirty="0"/>
            <a:t>Lookup Customer button</a:t>
          </a:r>
        </a:p>
      </dgm:t>
    </dgm:pt>
    <dgm:pt modelId="{A5DF7219-2150-4845-886D-FA5BB7D1112C}" type="parTrans" cxnId="{9400A4C8-ED33-4A3F-AB36-158457AA1A43}">
      <dgm:prSet/>
      <dgm:spPr/>
      <dgm:t>
        <a:bodyPr/>
        <a:lstStyle/>
        <a:p>
          <a:endParaRPr lang="en-US"/>
        </a:p>
      </dgm:t>
    </dgm:pt>
    <dgm:pt modelId="{EBE75046-9AB7-4EC6-91AF-4F7E8B40B7F5}" type="sibTrans" cxnId="{9400A4C8-ED33-4A3F-AB36-158457AA1A43}">
      <dgm:prSet/>
      <dgm:spPr/>
      <dgm:t>
        <a:bodyPr/>
        <a:lstStyle/>
        <a:p>
          <a:endParaRPr lang="en-US"/>
        </a:p>
      </dgm:t>
    </dgm:pt>
    <dgm:pt modelId="{66B2F9F3-F89F-414C-93C6-6E629A16BDB4}">
      <dgm:prSet phldrT="[Text]" custT="1"/>
      <dgm:spPr/>
      <dgm:t>
        <a:bodyPr/>
        <a:lstStyle/>
        <a:p>
          <a:r>
            <a:rPr lang="en-US" sz="1050" dirty="0"/>
            <a:t>Reset Customer button</a:t>
          </a:r>
        </a:p>
      </dgm:t>
    </dgm:pt>
    <dgm:pt modelId="{27B5298E-9F18-4CD7-A149-AEA8A7DD2719}" type="parTrans" cxnId="{BE24C37B-F9E1-47BC-BF97-243820FE6401}">
      <dgm:prSet/>
      <dgm:spPr/>
      <dgm:t>
        <a:bodyPr/>
        <a:lstStyle/>
        <a:p>
          <a:endParaRPr lang="en-US"/>
        </a:p>
      </dgm:t>
    </dgm:pt>
    <dgm:pt modelId="{350E6008-F9BF-47DF-AA67-7AB1FBC055DA}" type="sibTrans" cxnId="{BE24C37B-F9E1-47BC-BF97-243820FE6401}">
      <dgm:prSet/>
      <dgm:spPr/>
      <dgm:t>
        <a:bodyPr/>
        <a:lstStyle/>
        <a:p>
          <a:endParaRPr lang="en-US"/>
        </a:p>
      </dgm:t>
    </dgm:pt>
    <dgm:pt modelId="{A7D784B9-DA65-4CE9-B645-CFF8825ECA05}">
      <dgm:prSet phldrT="[Text]" custT="1"/>
      <dgm:spPr/>
      <dgm:t>
        <a:bodyPr/>
        <a:lstStyle/>
        <a:p>
          <a:r>
            <a:rPr lang="en-US" sz="1050" dirty="0"/>
            <a:t>Reset Item button</a:t>
          </a:r>
        </a:p>
      </dgm:t>
    </dgm:pt>
    <dgm:pt modelId="{333FAB28-C05F-4897-965F-40807A33091B}" type="parTrans" cxnId="{11093192-0C43-4FB5-9579-4943F57E4BCD}">
      <dgm:prSet/>
      <dgm:spPr/>
      <dgm:t>
        <a:bodyPr/>
        <a:lstStyle/>
        <a:p>
          <a:endParaRPr lang="en-US"/>
        </a:p>
      </dgm:t>
    </dgm:pt>
    <dgm:pt modelId="{1EBA4FA9-D888-4072-B48A-53CA88571587}" type="sibTrans" cxnId="{11093192-0C43-4FB5-9579-4943F57E4BCD}">
      <dgm:prSet/>
      <dgm:spPr/>
      <dgm:t>
        <a:bodyPr/>
        <a:lstStyle/>
        <a:p>
          <a:endParaRPr lang="en-US"/>
        </a:p>
      </dgm:t>
    </dgm:pt>
    <dgm:pt modelId="{7682D8B7-1868-4968-8697-1D8161ED5A79}">
      <dgm:prSet phldrT="[Text]" custT="1"/>
      <dgm:spPr/>
      <dgm:t>
        <a:bodyPr/>
        <a:lstStyle/>
        <a:p>
          <a:r>
            <a:rPr lang="en-US" sz="1050" dirty="0" err="1"/>
            <a:t>AddItem</a:t>
          </a:r>
          <a:r>
            <a:rPr lang="en-US" sz="1050" dirty="0"/>
            <a:t> to Order button</a:t>
          </a:r>
        </a:p>
      </dgm:t>
    </dgm:pt>
    <dgm:pt modelId="{2EF11A2F-DFE0-4B9F-A80D-463912CD29E5}" type="parTrans" cxnId="{5E6D5FE5-E9BB-49DB-9F7B-7A799906AD90}">
      <dgm:prSet/>
      <dgm:spPr/>
      <dgm:t>
        <a:bodyPr/>
        <a:lstStyle/>
        <a:p>
          <a:endParaRPr lang="en-US"/>
        </a:p>
      </dgm:t>
    </dgm:pt>
    <dgm:pt modelId="{629A7503-1E80-4C88-8E4E-1DFFEE89E19F}" type="sibTrans" cxnId="{5E6D5FE5-E9BB-49DB-9F7B-7A799906AD90}">
      <dgm:prSet/>
      <dgm:spPr/>
      <dgm:t>
        <a:bodyPr/>
        <a:lstStyle/>
        <a:p>
          <a:endParaRPr lang="en-US"/>
        </a:p>
      </dgm:t>
    </dgm:pt>
    <dgm:pt modelId="{BF836774-3ACB-48B7-8B55-29AED77B62A8}">
      <dgm:prSet phldrT="[Text]"/>
      <dgm:spPr/>
      <dgm:t>
        <a:bodyPr/>
        <a:lstStyle/>
        <a:p>
          <a:r>
            <a:rPr lang="en-US" dirty="0"/>
            <a:t>Create Special Order button</a:t>
          </a:r>
        </a:p>
      </dgm:t>
    </dgm:pt>
    <dgm:pt modelId="{401A782E-DF75-4106-9CF1-078974C8A351}" type="parTrans" cxnId="{99219163-31E6-4A9B-8B2D-33508BBC1704}">
      <dgm:prSet/>
      <dgm:spPr/>
      <dgm:t>
        <a:bodyPr/>
        <a:lstStyle/>
        <a:p>
          <a:endParaRPr lang="en-US"/>
        </a:p>
      </dgm:t>
    </dgm:pt>
    <dgm:pt modelId="{471C9BBD-A01F-4505-8BF9-CECCB324B645}" type="sibTrans" cxnId="{99219163-31E6-4A9B-8B2D-33508BBC1704}">
      <dgm:prSet/>
      <dgm:spPr/>
      <dgm:t>
        <a:bodyPr/>
        <a:lstStyle/>
        <a:p>
          <a:endParaRPr lang="en-US"/>
        </a:p>
      </dgm:t>
    </dgm:pt>
    <dgm:pt modelId="{0A33D152-1271-4D7A-88E8-05A33F6687C4}" type="pres">
      <dgm:prSet presAssocID="{2DAB9352-C1C6-487C-9F19-AF29BBA3CCA6}" presName="Name0" presStyleCnt="0">
        <dgm:presLayoutVars>
          <dgm:dir/>
          <dgm:animLvl val="lvl"/>
          <dgm:resizeHandles val="exact"/>
        </dgm:presLayoutVars>
      </dgm:prSet>
      <dgm:spPr/>
    </dgm:pt>
    <dgm:pt modelId="{A6CBB237-9065-4B60-9F4F-8829805A37E0}" type="pres">
      <dgm:prSet presAssocID="{768887C7-1E04-4783-8497-D9185AB42387}" presName="linNode" presStyleCnt="0"/>
      <dgm:spPr/>
    </dgm:pt>
    <dgm:pt modelId="{8DE82A05-6FDA-41C0-B1DE-624C5DC11D7F}" type="pres">
      <dgm:prSet presAssocID="{768887C7-1E04-4783-8497-D9185AB42387}" presName="parentText" presStyleLbl="node1" presStyleIdx="0" presStyleCnt="2">
        <dgm:presLayoutVars>
          <dgm:chMax val="1"/>
          <dgm:bulletEnabled val="1"/>
        </dgm:presLayoutVars>
      </dgm:prSet>
      <dgm:spPr/>
    </dgm:pt>
    <dgm:pt modelId="{C5EDDDB3-699B-4B38-9357-B807FD97B2D7}" type="pres">
      <dgm:prSet presAssocID="{768887C7-1E04-4783-8497-D9185AB42387}" presName="descendantText" presStyleLbl="alignAccFollowNode1" presStyleIdx="0" presStyleCnt="2" custLinFactNeighborX="51" custLinFactNeighborY="-4184">
        <dgm:presLayoutVars>
          <dgm:bulletEnabled val="1"/>
        </dgm:presLayoutVars>
      </dgm:prSet>
      <dgm:spPr/>
    </dgm:pt>
    <dgm:pt modelId="{91E78C48-B89B-4168-B60F-3D1F132AE7BB}" type="pres">
      <dgm:prSet presAssocID="{6826218B-17D1-4203-8892-B7923F787594}" presName="sp" presStyleCnt="0"/>
      <dgm:spPr/>
    </dgm:pt>
    <dgm:pt modelId="{D48CC67F-8DAF-47E1-8E03-14684800C94E}" type="pres">
      <dgm:prSet presAssocID="{002145D1-0F9E-4044-9EE6-20E3F09FD44D}" presName="linNode" presStyleCnt="0"/>
      <dgm:spPr/>
    </dgm:pt>
    <dgm:pt modelId="{B33E4285-B538-4DB5-95B6-C54EB86D3FDB}" type="pres">
      <dgm:prSet presAssocID="{002145D1-0F9E-4044-9EE6-20E3F09FD44D}" presName="parentText" presStyleLbl="node1" presStyleIdx="1" presStyleCnt="2">
        <dgm:presLayoutVars>
          <dgm:chMax val="1"/>
          <dgm:bulletEnabled val="1"/>
        </dgm:presLayoutVars>
      </dgm:prSet>
      <dgm:spPr/>
    </dgm:pt>
    <dgm:pt modelId="{D5FD3ED0-03C0-4EEF-9D44-B30AE4BC34F5}" type="pres">
      <dgm:prSet presAssocID="{002145D1-0F9E-4044-9EE6-20E3F09FD44D}" presName="descendantText" presStyleLbl="alignAccFollowNode1" presStyleIdx="1" presStyleCnt="2">
        <dgm:presLayoutVars>
          <dgm:bulletEnabled val="1"/>
        </dgm:presLayoutVars>
      </dgm:prSet>
      <dgm:spPr/>
    </dgm:pt>
  </dgm:ptLst>
  <dgm:cxnLst>
    <dgm:cxn modelId="{CC5AB00A-389D-4A31-832A-5EEB8D84143B}" srcId="{2DAB9352-C1C6-487C-9F19-AF29BBA3CCA6}" destId="{002145D1-0F9E-4044-9EE6-20E3F09FD44D}" srcOrd="1" destOrd="0" parTransId="{957F733B-2179-44B3-82E9-3558D28C4B5B}" sibTransId="{8B52186A-FC5B-448D-BABA-A4EAD7F32AE4}"/>
    <dgm:cxn modelId="{59DFAE2E-9B79-4C4C-AB1C-1B357B23B991}" type="presOf" srcId="{768887C7-1E04-4783-8497-D9185AB42387}" destId="{8DE82A05-6FDA-41C0-B1DE-624C5DC11D7F}" srcOrd="0" destOrd="0" presId="urn:microsoft.com/office/officeart/2005/8/layout/vList5"/>
    <dgm:cxn modelId="{D53BD93A-4844-4EF3-BF40-FFA42E334742}" srcId="{2DAB9352-C1C6-487C-9F19-AF29BBA3CCA6}" destId="{768887C7-1E04-4783-8497-D9185AB42387}" srcOrd="0" destOrd="0" parTransId="{6892A91A-FDE3-48FC-969C-C38207125E31}" sibTransId="{6826218B-17D1-4203-8892-B7923F787594}"/>
    <dgm:cxn modelId="{99219163-31E6-4A9B-8B2D-33508BBC1704}" srcId="{002145D1-0F9E-4044-9EE6-20E3F09FD44D}" destId="{BF836774-3ACB-48B7-8B55-29AED77B62A8}" srcOrd="1" destOrd="0" parTransId="{401A782E-DF75-4106-9CF1-078974C8A351}" sibTransId="{471C9BBD-A01F-4505-8BF9-CECCB324B645}"/>
    <dgm:cxn modelId="{A19AE367-AC0C-4EE0-8297-38255FB84D00}" srcId="{F9D35028-6ACF-4AC7-B0BE-42073E364E56}" destId="{B2504DE2-5003-428D-9362-BCAD6181C71B}" srcOrd="0" destOrd="0" parTransId="{6F0943FE-D29F-4F81-A257-5FC7F7EF9778}" sibTransId="{45B9F329-4A75-43CE-8A14-7C18F5AE93D1}"/>
    <dgm:cxn modelId="{D5360168-B28B-447B-BE37-44F8D231E588}" srcId="{768887C7-1E04-4783-8497-D9185AB42387}" destId="{7C0FFACB-A2CB-4103-A19A-F8DFD8543000}" srcOrd="0" destOrd="0" parTransId="{00480265-9AE4-4ECC-A6EC-3CE8AFE643E9}" sibTransId="{92C7B80B-EA5D-479F-96B3-2EB0DDB289E6}"/>
    <dgm:cxn modelId="{C1F8484A-0325-4BD7-B09A-9245B5B60BC5}" type="presOf" srcId="{BF836774-3ACB-48B7-8B55-29AED77B62A8}" destId="{D5FD3ED0-03C0-4EEF-9D44-B30AE4BC34F5}" srcOrd="0" destOrd="1" presId="urn:microsoft.com/office/officeart/2005/8/layout/vList5"/>
    <dgm:cxn modelId="{065A834B-FF6C-4C8D-BB4D-36B0894F3639}" type="presOf" srcId="{7C0FFACB-A2CB-4103-A19A-F8DFD8543000}" destId="{C5EDDDB3-699B-4B38-9357-B807FD97B2D7}" srcOrd="0" destOrd="0" presId="urn:microsoft.com/office/officeart/2005/8/layout/vList5"/>
    <dgm:cxn modelId="{853F8275-9AE5-47A0-BA15-8F7E0E99D847}" type="presOf" srcId="{CC1C1A7F-5144-4687-ACD7-0CF6F137FCEA}" destId="{C5EDDDB3-699B-4B38-9357-B807FD97B2D7}" srcOrd="0" destOrd="1" presId="urn:microsoft.com/office/officeart/2005/8/layout/vList5"/>
    <dgm:cxn modelId="{57956077-D0B1-4058-819C-DC5367199FDC}" srcId="{002145D1-0F9E-4044-9EE6-20E3F09FD44D}" destId="{6BAEC3D6-27B8-4FBE-88DD-7996F0EED6EA}" srcOrd="0" destOrd="0" parTransId="{00715BFF-918E-46F5-9FF9-FE67A3DF7E66}" sibTransId="{9AE0B22A-4610-4BD7-AC90-B22E914DF921}"/>
    <dgm:cxn modelId="{BE24C37B-F9E1-47BC-BF97-243820FE6401}" srcId="{7C0FFACB-A2CB-4103-A19A-F8DFD8543000}" destId="{66B2F9F3-F89F-414C-93C6-6E629A16BDB4}" srcOrd="1" destOrd="0" parTransId="{27B5298E-9F18-4CD7-A149-AEA8A7DD2719}" sibTransId="{350E6008-F9BF-47DF-AA67-7AB1FBC055DA}"/>
    <dgm:cxn modelId="{BDBA648F-1BB1-488A-8D63-C9A5F838A8C0}" srcId="{768887C7-1E04-4783-8497-D9185AB42387}" destId="{F9D35028-6ACF-4AC7-B0BE-42073E364E56}" srcOrd="1" destOrd="0" parTransId="{63FBD54A-7D26-4B8A-A971-29CCE46AC383}" sibTransId="{0923C9BA-11DD-4974-A9B0-8956D948F5F8}"/>
    <dgm:cxn modelId="{11093192-0C43-4FB5-9579-4943F57E4BCD}" srcId="{F9D35028-6ACF-4AC7-B0BE-42073E364E56}" destId="{A7D784B9-DA65-4CE9-B645-CFF8825ECA05}" srcOrd="1" destOrd="0" parTransId="{333FAB28-C05F-4897-965F-40807A33091B}" sibTransId="{1EBA4FA9-D888-4072-B48A-53CA88571587}"/>
    <dgm:cxn modelId="{8A975395-0247-4600-AF61-AEE53B71B0DF}" type="presOf" srcId="{002145D1-0F9E-4044-9EE6-20E3F09FD44D}" destId="{B33E4285-B538-4DB5-95B6-C54EB86D3FDB}" srcOrd="0" destOrd="0" presId="urn:microsoft.com/office/officeart/2005/8/layout/vList5"/>
    <dgm:cxn modelId="{9FC2E7AF-EFAA-4949-9331-8DCB13B60CAD}" type="presOf" srcId="{7682D8B7-1868-4968-8697-1D8161ED5A79}" destId="{C5EDDDB3-699B-4B38-9357-B807FD97B2D7}" srcOrd="0" destOrd="6" presId="urn:microsoft.com/office/officeart/2005/8/layout/vList5"/>
    <dgm:cxn modelId="{C5201BBD-9E81-4030-BBE1-2E9994FAD808}" type="presOf" srcId="{6BAEC3D6-27B8-4FBE-88DD-7996F0EED6EA}" destId="{D5FD3ED0-03C0-4EEF-9D44-B30AE4BC34F5}" srcOrd="0" destOrd="0" presId="urn:microsoft.com/office/officeart/2005/8/layout/vList5"/>
    <dgm:cxn modelId="{9400A4C8-ED33-4A3F-AB36-158457AA1A43}" srcId="{7C0FFACB-A2CB-4103-A19A-F8DFD8543000}" destId="{CC1C1A7F-5144-4687-ACD7-0CF6F137FCEA}" srcOrd="0" destOrd="0" parTransId="{A5DF7219-2150-4845-886D-FA5BB7D1112C}" sibTransId="{EBE75046-9AB7-4EC6-91AF-4F7E8B40B7F5}"/>
    <dgm:cxn modelId="{2FCAF7CD-C380-4109-AC4C-74321CC875DE}" type="presOf" srcId="{A7D784B9-DA65-4CE9-B645-CFF8825ECA05}" destId="{C5EDDDB3-699B-4B38-9357-B807FD97B2D7}" srcOrd="0" destOrd="5" presId="urn:microsoft.com/office/officeart/2005/8/layout/vList5"/>
    <dgm:cxn modelId="{76D30AD6-E519-475E-98B1-66B7B15E8174}" type="presOf" srcId="{66B2F9F3-F89F-414C-93C6-6E629A16BDB4}" destId="{C5EDDDB3-699B-4B38-9357-B807FD97B2D7}" srcOrd="0" destOrd="2" presId="urn:microsoft.com/office/officeart/2005/8/layout/vList5"/>
    <dgm:cxn modelId="{5E6D5FE5-E9BB-49DB-9F7B-7A799906AD90}" srcId="{F9D35028-6ACF-4AC7-B0BE-42073E364E56}" destId="{7682D8B7-1868-4968-8697-1D8161ED5A79}" srcOrd="2" destOrd="0" parTransId="{2EF11A2F-DFE0-4B9F-A80D-463912CD29E5}" sibTransId="{629A7503-1E80-4C88-8E4E-1DFFEE89E19F}"/>
    <dgm:cxn modelId="{ABD607EF-B68C-4C7C-951E-C2F1C557F8C4}" type="presOf" srcId="{F9D35028-6ACF-4AC7-B0BE-42073E364E56}" destId="{C5EDDDB3-699B-4B38-9357-B807FD97B2D7}" srcOrd="0" destOrd="3" presId="urn:microsoft.com/office/officeart/2005/8/layout/vList5"/>
    <dgm:cxn modelId="{57CFB5F0-EE96-49C8-8DDC-09F8CE587E8F}" type="presOf" srcId="{2DAB9352-C1C6-487C-9F19-AF29BBA3CCA6}" destId="{0A33D152-1271-4D7A-88E8-05A33F6687C4}" srcOrd="0" destOrd="0" presId="urn:microsoft.com/office/officeart/2005/8/layout/vList5"/>
    <dgm:cxn modelId="{EA4772F2-95D4-4809-976C-5503070242A8}" type="presOf" srcId="{B2504DE2-5003-428D-9362-BCAD6181C71B}" destId="{C5EDDDB3-699B-4B38-9357-B807FD97B2D7}" srcOrd="0" destOrd="4" presId="urn:microsoft.com/office/officeart/2005/8/layout/vList5"/>
    <dgm:cxn modelId="{65E7D9D4-FEE1-41BE-85FC-9EAD961207EE}" type="presParOf" srcId="{0A33D152-1271-4D7A-88E8-05A33F6687C4}" destId="{A6CBB237-9065-4B60-9F4F-8829805A37E0}" srcOrd="0" destOrd="0" presId="urn:microsoft.com/office/officeart/2005/8/layout/vList5"/>
    <dgm:cxn modelId="{F2756FDA-0099-4C82-A2C5-9EBAC77CE5B1}" type="presParOf" srcId="{A6CBB237-9065-4B60-9F4F-8829805A37E0}" destId="{8DE82A05-6FDA-41C0-B1DE-624C5DC11D7F}" srcOrd="0" destOrd="0" presId="urn:microsoft.com/office/officeart/2005/8/layout/vList5"/>
    <dgm:cxn modelId="{243205B5-4720-4F16-B4D4-0B3AC33FBE1C}" type="presParOf" srcId="{A6CBB237-9065-4B60-9F4F-8829805A37E0}" destId="{C5EDDDB3-699B-4B38-9357-B807FD97B2D7}" srcOrd="1" destOrd="0" presId="urn:microsoft.com/office/officeart/2005/8/layout/vList5"/>
    <dgm:cxn modelId="{C3E44AB2-C477-45CE-89A3-273F2415FBC7}" type="presParOf" srcId="{0A33D152-1271-4D7A-88E8-05A33F6687C4}" destId="{91E78C48-B89B-4168-B60F-3D1F132AE7BB}" srcOrd="1" destOrd="0" presId="urn:microsoft.com/office/officeart/2005/8/layout/vList5"/>
    <dgm:cxn modelId="{9351C089-6A9E-4583-862A-4F8C803992C9}" type="presParOf" srcId="{0A33D152-1271-4D7A-88E8-05A33F6687C4}" destId="{D48CC67F-8DAF-47E1-8E03-14684800C94E}" srcOrd="2" destOrd="0" presId="urn:microsoft.com/office/officeart/2005/8/layout/vList5"/>
    <dgm:cxn modelId="{65C7FE95-EDDC-4A45-9102-50EFBA43069E}" type="presParOf" srcId="{D48CC67F-8DAF-47E1-8E03-14684800C94E}" destId="{B33E4285-B538-4DB5-95B6-C54EB86D3FDB}" srcOrd="0" destOrd="0" presId="urn:microsoft.com/office/officeart/2005/8/layout/vList5"/>
    <dgm:cxn modelId="{CFFC2C68-11A7-4D4E-8162-E71006BB14E7}" type="presParOf" srcId="{D48CC67F-8DAF-47E1-8E03-14684800C94E}" destId="{D5FD3ED0-03C0-4EEF-9D44-B30AE4BC34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DAB9352-C1C6-487C-9F19-AF29BBA3CCA6}"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768887C7-1E04-4783-8497-D9185AB42387}">
      <dgm:prSet phldrT="[Text]"/>
      <dgm:spPr/>
      <dgm:t>
        <a:bodyPr/>
        <a:lstStyle/>
        <a:p>
          <a:r>
            <a:rPr lang="en-US" dirty="0"/>
            <a:t>Special Order Grid</a:t>
          </a:r>
        </a:p>
      </dgm:t>
    </dgm:pt>
    <dgm:pt modelId="{6892A91A-FDE3-48FC-969C-C38207125E31}" type="parTrans" cxnId="{D53BD93A-4844-4EF3-BF40-FFA42E334742}">
      <dgm:prSet/>
      <dgm:spPr/>
      <dgm:t>
        <a:bodyPr/>
        <a:lstStyle/>
        <a:p>
          <a:endParaRPr lang="en-US"/>
        </a:p>
      </dgm:t>
    </dgm:pt>
    <dgm:pt modelId="{6826218B-17D1-4203-8892-B7923F787594}" type="sibTrans" cxnId="{D53BD93A-4844-4EF3-BF40-FFA42E334742}">
      <dgm:prSet/>
      <dgm:spPr/>
      <dgm:t>
        <a:bodyPr/>
        <a:lstStyle/>
        <a:p>
          <a:endParaRPr lang="en-US"/>
        </a:p>
      </dgm:t>
    </dgm:pt>
    <dgm:pt modelId="{7C0FFACB-A2CB-4103-A19A-F8DFD8543000}">
      <dgm:prSet phldrT="[Text]"/>
      <dgm:spPr/>
      <dgm:t>
        <a:bodyPr/>
        <a:lstStyle/>
        <a:p>
          <a:r>
            <a:rPr lang="en-US" dirty="0"/>
            <a:t>List of special orders with status in combo box selection</a:t>
          </a:r>
        </a:p>
      </dgm:t>
    </dgm:pt>
    <dgm:pt modelId="{00480265-9AE4-4ECC-A6EC-3CE8AFE643E9}" type="parTrans" cxnId="{D5360168-B28B-447B-BE37-44F8D231E588}">
      <dgm:prSet/>
      <dgm:spPr/>
      <dgm:t>
        <a:bodyPr/>
        <a:lstStyle/>
        <a:p>
          <a:endParaRPr lang="en-US"/>
        </a:p>
      </dgm:t>
    </dgm:pt>
    <dgm:pt modelId="{92C7B80B-EA5D-479F-96B3-2EB0DDB289E6}" type="sibTrans" cxnId="{D5360168-B28B-447B-BE37-44F8D231E588}">
      <dgm:prSet/>
      <dgm:spPr/>
      <dgm:t>
        <a:bodyPr/>
        <a:lstStyle/>
        <a:p>
          <a:endParaRPr lang="en-US"/>
        </a:p>
      </dgm:t>
    </dgm:pt>
    <dgm:pt modelId="{002145D1-0F9E-4044-9EE6-20E3F09FD44D}">
      <dgm:prSet phldrT="[Text]"/>
      <dgm:spPr/>
      <dgm:t>
        <a:bodyPr/>
        <a:lstStyle/>
        <a:p>
          <a:r>
            <a:rPr lang="en-US" dirty="0"/>
            <a:t>Product Grid</a:t>
          </a:r>
        </a:p>
      </dgm:t>
    </dgm:pt>
    <dgm:pt modelId="{957F733B-2179-44B3-82E9-3558D28C4B5B}" type="parTrans" cxnId="{CC5AB00A-389D-4A31-832A-5EEB8D84143B}">
      <dgm:prSet/>
      <dgm:spPr/>
      <dgm:t>
        <a:bodyPr/>
        <a:lstStyle/>
        <a:p>
          <a:endParaRPr lang="en-US"/>
        </a:p>
      </dgm:t>
    </dgm:pt>
    <dgm:pt modelId="{8B52186A-FC5B-448D-BABA-A4EAD7F32AE4}" type="sibTrans" cxnId="{CC5AB00A-389D-4A31-832A-5EEB8D84143B}">
      <dgm:prSet/>
      <dgm:spPr/>
      <dgm:t>
        <a:bodyPr/>
        <a:lstStyle/>
        <a:p>
          <a:endParaRPr lang="en-US"/>
        </a:p>
      </dgm:t>
    </dgm:pt>
    <dgm:pt modelId="{6BAEC3D6-27B8-4FBE-88DD-7996F0EED6EA}">
      <dgm:prSet phldrT="[Text]"/>
      <dgm:spPr/>
      <dgm:t>
        <a:bodyPr/>
        <a:lstStyle/>
        <a:p>
          <a:r>
            <a:rPr lang="en-US" dirty="0"/>
            <a:t>List of products included in the special order selected in the Special Order grid above</a:t>
          </a:r>
        </a:p>
      </dgm:t>
    </dgm:pt>
    <dgm:pt modelId="{00715BFF-918E-46F5-9FF9-FE67A3DF7E66}" type="parTrans" cxnId="{57956077-D0B1-4058-819C-DC5367199FDC}">
      <dgm:prSet/>
      <dgm:spPr/>
      <dgm:t>
        <a:bodyPr/>
        <a:lstStyle/>
        <a:p>
          <a:endParaRPr lang="en-US"/>
        </a:p>
      </dgm:t>
    </dgm:pt>
    <dgm:pt modelId="{9AE0B22A-4610-4BD7-AC90-B22E914DF921}" type="sibTrans" cxnId="{57956077-D0B1-4058-819C-DC5367199FDC}">
      <dgm:prSet/>
      <dgm:spPr/>
      <dgm:t>
        <a:bodyPr/>
        <a:lstStyle/>
        <a:p>
          <a:endParaRPr lang="en-US"/>
        </a:p>
      </dgm:t>
    </dgm:pt>
    <dgm:pt modelId="{CFEE9FF2-891F-4CB8-9F91-C5B5BE47EE2F}">
      <dgm:prSet phldrT="[Text]"/>
      <dgm:spPr/>
      <dgm:t>
        <a:bodyPr/>
        <a:lstStyle/>
        <a:p>
          <a:r>
            <a:rPr lang="en-US" dirty="0"/>
            <a:t>Status combo box to select special order status to display</a:t>
          </a:r>
        </a:p>
      </dgm:t>
    </dgm:pt>
    <dgm:pt modelId="{ECA21CEB-3B62-4953-9538-ED01F5D0C5B0}" type="parTrans" cxnId="{8CF35419-8855-4ACA-9CE6-526169C22770}">
      <dgm:prSet/>
      <dgm:spPr/>
      <dgm:t>
        <a:bodyPr/>
        <a:lstStyle/>
        <a:p>
          <a:endParaRPr lang="en-US"/>
        </a:p>
      </dgm:t>
    </dgm:pt>
    <dgm:pt modelId="{453411F8-865C-4768-82B9-173DD1BE5E7D}" type="sibTrans" cxnId="{8CF35419-8855-4ACA-9CE6-526169C22770}">
      <dgm:prSet/>
      <dgm:spPr/>
      <dgm:t>
        <a:bodyPr/>
        <a:lstStyle/>
        <a:p>
          <a:endParaRPr lang="en-US"/>
        </a:p>
      </dgm:t>
    </dgm:pt>
    <dgm:pt modelId="{0A33D152-1271-4D7A-88E8-05A33F6687C4}" type="pres">
      <dgm:prSet presAssocID="{2DAB9352-C1C6-487C-9F19-AF29BBA3CCA6}" presName="Name0" presStyleCnt="0">
        <dgm:presLayoutVars>
          <dgm:dir/>
          <dgm:animLvl val="lvl"/>
          <dgm:resizeHandles val="exact"/>
        </dgm:presLayoutVars>
      </dgm:prSet>
      <dgm:spPr/>
    </dgm:pt>
    <dgm:pt modelId="{A6CBB237-9065-4B60-9F4F-8829805A37E0}" type="pres">
      <dgm:prSet presAssocID="{768887C7-1E04-4783-8497-D9185AB42387}" presName="linNode" presStyleCnt="0"/>
      <dgm:spPr/>
    </dgm:pt>
    <dgm:pt modelId="{8DE82A05-6FDA-41C0-B1DE-624C5DC11D7F}" type="pres">
      <dgm:prSet presAssocID="{768887C7-1E04-4783-8497-D9185AB42387}" presName="parentText" presStyleLbl="node1" presStyleIdx="0" presStyleCnt="2">
        <dgm:presLayoutVars>
          <dgm:chMax val="1"/>
          <dgm:bulletEnabled val="1"/>
        </dgm:presLayoutVars>
      </dgm:prSet>
      <dgm:spPr/>
    </dgm:pt>
    <dgm:pt modelId="{C5EDDDB3-699B-4B38-9357-B807FD97B2D7}" type="pres">
      <dgm:prSet presAssocID="{768887C7-1E04-4783-8497-D9185AB42387}" presName="descendantText" presStyleLbl="alignAccFollowNode1" presStyleIdx="0" presStyleCnt="2">
        <dgm:presLayoutVars>
          <dgm:bulletEnabled val="1"/>
        </dgm:presLayoutVars>
      </dgm:prSet>
      <dgm:spPr/>
    </dgm:pt>
    <dgm:pt modelId="{91E78C48-B89B-4168-B60F-3D1F132AE7BB}" type="pres">
      <dgm:prSet presAssocID="{6826218B-17D1-4203-8892-B7923F787594}" presName="sp" presStyleCnt="0"/>
      <dgm:spPr/>
    </dgm:pt>
    <dgm:pt modelId="{D48CC67F-8DAF-47E1-8E03-14684800C94E}" type="pres">
      <dgm:prSet presAssocID="{002145D1-0F9E-4044-9EE6-20E3F09FD44D}" presName="linNode" presStyleCnt="0"/>
      <dgm:spPr/>
    </dgm:pt>
    <dgm:pt modelId="{B33E4285-B538-4DB5-95B6-C54EB86D3FDB}" type="pres">
      <dgm:prSet presAssocID="{002145D1-0F9E-4044-9EE6-20E3F09FD44D}" presName="parentText" presStyleLbl="node1" presStyleIdx="1" presStyleCnt="2" custLinFactNeighborY="8489">
        <dgm:presLayoutVars>
          <dgm:chMax val="1"/>
          <dgm:bulletEnabled val="1"/>
        </dgm:presLayoutVars>
      </dgm:prSet>
      <dgm:spPr/>
    </dgm:pt>
    <dgm:pt modelId="{D5FD3ED0-03C0-4EEF-9D44-B30AE4BC34F5}" type="pres">
      <dgm:prSet presAssocID="{002145D1-0F9E-4044-9EE6-20E3F09FD44D}" presName="descendantText" presStyleLbl="alignAccFollowNode1" presStyleIdx="1" presStyleCnt="2">
        <dgm:presLayoutVars>
          <dgm:bulletEnabled val="1"/>
        </dgm:presLayoutVars>
      </dgm:prSet>
      <dgm:spPr/>
    </dgm:pt>
  </dgm:ptLst>
  <dgm:cxnLst>
    <dgm:cxn modelId="{CC5AB00A-389D-4A31-832A-5EEB8D84143B}" srcId="{2DAB9352-C1C6-487C-9F19-AF29BBA3CCA6}" destId="{002145D1-0F9E-4044-9EE6-20E3F09FD44D}" srcOrd="1" destOrd="0" parTransId="{957F733B-2179-44B3-82E9-3558D28C4B5B}" sibTransId="{8B52186A-FC5B-448D-BABA-A4EAD7F32AE4}"/>
    <dgm:cxn modelId="{8CF35419-8855-4ACA-9CE6-526169C22770}" srcId="{768887C7-1E04-4783-8497-D9185AB42387}" destId="{CFEE9FF2-891F-4CB8-9F91-C5B5BE47EE2F}" srcOrd="1" destOrd="0" parTransId="{ECA21CEB-3B62-4953-9538-ED01F5D0C5B0}" sibTransId="{453411F8-865C-4768-82B9-173DD1BE5E7D}"/>
    <dgm:cxn modelId="{59DFAE2E-9B79-4C4C-AB1C-1B357B23B991}" type="presOf" srcId="{768887C7-1E04-4783-8497-D9185AB42387}" destId="{8DE82A05-6FDA-41C0-B1DE-624C5DC11D7F}" srcOrd="0" destOrd="0" presId="urn:microsoft.com/office/officeart/2005/8/layout/vList5"/>
    <dgm:cxn modelId="{D53BD93A-4844-4EF3-BF40-FFA42E334742}" srcId="{2DAB9352-C1C6-487C-9F19-AF29BBA3CCA6}" destId="{768887C7-1E04-4783-8497-D9185AB42387}" srcOrd="0" destOrd="0" parTransId="{6892A91A-FDE3-48FC-969C-C38207125E31}" sibTransId="{6826218B-17D1-4203-8892-B7923F787594}"/>
    <dgm:cxn modelId="{D5360168-B28B-447B-BE37-44F8D231E588}" srcId="{768887C7-1E04-4783-8497-D9185AB42387}" destId="{7C0FFACB-A2CB-4103-A19A-F8DFD8543000}" srcOrd="0" destOrd="0" parTransId="{00480265-9AE4-4ECC-A6EC-3CE8AFE643E9}" sibTransId="{92C7B80B-EA5D-479F-96B3-2EB0DDB289E6}"/>
    <dgm:cxn modelId="{065A834B-FF6C-4C8D-BB4D-36B0894F3639}" type="presOf" srcId="{7C0FFACB-A2CB-4103-A19A-F8DFD8543000}" destId="{C5EDDDB3-699B-4B38-9357-B807FD97B2D7}" srcOrd="0" destOrd="0" presId="urn:microsoft.com/office/officeart/2005/8/layout/vList5"/>
    <dgm:cxn modelId="{57956077-D0B1-4058-819C-DC5367199FDC}" srcId="{002145D1-0F9E-4044-9EE6-20E3F09FD44D}" destId="{6BAEC3D6-27B8-4FBE-88DD-7996F0EED6EA}" srcOrd="0" destOrd="0" parTransId="{00715BFF-918E-46F5-9FF9-FE67A3DF7E66}" sibTransId="{9AE0B22A-4610-4BD7-AC90-B22E914DF921}"/>
    <dgm:cxn modelId="{8A975395-0247-4600-AF61-AEE53B71B0DF}" type="presOf" srcId="{002145D1-0F9E-4044-9EE6-20E3F09FD44D}" destId="{B33E4285-B538-4DB5-95B6-C54EB86D3FDB}" srcOrd="0" destOrd="0" presId="urn:microsoft.com/office/officeart/2005/8/layout/vList5"/>
    <dgm:cxn modelId="{C5201BBD-9E81-4030-BBE1-2E9994FAD808}" type="presOf" srcId="{6BAEC3D6-27B8-4FBE-88DD-7996F0EED6EA}" destId="{D5FD3ED0-03C0-4EEF-9D44-B30AE4BC34F5}" srcOrd="0" destOrd="0" presId="urn:microsoft.com/office/officeart/2005/8/layout/vList5"/>
    <dgm:cxn modelId="{E00E32C3-670E-4D41-B84A-021967FC0CE8}" type="presOf" srcId="{CFEE9FF2-891F-4CB8-9F91-C5B5BE47EE2F}" destId="{C5EDDDB3-699B-4B38-9357-B807FD97B2D7}" srcOrd="0" destOrd="1" presId="urn:microsoft.com/office/officeart/2005/8/layout/vList5"/>
    <dgm:cxn modelId="{57CFB5F0-EE96-49C8-8DDC-09F8CE587E8F}" type="presOf" srcId="{2DAB9352-C1C6-487C-9F19-AF29BBA3CCA6}" destId="{0A33D152-1271-4D7A-88E8-05A33F6687C4}" srcOrd="0" destOrd="0" presId="urn:microsoft.com/office/officeart/2005/8/layout/vList5"/>
    <dgm:cxn modelId="{65E7D9D4-FEE1-41BE-85FC-9EAD961207EE}" type="presParOf" srcId="{0A33D152-1271-4D7A-88E8-05A33F6687C4}" destId="{A6CBB237-9065-4B60-9F4F-8829805A37E0}" srcOrd="0" destOrd="0" presId="urn:microsoft.com/office/officeart/2005/8/layout/vList5"/>
    <dgm:cxn modelId="{F2756FDA-0099-4C82-A2C5-9EBAC77CE5B1}" type="presParOf" srcId="{A6CBB237-9065-4B60-9F4F-8829805A37E0}" destId="{8DE82A05-6FDA-41C0-B1DE-624C5DC11D7F}" srcOrd="0" destOrd="0" presId="urn:microsoft.com/office/officeart/2005/8/layout/vList5"/>
    <dgm:cxn modelId="{243205B5-4720-4F16-B4D4-0B3AC33FBE1C}" type="presParOf" srcId="{A6CBB237-9065-4B60-9F4F-8829805A37E0}" destId="{C5EDDDB3-699B-4B38-9357-B807FD97B2D7}" srcOrd="1" destOrd="0" presId="urn:microsoft.com/office/officeart/2005/8/layout/vList5"/>
    <dgm:cxn modelId="{C3E44AB2-C477-45CE-89A3-273F2415FBC7}" type="presParOf" srcId="{0A33D152-1271-4D7A-88E8-05A33F6687C4}" destId="{91E78C48-B89B-4168-B60F-3D1F132AE7BB}" srcOrd="1" destOrd="0" presId="urn:microsoft.com/office/officeart/2005/8/layout/vList5"/>
    <dgm:cxn modelId="{9351C089-6A9E-4583-862A-4F8C803992C9}" type="presParOf" srcId="{0A33D152-1271-4D7A-88E8-05A33F6687C4}" destId="{D48CC67F-8DAF-47E1-8E03-14684800C94E}" srcOrd="2" destOrd="0" presId="urn:microsoft.com/office/officeart/2005/8/layout/vList5"/>
    <dgm:cxn modelId="{65C7FE95-EDDC-4A45-9102-50EFBA43069E}" type="presParOf" srcId="{D48CC67F-8DAF-47E1-8E03-14684800C94E}" destId="{B33E4285-B538-4DB5-95B6-C54EB86D3FDB}" srcOrd="0" destOrd="0" presId="urn:microsoft.com/office/officeart/2005/8/layout/vList5"/>
    <dgm:cxn modelId="{CFFC2C68-11A7-4D4E-8162-E71006BB14E7}" type="presParOf" srcId="{D48CC67F-8DAF-47E1-8E03-14684800C94E}" destId="{D5FD3ED0-03C0-4EEF-9D44-B30AE4BC34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728AE-E81B-47C6-A87D-F02D06300EF0}">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31B0A-DD99-4CC7-9D3B-0CF1A485E74D}">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a:t>Provides Sales tracking with customizable, printable reports</a:t>
          </a:r>
          <a:endParaRPr lang="en-US" sz="3500" kern="1200"/>
        </a:p>
      </dsp:txBody>
      <dsp:txXfrm>
        <a:off x="681328" y="570834"/>
        <a:ext cx="4425508" cy="2747791"/>
      </dsp:txXfrm>
    </dsp:sp>
    <dsp:sp modelId="{518716BA-4D50-4938-A5FD-532DD65A8997}">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DC4EF-3B04-44CC-98BD-C0DF4166971C}">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0" i="0" kern="1200"/>
            <a:t>Special-order tracking with customer data retention and printable reports</a:t>
          </a:r>
          <a:endParaRPr lang="en-US" sz="3500" kern="1200"/>
        </a:p>
      </dsp:txBody>
      <dsp:txXfrm>
        <a:off x="6299253" y="570834"/>
        <a:ext cx="4425508" cy="27477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26338-48F9-4BB4-9A91-C8821617A468}">
      <dsp:nvSpPr>
        <dsp:cNvPr id="0" name=""/>
        <dsp:cNvSpPr/>
      </dsp:nvSpPr>
      <dsp:spPr>
        <a:xfrm>
          <a:off x="0" y="95456"/>
          <a:ext cx="6496050" cy="1062871"/>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Sufficient time should be included in the timeline to learn new technologies</a:t>
          </a:r>
        </a:p>
      </dsp:txBody>
      <dsp:txXfrm>
        <a:off x="51885" y="147341"/>
        <a:ext cx="6392280" cy="959101"/>
      </dsp:txXfrm>
    </dsp:sp>
    <dsp:sp modelId="{A24BF66B-875D-417C-8193-7A23C34C0C23}">
      <dsp:nvSpPr>
        <dsp:cNvPr id="0" name=""/>
        <dsp:cNvSpPr/>
      </dsp:nvSpPr>
      <dsp:spPr>
        <a:xfrm>
          <a:off x="0" y="1201528"/>
          <a:ext cx="6496050" cy="1062871"/>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You cannot start any task too early</a:t>
          </a:r>
        </a:p>
      </dsp:txBody>
      <dsp:txXfrm>
        <a:off x="51885" y="1253413"/>
        <a:ext cx="6392280" cy="959101"/>
      </dsp:txXfrm>
    </dsp:sp>
    <dsp:sp modelId="{B391FCC5-4B47-4B0C-87B5-C7CA4046217D}">
      <dsp:nvSpPr>
        <dsp:cNvPr id="0" name=""/>
        <dsp:cNvSpPr/>
      </dsp:nvSpPr>
      <dsp:spPr>
        <a:xfrm>
          <a:off x="0" y="2307599"/>
          <a:ext cx="6496050" cy="1062871"/>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final design and final product was affected by factors unknown at design time.  For instance, UWP applications are meant to be deployed from the Microsoft Store.  Publishing to the Microsoft store has a large amount of overhead.</a:t>
          </a:r>
        </a:p>
      </dsp:txBody>
      <dsp:txXfrm>
        <a:off x="51885" y="2359484"/>
        <a:ext cx="6392280" cy="959101"/>
      </dsp:txXfrm>
    </dsp:sp>
    <dsp:sp modelId="{7D9E8C1C-67C7-4488-9326-9800E4B46602}">
      <dsp:nvSpPr>
        <dsp:cNvPr id="0" name=""/>
        <dsp:cNvSpPr/>
      </dsp:nvSpPr>
      <dsp:spPr>
        <a:xfrm>
          <a:off x="0" y="3413671"/>
          <a:ext cx="6496050" cy="1062871"/>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Doing a one man show provides efficiencies but also creates blind spots</a:t>
          </a:r>
        </a:p>
      </dsp:txBody>
      <dsp:txXfrm>
        <a:off x="51885" y="3465556"/>
        <a:ext cx="6392280" cy="959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E5D2D-4B5F-4D07-B15B-3AFE827B99FC}">
      <dsp:nvSpPr>
        <dsp:cNvPr id="0" name=""/>
        <dsp:cNvSpPr/>
      </dsp:nvSpPr>
      <dsp:spPr>
        <a:xfrm>
          <a:off x="702434" y="59638"/>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78A3C1-07D7-4456-9E31-B87303E7EAAE}">
      <dsp:nvSpPr>
        <dsp:cNvPr id="0" name=""/>
        <dsp:cNvSpPr/>
      </dsp:nvSpPr>
      <dsp:spPr>
        <a:xfrm>
          <a:off x="1119247" y="476450"/>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C309CF-391E-4528-B2CC-24B040BFD729}">
      <dsp:nvSpPr>
        <dsp:cNvPr id="0" name=""/>
        <dsp:cNvSpPr/>
      </dsp:nvSpPr>
      <dsp:spPr>
        <a:xfrm>
          <a:off x="77216"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A Windows application </a:t>
          </a:r>
          <a:endParaRPr lang="en-US" sz="2500" kern="1200"/>
        </a:p>
      </dsp:txBody>
      <dsp:txXfrm>
        <a:off x="77216" y="2624638"/>
        <a:ext cx="3206250" cy="720000"/>
      </dsp:txXfrm>
    </dsp:sp>
    <dsp:sp modelId="{BBDA3799-4EE3-438F-8606-A99F8E7C6D99}">
      <dsp:nvSpPr>
        <dsp:cNvPr id="0" name=""/>
        <dsp:cNvSpPr/>
      </dsp:nvSpPr>
      <dsp:spPr>
        <a:xfrm>
          <a:off x="4469778" y="59638"/>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E867E-C4FB-4D66-8B4C-781F68EDCAFA}">
      <dsp:nvSpPr>
        <dsp:cNvPr id="0" name=""/>
        <dsp:cNvSpPr/>
      </dsp:nvSpPr>
      <dsp:spPr>
        <a:xfrm>
          <a:off x="4886591" y="476450"/>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F4110A-65DA-4521-BBB2-BBB7211A1D26}">
      <dsp:nvSpPr>
        <dsp:cNvPr id="0" name=""/>
        <dsp:cNvSpPr/>
      </dsp:nvSpPr>
      <dsp:spPr>
        <a:xfrm>
          <a:off x="3844559"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A database</a:t>
          </a:r>
          <a:endParaRPr lang="en-US" sz="2500" kern="1200"/>
        </a:p>
      </dsp:txBody>
      <dsp:txXfrm>
        <a:off x="3844559" y="2624638"/>
        <a:ext cx="3206250" cy="720000"/>
      </dsp:txXfrm>
    </dsp:sp>
    <dsp:sp modelId="{DB43060E-37F4-417F-8AAA-C200327FD853}">
      <dsp:nvSpPr>
        <dsp:cNvPr id="0" name=""/>
        <dsp:cNvSpPr/>
      </dsp:nvSpPr>
      <dsp:spPr>
        <a:xfrm>
          <a:off x="8237122" y="59638"/>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CF9AC-9225-4DD2-AC4A-E0384FEC21D9}">
      <dsp:nvSpPr>
        <dsp:cNvPr id="0" name=""/>
        <dsp:cNvSpPr/>
      </dsp:nvSpPr>
      <dsp:spPr>
        <a:xfrm>
          <a:off x="8653935" y="476450"/>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409A46-F9CD-4A3B-9D56-4EE44038399C}">
      <dsp:nvSpPr>
        <dsp:cNvPr id="0" name=""/>
        <dsp:cNvSpPr/>
      </dsp:nvSpPr>
      <dsp:spPr>
        <a:xfrm>
          <a:off x="7611903" y="2624638"/>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A laptop (Windows 10)</a:t>
          </a:r>
          <a:endParaRPr lang="en-US" sz="2500" kern="1200"/>
        </a:p>
      </dsp:txBody>
      <dsp:txXfrm>
        <a:off x="7611903" y="2624638"/>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1EEA9-450D-4F6D-BB61-5FA9D1069D52}">
      <dsp:nvSpPr>
        <dsp:cNvPr id="0" name=""/>
        <dsp:cNvSpPr/>
      </dsp:nvSpPr>
      <dsp:spPr>
        <a:xfrm>
          <a:off x="0" y="1104480"/>
          <a:ext cx="6496050" cy="3024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6B26A86-E1DF-4B08-95D9-E5439B9BA329}">
      <dsp:nvSpPr>
        <dsp:cNvPr id="0" name=""/>
        <dsp:cNvSpPr/>
      </dsp:nvSpPr>
      <dsp:spPr>
        <a:xfrm>
          <a:off x="324802" y="927360"/>
          <a:ext cx="4547235" cy="35424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875" tIns="0" rIns="171875" bIns="0" numCol="1" spcCol="1270" anchor="ctr" anchorCtr="0">
          <a:noAutofit/>
        </a:bodyPr>
        <a:lstStyle/>
        <a:p>
          <a:pPr marL="0" lvl="0" indent="0" algn="l" defTabSz="533400">
            <a:lnSpc>
              <a:spcPct val="90000"/>
            </a:lnSpc>
            <a:spcBef>
              <a:spcPct val="0"/>
            </a:spcBef>
            <a:spcAft>
              <a:spcPct val="35000"/>
            </a:spcAft>
            <a:buNone/>
          </a:pPr>
          <a:r>
            <a:rPr lang="en-US" sz="1200" kern="1200"/>
            <a:t>Written in .NET C# using Visual Studio 2019</a:t>
          </a:r>
        </a:p>
      </dsp:txBody>
      <dsp:txXfrm>
        <a:off x="342095" y="944653"/>
        <a:ext cx="4512649" cy="319654"/>
      </dsp:txXfrm>
    </dsp:sp>
    <dsp:sp modelId="{D6E301B3-E23E-4F63-B613-7BE0E1DB76CA}">
      <dsp:nvSpPr>
        <dsp:cNvPr id="0" name=""/>
        <dsp:cNvSpPr/>
      </dsp:nvSpPr>
      <dsp:spPr>
        <a:xfrm>
          <a:off x="0" y="1648800"/>
          <a:ext cx="6496050" cy="302400"/>
        </a:xfrm>
        <a:prstGeom prst="rect">
          <a:avLst/>
        </a:prstGeom>
        <a:solidFill>
          <a:schemeClr val="lt1">
            <a:alpha val="90000"/>
            <a:hueOff val="0"/>
            <a:satOff val="0"/>
            <a:lumOff val="0"/>
            <a:alphaOff val="0"/>
          </a:schemeClr>
        </a:solidFill>
        <a:ln w="9525" cap="rnd" cmpd="sng" algn="ctr">
          <a:solidFill>
            <a:schemeClr val="accent2">
              <a:hueOff val="451605"/>
              <a:satOff val="-2211"/>
              <a:lumOff val="1242"/>
              <a:alphaOff val="0"/>
            </a:schemeClr>
          </a:solidFill>
          <a:prstDash val="solid"/>
        </a:ln>
        <a:effectLst/>
      </dsp:spPr>
      <dsp:style>
        <a:lnRef idx="1">
          <a:scrgbClr r="0" g="0" b="0"/>
        </a:lnRef>
        <a:fillRef idx="1">
          <a:scrgbClr r="0" g="0" b="0"/>
        </a:fillRef>
        <a:effectRef idx="0">
          <a:scrgbClr r="0" g="0" b="0"/>
        </a:effectRef>
        <a:fontRef idx="minor"/>
      </dsp:style>
    </dsp:sp>
    <dsp:sp modelId="{661A25F6-D5C5-4872-8D19-9ED6ED6530A0}">
      <dsp:nvSpPr>
        <dsp:cNvPr id="0" name=""/>
        <dsp:cNvSpPr/>
      </dsp:nvSpPr>
      <dsp:spPr>
        <a:xfrm>
          <a:off x="324802" y="1471680"/>
          <a:ext cx="4547235" cy="354240"/>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875" tIns="0" rIns="171875" bIns="0" numCol="1" spcCol="1270" anchor="ctr" anchorCtr="0">
          <a:noAutofit/>
        </a:bodyPr>
        <a:lstStyle/>
        <a:p>
          <a:pPr marL="0" lvl="0" indent="0" algn="l" defTabSz="533400">
            <a:lnSpc>
              <a:spcPct val="90000"/>
            </a:lnSpc>
            <a:spcBef>
              <a:spcPct val="0"/>
            </a:spcBef>
            <a:spcAft>
              <a:spcPct val="35000"/>
            </a:spcAft>
            <a:buNone/>
          </a:pPr>
          <a:r>
            <a:rPr lang="en-US" sz="1200" kern="1200"/>
            <a:t>Written using the Universal Windows Project framework</a:t>
          </a:r>
        </a:p>
      </dsp:txBody>
      <dsp:txXfrm>
        <a:off x="342095" y="1488973"/>
        <a:ext cx="4512649" cy="319654"/>
      </dsp:txXfrm>
    </dsp:sp>
    <dsp:sp modelId="{5C368457-53E5-4158-A1B7-07E1FF1CF28C}">
      <dsp:nvSpPr>
        <dsp:cNvPr id="0" name=""/>
        <dsp:cNvSpPr/>
      </dsp:nvSpPr>
      <dsp:spPr>
        <a:xfrm>
          <a:off x="0" y="2193120"/>
          <a:ext cx="6496050" cy="302400"/>
        </a:xfrm>
        <a:prstGeom prst="rect">
          <a:avLst/>
        </a:prstGeom>
        <a:solidFill>
          <a:schemeClr val="lt1">
            <a:alpha val="90000"/>
            <a:hueOff val="0"/>
            <a:satOff val="0"/>
            <a:lumOff val="0"/>
            <a:alphaOff val="0"/>
          </a:schemeClr>
        </a:solidFill>
        <a:ln w="9525" cap="rnd" cmpd="sng" algn="ctr">
          <a:solidFill>
            <a:schemeClr val="accent2">
              <a:hueOff val="903209"/>
              <a:satOff val="-4421"/>
              <a:lumOff val="2483"/>
              <a:alphaOff val="0"/>
            </a:schemeClr>
          </a:solidFill>
          <a:prstDash val="solid"/>
        </a:ln>
        <a:effectLst/>
      </dsp:spPr>
      <dsp:style>
        <a:lnRef idx="1">
          <a:scrgbClr r="0" g="0" b="0"/>
        </a:lnRef>
        <a:fillRef idx="1">
          <a:scrgbClr r="0" g="0" b="0"/>
        </a:fillRef>
        <a:effectRef idx="0">
          <a:scrgbClr r="0" g="0" b="0"/>
        </a:effectRef>
        <a:fontRef idx="minor"/>
      </dsp:style>
    </dsp:sp>
    <dsp:sp modelId="{50485A80-9DA5-462B-A17A-702A0E032351}">
      <dsp:nvSpPr>
        <dsp:cNvPr id="0" name=""/>
        <dsp:cNvSpPr/>
      </dsp:nvSpPr>
      <dsp:spPr>
        <a:xfrm>
          <a:off x="324802" y="2016000"/>
          <a:ext cx="4547235" cy="354240"/>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875" tIns="0" rIns="171875" bIns="0" numCol="1" spcCol="1270" anchor="ctr" anchorCtr="0">
          <a:noAutofit/>
        </a:bodyPr>
        <a:lstStyle/>
        <a:p>
          <a:pPr marL="0" lvl="0" indent="0" algn="l" defTabSz="533400">
            <a:lnSpc>
              <a:spcPct val="90000"/>
            </a:lnSpc>
            <a:spcBef>
              <a:spcPct val="0"/>
            </a:spcBef>
            <a:spcAft>
              <a:spcPct val="35000"/>
            </a:spcAft>
            <a:buNone/>
          </a:pPr>
          <a:r>
            <a:rPr lang="en-US" sz="1200" kern="1200"/>
            <a:t>Utilize Github for hosting the repository</a:t>
          </a:r>
        </a:p>
      </dsp:txBody>
      <dsp:txXfrm>
        <a:off x="342095" y="2033293"/>
        <a:ext cx="4512649" cy="319654"/>
      </dsp:txXfrm>
    </dsp:sp>
    <dsp:sp modelId="{B41F5BD6-FE02-4407-8CEA-5515A7DBDC88}">
      <dsp:nvSpPr>
        <dsp:cNvPr id="0" name=""/>
        <dsp:cNvSpPr/>
      </dsp:nvSpPr>
      <dsp:spPr>
        <a:xfrm>
          <a:off x="0" y="2737439"/>
          <a:ext cx="6496050" cy="907200"/>
        </a:xfrm>
        <a:prstGeom prst="rect">
          <a:avLst/>
        </a:prstGeom>
        <a:solidFill>
          <a:schemeClr val="lt1">
            <a:alpha val="90000"/>
            <a:hueOff val="0"/>
            <a:satOff val="0"/>
            <a:lumOff val="0"/>
            <a:alphaOff val="0"/>
          </a:schemeClr>
        </a:solidFill>
        <a:ln w="9525" cap="rnd" cmpd="sng" algn="ctr">
          <a:solidFill>
            <a:schemeClr val="accent2">
              <a:hueOff val="1354814"/>
              <a:satOff val="-6632"/>
              <a:lumOff val="372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04166" tIns="249936" rIns="50416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Sales</a:t>
          </a:r>
        </a:p>
        <a:p>
          <a:pPr marL="114300" lvl="1" indent="-114300" algn="l" defTabSz="533400">
            <a:lnSpc>
              <a:spcPct val="90000"/>
            </a:lnSpc>
            <a:spcBef>
              <a:spcPct val="0"/>
            </a:spcBef>
            <a:spcAft>
              <a:spcPct val="15000"/>
            </a:spcAft>
            <a:buChar char="•"/>
          </a:pPr>
          <a:r>
            <a:rPr lang="en-US" sz="1200" kern="1200"/>
            <a:t>Create Special-Orders</a:t>
          </a:r>
        </a:p>
        <a:p>
          <a:pPr marL="114300" lvl="1" indent="-114300" algn="l" defTabSz="533400">
            <a:lnSpc>
              <a:spcPct val="90000"/>
            </a:lnSpc>
            <a:spcBef>
              <a:spcPct val="0"/>
            </a:spcBef>
            <a:spcAft>
              <a:spcPct val="15000"/>
            </a:spcAft>
            <a:buChar char="•"/>
          </a:pPr>
          <a:r>
            <a:rPr lang="en-US" sz="1200" kern="1200"/>
            <a:t>Special-Order Maintenance</a:t>
          </a:r>
        </a:p>
      </dsp:txBody>
      <dsp:txXfrm>
        <a:off x="0" y="2737439"/>
        <a:ext cx="6496050" cy="907200"/>
      </dsp:txXfrm>
    </dsp:sp>
    <dsp:sp modelId="{29A827B6-E495-41F6-B84D-8B409055F483}">
      <dsp:nvSpPr>
        <dsp:cNvPr id="0" name=""/>
        <dsp:cNvSpPr/>
      </dsp:nvSpPr>
      <dsp:spPr>
        <a:xfrm>
          <a:off x="324802" y="2560320"/>
          <a:ext cx="4547235" cy="35424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875" tIns="0" rIns="171875" bIns="0" numCol="1" spcCol="1270" anchor="ctr" anchorCtr="0">
          <a:noAutofit/>
        </a:bodyPr>
        <a:lstStyle/>
        <a:p>
          <a:pPr marL="0" lvl="0" indent="0" algn="l" defTabSz="533400">
            <a:lnSpc>
              <a:spcPct val="90000"/>
            </a:lnSpc>
            <a:spcBef>
              <a:spcPct val="0"/>
            </a:spcBef>
            <a:spcAft>
              <a:spcPct val="35000"/>
            </a:spcAft>
            <a:buNone/>
          </a:pPr>
          <a:r>
            <a:rPr lang="en-US" sz="1200" kern="1200"/>
            <a:t>Contains the following Modules:</a:t>
          </a:r>
        </a:p>
      </dsp:txBody>
      <dsp:txXfrm>
        <a:off x="342095" y="2577613"/>
        <a:ext cx="4512649"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D9FD3-7831-40A1-BE4F-2C710FB77FC5}">
      <dsp:nvSpPr>
        <dsp:cNvPr id="0" name=""/>
        <dsp:cNvSpPr/>
      </dsp:nvSpPr>
      <dsp:spPr>
        <a:xfrm>
          <a:off x="0" y="393839"/>
          <a:ext cx="6496050" cy="7675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Unit Test </a:t>
          </a:r>
          <a:endParaRPr lang="en-US" sz="3200" kern="1200"/>
        </a:p>
      </dsp:txBody>
      <dsp:txXfrm>
        <a:off x="37467" y="431306"/>
        <a:ext cx="6421116" cy="692586"/>
      </dsp:txXfrm>
    </dsp:sp>
    <dsp:sp modelId="{015464BC-C59D-4CDB-BD99-320A5B87E80A}">
      <dsp:nvSpPr>
        <dsp:cNvPr id="0" name=""/>
        <dsp:cNvSpPr/>
      </dsp:nvSpPr>
      <dsp:spPr>
        <a:xfrm>
          <a:off x="0" y="1161359"/>
          <a:ext cx="649605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0" i="0" kern="1200"/>
            <a:t>Manual Test Scripts</a:t>
          </a:r>
          <a:endParaRPr lang="en-US" sz="2500" kern="1200"/>
        </a:p>
      </dsp:txBody>
      <dsp:txXfrm>
        <a:off x="0" y="1161359"/>
        <a:ext cx="6496050" cy="529920"/>
      </dsp:txXfrm>
    </dsp:sp>
    <dsp:sp modelId="{780C37FF-D6D3-4425-8C49-F5A62A2EA913}">
      <dsp:nvSpPr>
        <dsp:cNvPr id="0" name=""/>
        <dsp:cNvSpPr/>
      </dsp:nvSpPr>
      <dsp:spPr>
        <a:xfrm>
          <a:off x="0" y="1691279"/>
          <a:ext cx="6496050" cy="767520"/>
        </a:xfrm>
        <a:prstGeom prst="roundRect">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System Integration Testing</a:t>
          </a:r>
          <a:endParaRPr lang="en-US" sz="3200" kern="1200"/>
        </a:p>
      </dsp:txBody>
      <dsp:txXfrm>
        <a:off x="37467" y="1728746"/>
        <a:ext cx="6421116" cy="692586"/>
      </dsp:txXfrm>
    </dsp:sp>
    <dsp:sp modelId="{3E25051B-A2F5-4571-9311-19B42FE77E00}">
      <dsp:nvSpPr>
        <dsp:cNvPr id="0" name=""/>
        <dsp:cNvSpPr/>
      </dsp:nvSpPr>
      <dsp:spPr>
        <a:xfrm>
          <a:off x="0" y="2550960"/>
          <a:ext cx="6496050" cy="767520"/>
        </a:xfrm>
        <a:prstGeom prst="roundRect">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Regression Testing</a:t>
          </a:r>
          <a:endParaRPr lang="en-US" sz="3200" kern="1200"/>
        </a:p>
      </dsp:txBody>
      <dsp:txXfrm>
        <a:off x="37467" y="2588427"/>
        <a:ext cx="6421116" cy="692586"/>
      </dsp:txXfrm>
    </dsp:sp>
    <dsp:sp modelId="{FBA01DF7-366C-4684-BB35-68D2BA7346F6}">
      <dsp:nvSpPr>
        <dsp:cNvPr id="0" name=""/>
        <dsp:cNvSpPr/>
      </dsp:nvSpPr>
      <dsp:spPr>
        <a:xfrm>
          <a:off x="0" y="3410640"/>
          <a:ext cx="6496050" cy="767520"/>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User Acceptance Testing (UAT)</a:t>
          </a:r>
          <a:endParaRPr lang="en-US" sz="3200" kern="1200"/>
        </a:p>
      </dsp:txBody>
      <dsp:txXfrm>
        <a:off x="37467" y="3448107"/>
        <a:ext cx="642111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CB679-4BE7-43FF-993F-1FC04E7E4F9F}">
      <dsp:nvSpPr>
        <dsp:cNvPr id="0" name=""/>
        <dsp:cNvSpPr/>
      </dsp:nvSpPr>
      <dsp:spPr>
        <a:xfrm>
          <a:off x="0" y="1897"/>
          <a:ext cx="6496050" cy="961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2E28FF-8D51-4D97-8D06-0DF8FD8578A6}">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7DDD05-8E9F-4A26-B3B6-072FA2F0BFA8}">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89000">
            <a:lnSpc>
              <a:spcPct val="90000"/>
            </a:lnSpc>
            <a:spcBef>
              <a:spcPct val="0"/>
            </a:spcBef>
            <a:spcAft>
              <a:spcPct val="35000"/>
            </a:spcAft>
            <a:buNone/>
          </a:pPr>
          <a:r>
            <a:rPr lang="en-US" sz="2000" kern="1200"/>
            <a:t>Testing will use a test/development laptop</a:t>
          </a:r>
        </a:p>
      </dsp:txBody>
      <dsp:txXfrm>
        <a:off x="1110795" y="1897"/>
        <a:ext cx="5385254" cy="961727"/>
      </dsp:txXfrm>
    </dsp:sp>
    <dsp:sp modelId="{D1F65F49-6ECC-4D7F-A0D3-9C63D628CE41}">
      <dsp:nvSpPr>
        <dsp:cNvPr id="0" name=""/>
        <dsp:cNvSpPr/>
      </dsp:nvSpPr>
      <dsp:spPr>
        <a:xfrm>
          <a:off x="0" y="1204056"/>
          <a:ext cx="6496050" cy="961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1B133B-491D-45BC-B9CA-2E76516AB96D}">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BF4378-42D8-41FF-9BF0-55FA114290E4}">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89000">
            <a:lnSpc>
              <a:spcPct val="90000"/>
            </a:lnSpc>
            <a:spcBef>
              <a:spcPct val="0"/>
            </a:spcBef>
            <a:spcAft>
              <a:spcPct val="35000"/>
            </a:spcAft>
            <a:buNone/>
          </a:pPr>
          <a:r>
            <a:rPr lang="en-US" sz="2000" kern="1200" dirty="0"/>
            <a:t>Production will use an existing Music Box laptop</a:t>
          </a:r>
        </a:p>
      </dsp:txBody>
      <dsp:txXfrm>
        <a:off x="1110795" y="1204056"/>
        <a:ext cx="5385254" cy="961727"/>
      </dsp:txXfrm>
    </dsp:sp>
    <dsp:sp modelId="{7321C34A-506F-4B65-8E5E-B096F9856618}">
      <dsp:nvSpPr>
        <dsp:cNvPr id="0" name=""/>
        <dsp:cNvSpPr/>
      </dsp:nvSpPr>
      <dsp:spPr>
        <a:xfrm>
          <a:off x="0" y="2406215"/>
          <a:ext cx="6496050" cy="961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0DACC-6D61-422A-AD57-4A5169787F6F}">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F0D99-4ABB-41B4-9184-2D189E9F65EF}">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89000">
            <a:lnSpc>
              <a:spcPct val="90000"/>
            </a:lnSpc>
            <a:spcBef>
              <a:spcPct val="0"/>
            </a:spcBef>
            <a:spcAft>
              <a:spcPct val="35000"/>
            </a:spcAft>
            <a:buNone/>
          </a:pPr>
          <a:r>
            <a:rPr lang="en-US" sz="2000" kern="1200"/>
            <a:t>Deploy the application to the hard drive of the laptop</a:t>
          </a:r>
        </a:p>
      </dsp:txBody>
      <dsp:txXfrm>
        <a:off x="1110795" y="2406215"/>
        <a:ext cx="5385254" cy="961727"/>
      </dsp:txXfrm>
    </dsp:sp>
    <dsp:sp modelId="{052246A3-5F0A-4F1E-8735-92D7950F60A8}">
      <dsp:nvSpPr>
        <dsp:cNvPr id="0" name=""/>
        <dsp:cNvSpPr/>
      </dsp:nvSpPr>
      <dsp:spPr>
        <a:xfrm>
          <a:off x="0" y="3608375"/>
          <a:ext cx="6496050" cy="961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F0D073-6473-402C-BA7D-4966EBC4725A}">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A8B337-F47B-4040-8E15-1ED0205FA426}">
      <dsp:nvSpPr>
        <dsp:cNvPr id="0" name=""/>
        <dsp:cNvSpPr/>
      </dsp:nvSpPr>
      <dsp:spPr>
        <a:xfrm>
          <a:off x="1110795" y="3608375"/>
          <a:ext cx="292322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89000">
            <a:lnSpc>
              <a:spcPct val="90000"/>
            </a:lnSpc>
            <a:spcBef>
              <a:spcPct val="0"/>
            </a:spcBef>
            <a:spcAft>
              <a:spcPct val="35000"/>
            </a:spcAft>
            <a:buNone/>
          </a:pPr>
          <a:r>
            <a:rPr lang="en-US" sz="2000" kern="1200"/>
            <a:t>Deploy the database engine to the laptop</a:t>
          </a:r>
        </a:p>
      </dsp:txBody>
      <dsp:txXfrm>
        <a:off x="1110795" y="3608375"/>
        <a:ext cx="2923222" cy="961727"/>
      </dsp:txXfrm>
    </dsp:sp>
    <dsp:sp modelId="{3EFE84FC-AF19-458F-B8A4-0A4C00C050B9}">
      <dsp:nvSpPr>
        <dsp:cNvPr id="0" name=""/>
        <dsp:cNvSpPr/>
      </dsp:nvSpPr>
      <dsp:spPr>
        <a:xfrm>
          <a:off x="4034017" y="3608375"/>
          <a:ext cx="24620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66750">
            <a:lnSpc>
              <a:spcPct val="90000"/>
            </a:lnSpc>
            <a:spcBef>
              <a:spcPct val="0"/>
            </a:spcBef>
            <a:spcAft>
              <a:spcPct val="35000"/>
            </a:spcAft>
            <a:buNone/>
          </a:pPr>
          <a:r>
            <a:rPr lang="en-US" sz="1500" kern="1200"/>
            <a:t>Run the build scripts for the database</a:t>
          </a:r>
        </a:p>
      </dsp:txBody>
      <dsp:txXfrm>
        <a:off x="4034017" y="3608375"/>
        <a:ext cx="2462032" cy="9617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DDDB3-699B-4B38-9357-B807FD97B2D7}">
      <dsp:nvSpPr>
        <dsp:cNvPr id="0" name=""/>
        <dsp:cNvSpPr/>
      </dsp:nvSpPr>
      <dsp:spPr>
        <a:xfrm rot="5400000">
          <a:off x="1538387" y="-275678"/>
          <a:ext cx="1150182" cy="1989156"/>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Sales</a:t>
          </a:r>
        </a:p>
        <a:p>
          <a:pPr marL="114300" lvl="1" indent="-114300" algn="l" defTabSz="577850">
            <a:lnSpc>
              <a:spcPct val="90000"/>
            </a:lnSpc>
            <a:spcBef>
              <a:spcPct val="0"/>
            </a:spcBef>
            <a:spcAft>
              <a:spcPct val="15000"/>
            </a:spcAft>
            <a:buChar char="•"/>
          </a:pPr>
          <a:r>
            <a:rPr lang="en-US" sz="1300" kern="1200" dirty="0"/>
            <a:t>Create Special Order</a:t>
          </a:r>
        </a:p>
        <a:p>
          <a:pPr marL="114300" lvl="1" indent="-114300" algn="l" defTabSz="577850">
            <a:lnSpc>
              <a:spcPct val="90000"/>
            </a:lnSpc>
            <a:spcBef>
              <a:spcPct val="0"/>
            </a:spcBef>
            <a:spcAft>
              <a:spcPct val="15000"/>
            </a:spcAft>
            <a:buChar char="•"/>
          </a:pPr>
          <a:r>
            <a:rPr lang="en-US" sz="1300" kern="1200" dirty="0"/>
            <a:t>Maintain Special Orders</a:t>
          </a:r>
        </a:p>
      </dsp:txBody>
      <dsp:txXfrm rot="-5400000">
        <a:off x="1118901" y="199955"/>
        <a:ext cx="1933009" cy="1037888"/>
      </dsp:txXfrm>
    </dsp:sp>
    <dsp:sp modelId="{8DE82A05-6FDA-41C0-B1DE-624C5DC11D7F}">
      <dsp:nvSpPr>
        <dsp:cNvPr id="0" name=""/>
        <dsp:cNvSpPr/>
      </dsp:nvSpPr>
      <dsp:spPr>
        <a:xfrm>
          <a:off x="0" y="35"/>
          <a:ext cx="1118900" cy="143772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dirty="0"/>
            <a:t>Modules</a:t>
          </a:r>
        </a:p>
      </dsp:txBody>
      <dsp:txXfrm>
        <a:off x="54620" y="54655"/>
        <a:ext cx="1009660" cy="1328488"/>
      </dsp:txXfrm>
    </dsp:sp>
    <dsp:sp modelId="{D5FD3ED0-03C0-4EEF-9D44-B30AE4BC34F5}">
      <dsp:nvSpPr>
        <dsp:cNvPr id="0" name=""/>
        <dsp:cNvSpPr/>
      </dsp:nvSpPr>
      <dsp:spPr>
        <a:xfrm rot="5400000">
          <a:off x="1538387" y="1233936"/>
          <a:ext cx="1150182" cy="1989156"/>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Minimize, Maximize, Close</a:t>
          </a:r>
        </a:p>
        <a:p>
          <a:pPr marL="114300" lvl="1" indent="-114300" algn="l" defTabSz="577850">
            <a:lnSpc>
              <a:spcPct val="90000"/>
            </a:lnSpc>
            <a:spcBef>
              <a:spcPct val="0"/>
            </a:spcBef>
            <a:spcAft>
              <a:spcPct val="15000"/>
            </a:spcAft>
            <a:buChar char="•"/>
          </a:pPr>
          <a:r>
            <a:rPr lang="en-US" sz="1300" kern="1200" dirty="0"/>
            <a:t>Settings</a:t>
          </a:r>
        </a:p>
        <a:p>
          <a:pPr marL="114300" lvl="1" indent="-114300" algn="l" defTabSz="577850">
            <a:lnSpc>
              <a:spcPct val="90000"/>
            </a:lnSpc>
            <a:spcBef>
              <a:spcPct val="0"/>
            </a:spcBef>
            <a:spcAft>
              <a:spcPct val="15000"/>
            </a:spcAft>
            <a:buChar char="•"/>
          </a:pPr>
          <a:r>
            <a:rPr lang="en-US" sz="1300" kern="1200" dirty="0"/>
            <a:t>Collapse Left Menu</a:t>
          </a:r>
        </a:p>
      </dsp:txBody>
      <dsp:txXfrm rot="-5400000">
        <a:off x="1118901" y="1709570"/>
        <a:ext cx="1933009" cy="1037888"/>
      </dsp:txXfrm>
    </dsp:sp>
    <dsp:sp modelId="{B33E4285-B538-4DB5-95B6-C54EB86D3FDB}">
      <dsp:nvSpPr>
        <dsp:cNvPr id="0" name=""/>
        <dsp:cNvSpPr/>
      </dsp:nvSpPr>
      <dsp:spPr>
        <a:xfrm>
          <a:off x="0" y="1509650"/>
          <a:ext cx="1118900" cy="143772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kern="1200" dirty="0"/>
            <a:t>Basic Window Functionality	</a:t>
          </a:r>
        </a:p>
      </dsp:txBody>
      <dsp:txXfrm>
        <a:off x="54620" y="1564270"/>
        <a:ext cx="1009660" cy="13284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DDDB3-699B-4B38-9357-B807FD97B2D7}">
      <dsp:nvSpPr>
        <dsp:cNvPr id="0" name=""/>
        <dsp:cNvSpPr/>
      </dsp:nvSpPr>
      <dsp:spPr>
        <a:xfrm rot="5400000">
          <a:off x="1538387" y="-275678"/>
          <a:ext cx="1150182" cy="1989156"/>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Date </a:t>
          </a:r>
        </a:p>
        <a:p>
          <a:pPr marL="114300" lvl="1" indent="-114300" algn="l" defTabSz="666750">
            <a:lnSpc>
              <a:spcPct val="90000"/>
            </a:lnSpc>
            <a:spcBef>
              <a:spcPct val="0"/>
            </a:spcBef>
            <a:spcAft>
              <a:spcPct val="15000"/>
            </a:spcAft>
            <a:buChar char="•"/>
          </a:pPr>
          <a:r>
            <a:rPr lang="en-US" sz="1500" kern="1200" dirty="0"/>
            <a:t>Sales Amount</a:t>
          </a:r>
        </a:p>
        <a:p>
          <a:pPr marL="114300" lvl="1" indent="-114300" algn="l" defTabSz="666750">
            <a:lnSpc>
              <a:spcPct val="90000"/>
            </a:lnSpc>
            <a:spcBef>
              <a:spcPct val="0"/>
            </a:spcBef>
            <a:spcAft>
              <a:spcPct val="15000"/>
            </a:spcAft>
            <a:buChar char="•"/>
          </a:pPr>
          <a:r>
            <a:rPr lang="en-US" sz="1500" kern="1200" dirty="0"/>
            <a:t>Notes</a:t>
          </a:r>
        </a:p>
        <a:p>
          <a:pPr marL="114300" lvl="1" indent="-114300" algn="l" defTabSz="666750">
            <a:lnSpc>
              <a:spcPct val="90000"/>
            </a:lnSpc>
            <a:spcBef>
              <a:spcPct val="0"/>
            </a:spcBef>
            <a:spcAft>
              <a:spcPct val="15000"/>
            </a:spcAft>
            <a:buChar char="•"/>
          </a:pPr>
          <a:r>
            <a:rPr lang="en-US" sz="1500" kern="1200" dirty="0"/>
            <a:t>Save button</a:t>
          </a:r>
        </a:p>
      </dsp:txBody>
      <dsp:txXfrm rot="-5400000">
        <a:off x="1118901" y="199955"/>
        <a:ext cx="1933009" cy="1037888"/>
      </dsp:txXfrm>
    </dsp:sp>
    <dsp:sp modelId="{8DE82A05-6FDA-41C0-B1DE-624C5DC11D7F}">
      <dsp:nvSpPr>
        <dsp:cNvPr id="0" name=""/>
        <dsp:cNvSpPr/>
      </dsp:nvSpPr>
      <dsp:spPr>
        <a:xfrm>
          <a:off x="0" y="35"/>
          <a:ext cx="1118900" cy="143772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Form	</a:t>
          </a:r>
        </a:p>
      </dsp:txBody>
      <dsp:txXfrm>
        <a:off x="54620" y="54655"/>
        <a:ext cx="1009660" cy="1328488"/>
      </dsp:txXfrm>
    </dsp:sp>
    <dsp:sp modelId="{D5FD3ED0-03C0-4EEF-9D44-B30AE4BC34F5}">
      <dsp:nvSpPr>
        <dsp:cNvPr id="0" name=""/>
        <dsp:cNvSpPr/>
      </dsp:nvSpPr>
      <dsp:spPr>
        <a:xfrm rot="5400000">
          <a:off x="1538387" y="1233936"/>
          <a:ext cx="1150182" cy="1989156"/>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Displays existing Sales Entries in Descending order</a:t>
          </a:r>
        </a:p>
      </dsp:txBody>
      <dsp:txXfrm rot="-5400000">
        <a:off x="1118901" y="1709570"/>
        <a:ext cx="1933009" cy="1037888"/>
      </dsp:txXfrm>
    </dsp:sp>
    <dsp:sp modelId="{B33E4285-B538-4DB5-95B6-C54EB86D3FDB}">
      <dsp:nvSpPr>
        <dsp:cNvPr id="0" name=""/>
        <dsp:cNvSpPr/>
      </dsp:nvSpPr>
      <dsp:spPr>
        <a:xfrm>
          <a:off x="0" y="1509650"/>
          <a:ext cx="1118900" cy="143772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Grid	</a:t>
          </a:r>
        </a:p>
      </dsp:txBody>
      <dsp:txXfrm>
        <a:off x="54620" y="1564270"/>
        <a:ext cx="1009660" cy="13284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DDDB3-699B-4B38-9357-B807FD97B2D7}">
      <dsp:nvSpPr>
        <dsp:cNvPr id="0" name=""/>
        <dsp:cNvSpPr/>
      </dsp:nvSpPr>
      <dsp:spPr>
        <a:xfrm rot="5400000">
          <a:off x="1592811" y="-324998"/>
          <a:ext cx="1220360" cy="2073404"/>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Customer Entry Form</a:t>
          </a:r>
        </a:p>
        <a:p>
          <a:pPr marL="114300" lvl="2" indent="-57150" algn="l" defTabSz="466725">
            <a:lnSpc>
              <a:spcPct val="90000"/>
            </a:lnSpc>
            <a:spcBef>
              <a:spcPct val="0"/>
            </a:spcBef>
            <a:spcAft>
              <a:spcPct val="15000"/>
            </a:spcAft>
            <a:buChar char="•"/>
          </a:pPr>
          <a:r>
            <a:rPr lang="en-US" sz="1050" kern="1200" dirty="0"/>
            <a:t>Lookup Customer button</a:t>
          </a:r>
        </a:p>
        <a:p>
          <a:pPr marL="114300" lvl="2" indent="-57150" algn="l" defTabSz="466725">
            <a:lnSpc>
              <a:spcPct val="90000"/>
            </a:lnSpc>
            <a:spcBef>
              <a:spcPct val="0"/>
            </a:spcBef>
            <a:spcAft>
              <a:spcPct val="15000"/>
            </a:spcAft>
            <a:buChar char="•"/>
          </a:pPr>
          <a:r>
            <a:rPr lang="en-US" sz="1050" kern="1200" dirty="0"/>
            <a:t>Reset Customer button</a:t>
          </a:r>
        </a:p>
        <a:p>
          <a:pPr marL="57150" lvl="1" indent="-57150" algn="l" defTabSz="488950">
            <a:lnSpc>
              <a:spcPct val="90000"/>
            </a:lnSpc>
            <a:spcBef>
              <a:spcPct val="0"/>
            </a:spcBef>
            <a:spcAft>
              <a:spcPct val="15000"/>
            </a:spcAft>
            <a:buChar char="•"/>
          </a:pPr>
          <a:r>
            <a:rPr lang="en-US" sz="1100" kern="1200" dirty="0"/>
            <a:t>Product Entry Form</a:t>
          </a:r>
        </a:p>
        <a:p>
          <a:pPr marL="114300" lvl="2" indent="-57150" algn="l" defTabSz="466725">
            <a:lnSpc>
              <a:spcPct val="90000"/>
            </a:lnSpc>
            <a:spcBef>
              <a:spcPct val="0"/>
            </a:spcBef>
            <a:spcAft>
              <a:spcPct val="15000"/>
            </a:spcAft>
            <a:buChar char="•"/>
          </a:pPr>
          <a:r>
            <a:rPr lang="en-US" sz="1050" kern="1200" dirty="0"/>
            <a:t>Lookup Item button</a:t>
          </a:r>
        </a:p>
        <a:p>
          <a:pPr marL="114300" lvl="2" indent="-57150" algn="l" defTabSz="466725">
            <a:lnSpc>
              <a:spcPct val="90000"/>
            </a:lnSpc>
            <a:spcBef>
              <a:spcPct val="0"/>
            </a:spcBef>
            <a:spcAft>
              <a:spcPct val="15000"/>
            </a:spcAft>
            <a:buChar char="•"/>
          </a:pPr>
          <a:r>
            <a:rPr lang="en-US" sz="1050" kern="1200" dirty="0"/>
            <a:t>Reset Item button</a:t>
          </a:r>
        </a:p>
        <a:p>
          <a:pPr marL="114300" lvl="2" indent="-57150" algn="l" defTabSz="466725">
            <a:lnSpc>
              <a:spcPct val="90000"/>
            </a:lnSpc>
            <a:spcBef>
              <a:spcPct val="0"/>
            </a:spcBef>
            <a:spcAft>
              <a:spcPct val="15000"/>
            </a:spcAft>
            <a:buChar char="•"/>
          </a:pPr>
          <a:r>
            <a:rPr lang="en-US" sz="1050" kern="1200" dirty="0" err="1"/>
            <a:t>AddItem</a:t>
          </a:r>
          <a:r>
            <a:rPr lang="en-US" sz="1050" kern="1200" dirty="0"/>
            <a:t> to Order button</a:t>
          </a:r>
        </a:p>
      </dsp:txBody>
      <dsp:txXfrm rot="-5400000">
        <a:off x="1166290" y="161096"/>
        <a:ext cx="2013831" cy="1101214"/>
      </dsp:txXfrm>
    </dsp:sp>
    <dsp:sp modelId="{8DE82A05-6FDA-41C0-B1DE-624C5DC11D7F}">
      <dsp:nvSpPr>
        <dsp:cNvPr id="0" name=""/>
        <dsp:cNvSpPr/>
      </dsp:nvSpPr>
      <dsp:spPr>
        <a:xfrm>
          <a:off x="0" y="38"/>
          <a:ext cx="1166289" cy="152545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Forms</a:t>
          </a:r>
        </a:p>
      </dsp:txBody>
      <dsp:txXfrm>
        <a:off x="56934" y="56972"/>
        <a:ext cx="1052421" cy="1411582"/>
      </dsp:txXfrm>
    </dsp:sp>
    <dsp:sp modelId="{D5FD3ED0-03C0-4EEF-9D44-B30AE4BC34F5}">
      <dsp:nvSpPr>
        <dsp:cNvPr id="0" name=""/>
        <dsp:cNvSpPr/>
      </dsp:nvSpPr>
      <dsp:spPr>
        <a:xfrm rot="5400000">
          <a:off x="1592811" y="1327783"/>
          <a:ext cx="1220360" cy="2073404"/>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List of items to be included in special order</a:t>
          </a:r>
        </a:p>
        <a:p>
          <a:pPr marL="114300" lvl="1" indent="-114300" algn="l" defTabSz="622300">
            <a:lnSpc>
              <a:spcPct val="90000"/>
            </a:lnSpc>
            <a:spcBef>
              <a:spcPct val="0"/>
            </a:spcBef>
            <a:spcAft>
              <a:spcPct val="15000"/>
            </a:spcAft>
            <a:buChar char="•"/>
          </a:pPr>
          <a:r>
            <a:rPr lang="en-US" sz="1400" kern="1200" dirty="0"/>
            <a:t>Create Special Order button</a:t>
          </a:r>
        </a:p>
      </dsp:txBody>
      <dsp:txXfrm rot="-5400000">
        <a:off x="1166290" y="1813878"/>
        <a:ext cx="2013831" cy="1101214"/>
      </dsp:txXfrm>
    </dsp:sp>
    <dsp:sp modelId="{B33E4285-B538-4DB5-95B6-C54EB86D3FDB}">
      <dsp:nvSpPr>
        <dsp:cNvPr id="0" name=""/>
        <dsp:cNvSpPr/>
      </dsp:nvSpPr>
      <dsp:spPr>
        <a:xfrm>
          <a:off x="0" y="1601760"/>
          <a:ext cx="1166289" cy="152545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Item Grid</a:t>
          </a:r>
        </a:p>
      </dsp:txBody>
      <dsp:txXfrm>
        <a:off x="56934" y="1658694"/>
        <a:ext cx="1052421" cy="14115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DDDB3-699B-4B38-9357-B807FD97B2D7}">
      <dsp:nvSpPr>
        <dsp:cNvPr id="0" name=""/>
        <dsp:cNvSpPr/>
      </dsp:nvSpPr>
      <dsp:spPr>
        <a:xfrm rot="5400000">
          <a:off x="1538387" y="-275678"/>
          <a:ext cx="1150182" cy="1989156"/>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List of special orders with status in combo box selection</a:t>
          </a:r>
        </a:p>
        <a:p>
          <a:pPr marL="57150" lvl="1" indent="-57150" algn="l" defTabSz="488950">
            <a:lnSpc>
              <a:spcPct val="90000"/>
            </a:lnSpc>
            <a:spcBef>
              <a:spcPct val="0"/>
            </a:spcBef>
            <a:spcAft>
              <a:spcPct val="15000"/>
            </a:spcAft>
            <a:buChar char="•"/>
          </a:pPr>
          <a:r>
            <a:rPr lang="en-US" sz="1100" kern="1200" dirty="0"/>
            <a:t>Status combo box to select special order status to display</a:t>
          </a:r>
        </a:p>
      </dsp:txBody>
      <dsp:txXfrm rot="-5400000">
        <a:off x="1118901" y="199955"/>
        <a:ext cx="1933009" cy="1037888"/>
      </dsp:txXfrm>
    </dsp:sp>
    <dsp:sp modelId="{8DE82A05-6FDA-41C0-B1DE-624C5DC11D7F}">
      <dsp:nvSpPr>
        <dsp:cNvPr id="0" name=""/>
        <dsp:cNvSpPr/>
      </dsp:nvSpPr>
      <dsp:spPr>
        <a:xfrm>
          <a:off x="0" y="35"/>
          <a:ext cx="1118900" cy="143772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Special Order Grid</a:t>
          </a:r>
        </a:p>
      </dsp:txBody>
      <dsp:txXfrm>
        <a:off x="54620" y="54655"/>
        <a:ext cx="1009660" cy="1328488"/>
      </dsp:txXfrm>
    </dsp:sp>
    <dsp:sp modelId="{D5FD3ED0-03C0-4EEF-9D44-B30AE4BC34F5}">
      <dsp:nvSpPr>
        <dsp:cNvPr id="0" name=""/>
        <dsp:cNvSpPr/>
      </dsp:nvSpPr>
      <dsp:spPr>
        <a:xfrm rot="5400000">
          <a:off x="1538387" y="1233936"/>
          <a:ext cx="1150182" cy="1989156"/>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List of products included in the special order selected in the Special Order grid above</a:t>
          </a:r>
        </a:p>
      </dsp:txBody>
      <dsp:txXfrm rot="-5400000">
        <a:off x="1118901" y="1709570"/>
        <a:ext cx="1933009" cy="1037888"/>
      </dsp:txXfrm>
    </dsp:sp>
    <dsp:sp modelId="{B33E4285-B538-4DB5-95B6-C54EB86D3FDB}">
      <dsp:nvSpPr>
        <dsp:cNvPr id="0" name=""/>
        <dsp:cNvSpPr/>
      </dsp:nvSpPr>
      <dsp:spPr>
        <a:xfrm>
          <a:off x="0" y="1509686"/>
          <a:ext cx="1118900" cy="143772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Product Grid</a:t>
          </a:r>
        </a:p>
      </dsp:txBody>
      <dsp:txXfrm>
        <a:off x="54620" y="1564306"/>
        <a:ext cx="1009660" cy="13284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622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63445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92418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58002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78734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03268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0227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5583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644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143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77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831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026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678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597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298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33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4/22/2020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8168285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strimpf/MusicBoxWTS"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hyperlink" Target="mailto:strimpf@gmail.com" TargetMode="External"/><Relationship Id="rId2" Type="http://schemas.openxmlformats.org/officeDocument/2006/relationships/hyperlink" Target="mailto:kgt3@students.uwf.ed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6460-BA59-464F-AF6E-48B74E34DEEB}"/>
              </a:ext>
            </a:extLst>
          </p:cNvPr>
          <p:cNvSpPr>
            <a:spLocks noGrp="1"/>
          </p:cNvSpPr>
          <p:nvPr>
            <p:ph type="ctrTitle"/>
          </p:nvPr>
        </p:nvSpPr>
        <p:spPr/>
        <p:txBody>
          <a:bodyPr/>
          <a:lstStyle/>
          <a:p>
            <a:r>
              <a:rPr lang="en-US" dirty="0"/>
              <a:t>Music Box Sales and Special-Orders</a:t>
            </a:r>
          </a:p>
        </p:txBody>
      </p:sp>
      <p:sp>
        <p:nvSpPr>
          <p:cNvPr id="3" name="Subtitle 2">
            <a:extLst>
              <a:ext uri="{FF2B5EF4-FFF2-40B4-BE49-F238E27FC236}">
                <a16:creationId xmlns:a16="http://schemas.microsoft.com/office/drawing/2014/main" id="{D15C2318-7FF9-4DDE-BBB2-69297C0D7C78}"/>
              </a:ext>
            </a:extLst>
          </p:cNvPr>
          <p:cNvSpPr>
            <a:spLocks noGrp="1"/>
          </p:cNvSpPr>
          <p:nvPr>
            <p:ph type="subTitle" idx="1"/>
          </p:nvPr>
        </p:nvSpPr>
        <p:spPr/>
        <p:txBody>
          <a:bodyPr>
            <a:normAutofit fontScale="70000" lnSpcReduction="20000"/>
          </a:bodyPr>
          <a:lstStyle/>
          <a:p>
            <a:r>
              <a:rPr lang="en-US" dirty="0"/>
              <a:t>Computer Science project</a:t>
            </a:r>
          </a:p>
          <a:p>
            <a:r>
              <a:rPr lang="en-US" dirty="0"/>
              <a:t>Keith Tullius</a:t>
            </a:r>
          </a:p>
          <a:p>
            <a:r>
              <a:rPr lang="en-US" dirty="0"/>
              <a:t>April 22, 2020</a:t>
            </a:r>
          </a:p>
        </p:txBody>
      </p:sp>
    </p:spTree>
    <p:extLst>
      <p:ext uri="{BB962C8B-B14F-4D97-AF65-F5344CB8AC3E}">
        <p14:creationId xmlns:p14="http://schemas.microsoft.com/office/powerpoint/2010/main" val="129283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61390A7-7FF1-405B-88A7-2C256C348315}"/>
              </a:ext>
            </a:extLst>
          </p:cNvPr>
          <p:cNvSpPr>
            <a:spLocks noGrp="1"/>
          </p:cNvSpPr>
          <p:nvPr>
            <p:ph type="title"/>
          </p:nvPr>
        </p:nvSpPr>
        <p:spPr>
          <a:xfrm>
            <a:off x="806195" y="804672"/>
            <a:ext cx="3521359" cy="5248656"/>
          </a:xfrm>
        </p:spPr>
        <p:txBody>
          <a:bodyPr anchor="ctr">
            <a:normAutofit/>
          </a:bodyPr>
          <a:lstStyle/>
          <a:p>
            <a:pPr algn="ctr"/>
            <a:r>
              <a:rPr lang="en-US"/>
              <a:t>Design Artifacts Created During Both Semesters</a:t>
            </a:r>
          </a:p>
        </p:txBody>
      </p:sp>
      <p:sp>
        <p:nvSpPr>
          <p:cNvPr id="3" name="Content Placeholder 2">
            <a:extLst>
              <a:ext uri="{FF2B5EF4-FFF2-40B4-BE49-F238E27FC236}">
                <a16:creationId xmlns:a16="http://schemas.microsoft.com/office/drawing/2014/main" id="{6AEB1179-DCC0-46E8-B1EA-1B535F77AB03}"/>
              </a:ext>
            </a:extLst>
          </p:cNvPr>
          <p:cNvSpPr>
            <a:spLocks noGrp="1"/>
          </p:cNvSpPr>
          <p:nvPr>
            <p:ph idx="1"/>
          </p:nvPr>
        </p:nvSpPr>
        <p:spPr>
          <a:xfrm>
            <a:off x="4975861" y="804671"/>
            <a:ext cx="6399930" cy="5248657"/>
          </a:xfrm>
        </p:spPr>
        <p:txBody>
          <a:bodyPr anchor="ctr">
            <a:normAutofit/>
          </a:bodyPr>
          <a:lstStyle/>
          <a:p>
            <a:pPr lvl="0"/>
            <a:r>
              <a:rPr lang="en-US" dirty="0"/>
              <a:t>Project Definition Document</a:t>
            </a:r>
          </a:p>
          <a:p>
            <a:pPr lvl="0"/>
            <a:r>
              <a:rPr lang="en-US" dirty="0"/>
              <a:t>Software Requirements Specification (SRS)</a:t>
            </a:r>
          </a:p>
          <a:p>
            <a:pPr lvl="0"/>
            <a:r>
              <a:rPr lang="en-US" dirty="0"/>
              <a:t>Software Design Document (SDD)</a:t>
            </a:r>
          </a:p>
          <a:p>
            <a:pPr lvl="0"/>
            <a:r>
              <a:rPr lang="en-US" dirty="0"/>
              <a:t>Software Project Management Plan (SPMP)</a:t>
            </a:r>
          </a:p>
          <a:p>
            <a:pPr lvl="0"/>
            <a:r>
              <a:rPr lang="en-US" dirty="0"/>
              <a:t>Detailed Timeline and Budget Spreadsheet</a:t>
            </a:r>
          </a:p>
          <a:p>
            <a:pPr lvl="0"/>
            <a:r>
              <a:rPr lang="en-US" dirty="0"/>
              <a:t>Several Project Status Reports</a:t>
            </a:r>
          </a:p>
          <a:p>
            <a:pPr lvl="0"/>
            <a:r>
              <a:rPr lang="en-US" dirty="0"/>
              <a:t>Project Progress Reports </a:t>
            </a:r>
          </a:p>
          <a:p>
            <a:pPr lvl="0"/>
            <a:r>
              <a:rPr lang="en-US" dirty="0"/>
              <a:t>PowerPoint Presentation</a:t>
            </a:r>
          </a:p>
          <a:p>
            <a:pPr lvl="0"/>
            <a:r>
              <a:rPr lang="en-US" dirty="0" err="1"/>
              <a:t>Youtube</a:t>
            </a:r>
            <a:r>
              <a:rPr lang="en-US" dirty="0"/>
              <a:t> Video</a:t>
            </a:r>
          </a:p>
          <a:p>
            <a:pPr lvl="0"/>
            <a:r>
              <a:rPr lang="en-US" dirty="0"/>
              <a:t>Final Report </a:t>
            </a:r>
          </a:p>
        </p:txBody>
      </p:sp>
    </p:spTree>
    <p:extLst>
      <p:ext uri="{BB962C8B-B14F-4D97-AF65-F5344CB8AC3E}">
        <p14:creationId xmlns:p14="http://schemas.microsoft.com/office/powerpoint/2010/main" val="211562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49180-346A-41C2-A3BB-93E1BCB8782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Semester 2</a:t>
            </a:r>
          </a:p>
        </p:txBody>
      </p:sp>
      <p:sp>
        <p:nvSpPr>
          <p:cNvPr id="3" name="Text Placeholder 2">
            <a:extLst>
              <a:ext uri="{FF2B5EF4-FFF2-40B4-BE49-F238E27FC236}">
                <a16:creationId xmlns:a16="http://schemas.microsoft.com/office/drawing/2014/main" id="{7C4C6DEA-8B8E-48E4-806E-E5FC3D3B4758}"/>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Development, Testing and Deployment</a:t>
            </a:r>
          </a:p>
        </p:txBody>
      </p:sp>
    </p:spTree>
    <p:extLst>
      <p:ext uri="{BB962C8B-B14F-4D97-AF65-F5344CB8AC3E}">
        <p14:creationId xmlns:p14="http://schemas.microsoft.com/office/powerpoint/2010/main" val="144511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8A2F2F4-28B1-4D3C-84AB-BB3FBC81A428}"/>
              </a:ext>
            </a:extLst>
          </p:cNvPr>
          <p:cNvSpPr>
            <a:spLocks noGrp="1"/>
          </p:cNvSpPr>
          <p:nvPr>
            <p:ph type="title"/>
          </p:nvPr>
        </p:nvSpPr>
        <p:spPr>
          <a:xfrm>
            <a:off x="806195" y="804672"/>
            <a:ext cx="3521359" cy="5248656"/>
          </a:xfrm>
        </p:spPr>
        <p:txBody>
          <a:bodyPr anchor="ctr">
            <a:normAutofit/>
          </a:bodyPr>
          <a:lstStyle/>
          <a:p>
            <a:pPr algn="ctr"/>
            <a:r>
              <a:rPr lang="en-US" sz="3900"/>
              <a:t>Development Tools</a:t>
            </a:r>
          </a:p>
        </p:txBody>
      </p:sp>
      <p:sp>
        <p:nvSpPr>
          <p:cNvPr id="3" name="Content Placeholder 2">
            <a:extLst>
              <a:ext uri="{FF2B5EF4-FFF2-40B4-BE49-F238E27FC236}">
                <a16:creationId xmlns:a16="http://schemas.microsoft.com/office/drawing/2014/main" id="{FE881E79-B716-404C-B978-5B4A064ABB91}"/>
              </a:ext>
            </a:extLst>
          </p:cNvPr>
          <p:cNvSpPr>
            <a:spLocks noGrp="1"/>
          </p:cNvSpPr>
          <p:nvPr>
            <p:ph idx="1"/>
          </p:nvPr>
        </p:nvSpPr>
        <p:spPr>
          <a:xfrm>
            <a:off x="4975861" y="804671"/>
            <a:ext cx="6399930" cy="5248657"/>
          </a:xfrm>
        </p:spPr>
        <p:txBody>
          <a:bodyPr anchor="ctr">
            <a:normAutofit/>
          </a:bodyPr>
          <a:lstStyle/>
          <a:p>
            <a:r>
              <a:rPr lang="en-US"/>
              <a:t>Visual Studio 2019</a:t>
            </a:r>
          </a:p>
          <a:p>
            <a:r>
              <a:rPr lang="en-US" err="1"/>
              <a:t>Github</a:t>
            </a:r>
            <a:r>
              <a:rPr lang="en-US"/>
              <a:t> </a:t>
            </a:r>
            <a:r>
              <a:rPr lang="en-US">
                <a:hlinkClick r:id="rId4"/>
              </a:rPr>
              <a:t>https://github.com/strimpf/MusicBoxWTS</a:t>
            </a:r>
            <a:endParaRPr lang="en-US"/>
          </a:p>
          <a:p>
            <a:r>
              <a:rPr lang="en-US"/>
              <a:t>UWP Framework</a:t>
            </a:r>
          </a:p>
          <a:p>
            <a:r>
              <a:rPr lang="en-US"/>
              <a:t>MySQL 8.0 for Windows</a:t>
            </a:r>
          </a:p>
          <a:p>
            <a:r>
              <a:rPr lang="en-US"/>
              <a:t>Agile Methodology</a:t>
            </a:r>
          </a:p>
        </p:txBody>
      </p:sp>
    </p:spTree>
    <p:extLst>
      <p:ext uri="{BB962C8B-B14F-4D97-AF65-F5344CB8AC3E}">
        <p14:creationId xmlns:p14="http://schemas.microsoft.com/office/powerpoint/2010/main" val="115624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DB586-8DB6-4D97-A64C-382582DAE522}"/>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Testing</a:t>
            </a:r>
          </a:p>
        </p:txBody>
      </p:sp>
      <p:sp>
        <p:nvSpPr>
          <p:cNvPr id="34" name="Freeform: Shape 3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8" name="Rectangle 3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57B0DFF-95E0-449A-805C-5048F8EC80BB}"/>
              </a:ext>
            </a:extLst>
          </p:cNvPr>
          <p:cNvGraphicFramePr>
            <a:graphicFrameLocks noGrp="1"/>
          </p:cNvGraphicFramePr>
          <p:nvPr>
            <p:ph idx="1"/>
            <p:extLst>
              <p:ext uri="{D42A27DB-BD31-4B8C-83A1-F6EECF244321}">
                <p14:modId xmlns:p14="http://schemas.microsoft.com/office/powerpoint/2010/main" val="9729771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37814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7BC9C-A0C4-4FD1-B869-3AAF651ED3F6}"/>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Deployment</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B36710-A3D6-4DF0-9C05-2647CD761946}"/>
              </a:ext>
            </a:extLst>
          </p:cNvPr>
          <p:cNvGraphicFramePr>
            <a:graphicFrameLocks noGrp="1"/>
          </p:cNvGraphicFramePr>
          <p:nvPr>
            <p:ph idx="1"/>
            <p:extLst>
              <p:ext uri="{D42A27DB-BD31-4B8C-83A1-F6EECF244321}">
                <p14:modId xmlns:p14="http://schemas.microsoft.com/office/powerpoint/2010/main" val="74339335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3823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DD992-53D5-49D2-94B3-6BC8C5AA8B66}"/>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The Music Box Application	</a:t>
            </a:r>
          </a:p>
        </p:txBody>
      </p:sp>
      <p:sp>
        <p:nvSpPr>
          <p:cNvPr id="3" name="Text Placeholder 2">
            <a:extLst>
              <a:ext uri="{FF2B5EF4-FFF2-40B4-BE49-F238E27FC236}">
                <a16:creationId xmlns:a16="http://schemas.microsoft.com/office/drawing/2014/main" id="{197C422C-8430-4AB6-BBAB-2EBAF4D770CA}"/>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endParaRPr lang="en-US" sz="2400" b="0" i="0" kern="1200" cap="all">
              <a:solidFill>
                <a:schemeClr val="bg2"/>
              </a:solidFill>
              <a:latin typeface="+mj-lt"/>
              <a:ea typeface="+mj-ea"/>
              <a:cs typeface="+mj-cs"/>
            </a:endParaRPr>
          </a:p>
        </p:txBody>
      </p:sp>
    </p:spTree>
    <p:extLst>
      <p:ext uri="{BB962C8B-B14F-4D97-AF65-F5344CB8AC3E}">
        <p14:creationId xmlns:p14="http://schemas.microsoft.com/office/powerpoint/2010/main" val="379822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0540-433F-477F-B47F-E8EFB280ECF9}"/>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solidFill>
                  <a:srgbClr val="EBEBEB"/>
                </a:solidFill>
              </a:rPr>
              <a:t>Music Box Application Splash Page</a:t>
            </a:r>
          </a:p>
        </p:txBody>
      </p:sp>
      <p:sp>
        <p:nvSpPr>
          <p:cNvPr id="4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4" name="Rectangle 4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30AA267C-BFB8-475C-B9BA-69F4C37FFE14}"/>
              </a:ext>
            </a:extLst>
          </p:cNvPr>
          <p:cNvPicPr>
            <a:picLocks noChangeAspect="1"/>
          </p:cNvPicPr>
          <p:nvPr/>
        </p:nvPicPr>
        <p:blipFill>
          <a:blip r:embed="rId2"/>
          <a:stretch>
            <a:fillRect/>
          </a:stretch>
        </p:blipFill>
        <p:spPr>
          <a:xfrm>
            <a:off x="4642639" y="1769917"/>
            <a:ext cx="7162481" cy="3849833"/>
          </a:xfrm>
          <a:prstGeom prst="rect">
            <a:avLst/>
          </a:prstGeom>
          <a:effectLst/>
        </p:spPr>
      </p:pic>
      <p:graphicFrame>
        <p:nvGraphicFramePr>
          <p:cNvPr id="22" name="Content Placeholder 2">
            <a:extLst>
              <a:ext uri="{FF2B5EF4-FFF2-40B4-BE49-F238E27FC236}">
                <a16:creationId xmlns:a16="http://schemas.microsoft.com/office/drawing/2014/main" id="{08F54422-9372-4638-8174-BE6531CDAE1D}"/>
              </a:ext>
            </a:extLst>
          </p:cNvPr>
          <p:cNvGraphicFramePr>
            <a:graphicFrameLocks noGrp="1"/>
          </p:cNvGraphicFramePr>
          <p:nvPr>
            <p:ph idx="1"/>
            <p:extLst>
              <p:ext uri="{D42A27DB-BD31-4B8C-83A1-F6EECF244321}">
                <p14:modId xmlns:p14="http://schemas.microsoft.com/office/powerpoint/2010/main" val="3909880297"/>
              </p:ext>
            </p:extLst>
          </p:nvPr>
        </p:nvGraphicFramePr>
        <p:xfrm>
          <a:off x="643855" y="3072385"/>
          <a:ext cx="3108057" cy="2947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73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0540-433F-477F-B47F-E8EFB280ECF9}"/>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dirty="0">
                <a:solidFill>
                  <a:srgbClr val="EBEBEB"/>
                </a:solidFill>
              </a:rPr>
              <a:t>Music Box Sales Module</a:t>
            </a:r>
          </a:p>
        </p:txBody>
      </p:sp>
      <p:sp>
        <p:nvSpPr>
          <p:cNvPr id="4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4" name="Rectangle 4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08F54422-9372-4638-8174-BE6531CDAE1D}"/>
              </a:ext>
            </a:extLst>
          </p:cNvPr>
          <p:cNvGraphicFramePr>
            <a:graphicFrameLocks noGrp="1"/>
          </p:cNvGraphicFramePr>
          <p:nvPr>
            <p:ph idx="1"/>
            <p:extLst>
              <p:ext uri="{D42A27DB-BD31-4B8C-83A1-F6EECF244321}">
                <p14:modId xmlns:p14="http://schemas.microsoft.com/office/powerpoint/2010/main" val="1671241339"/>
              </p:ext>
            </p:extLst>
          </p:nvPr>
        </p:nvGraphicFramePr>
        <p:xfrm>
          <a:off x="643855" y="3072385"/>
          <a:ext cx="3108057" cy="2947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4CF2B638-2CEA-4290-995D-3B2CDF26E182}"/>
              </a:ext>
            </a:extLst>
          </p:cNvPr>
          <p:cNvPicPr>
            <a:picLocks noChangeAspect="1"/>
          </p:cNvPicPr>
          <p:nvPr/>
        </p:nvPicPr>
        <p:blipFill>
          <a:blip r:embed="rId7"/>
          <a:stretch>
            <a:fillRect/>
          </a:stretch>
        </p:blipFill>
        <p:spPr>
          <a:xfrm>
            <a:off x="4807071" y="1314449"/>
            <a:ext cx="7085439" cy="4581525"/>
          </a:xfrm>
          <a:prstGeom prst="rect">
            <a:avLst/>
          </a:prstGeom>
        </p:spPr>
      </p:pic>
    </p:spTree>
    <p:extLst>
      <p:ext uri="{BB962C8B-B14F-4D97-AF65-F5344CB8AC3E}">
        <p14:creationId xmlns:p14="http://schemas.microsoft.com/office/powerpoint/2010/main" val="19606142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0540-433F-477F-B47F-E8EFB280ECF9}"/>
              </a:ext>
            </a:extLst>
          </p:cNvPr>
          <p:cNvSpPr>
            <a:spLocks noGrp="1"/>
          </p:cNvSpPr>
          <p:nvPr>
            <p:ph type="title"/>
          </p:nvPr>
        </p:nvSpPr>
        <p:spPr>
          <a:xfrm>
            <a:off x="643855" y="1447799"/>
            <a:ext cx="3108626" cy="1444752"/>
          </a:xfrm>
        </p:spPr>
        <p:txBody>
          <a:bodyPr anchor="b">
            <a:normAutofit fontScale="90000"/>
          </a:bodyPr>
          <a:lstStyle/>
          <a:p>
            <a:pPr>
              <a:lnSpc>
                <a:spcPct val="90000"/>
              </a:lnSpc>
            </a:pPr>
            <a:r>
              <a:rPr lang="en-US" sz="3200" dirty="0">
                <a:solidFill>
                  <a:srgbClr val="EBEBEB"/>
                </a:solidFill>
              </a:rPr>
              <a:t>Music Box Create Special Order Module</a:t>
            </a:r>
          </a:p>
        </p:txBody>
      </p:sp>
      <p:sp>
        <p:nvSpPr>
          <p:cNvPr id="4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4" name="Rectangle 4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08F54422-9372-4638-8174-BE6531CDAE1D}"/>
              </a:ext>
            </a:extLst>
          </p:cNvPr>
          <p:cNvGraphicFramePr>
            <a:graphicFrameLocks noGrp="1"/>
          </p:cNvGraphicFramePr>
          <p:nvPr>
            <p:ph idx="1"/>
            <p:extLst>
              <p:ext uri="{D42A27DB-BD31-4B8C-83A1-F6EECF244321}">
                <p14:modId xmlns:p14="http://schemas.microsoft.com/office/powerpoint/2010/main" val="3276800115"/>
              </p:ext>
            </p:extLst>
          </p:nvPr>
        </p:nvGraphicFramePr>
        <p:xfrm>
          <a:off x="643855" y="2892551"/>
          <a:ext cx="3239694" cy="3127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3DE6B09-F87E-4680-A3AB-D2323CFCB622}"/>
              </a:ext>
            </a:extLst>
          </p:cNvPr>
          <p:cNvPicPr>
            <a:picLocks noChangeAspect="1"/>
          </p:cNvPicPr>
          <p:nvPr/>
        </p:nvPicPr>
        <p:blipFill>
          <a:blip r:embed="rId7"/>
          <a:stretch>
            <a:fillRect/>
          </a:stretch>
        </p:blipFill>
        <p:spPr>
          <a:xfrm>
            <a:off x="4507582" y="1168526"/>
            <a:ext cx="7619857" cy="4895850"/>
          </a:xfrm>
          <a:prstGeom prst="rect">
            <a:avLst/>
          </a:prstGeom>
        </p:spPr>
      </p:pic>
    </p:spTree>
    <p:extLst>
      <p:ext uri="{BB962C8B-B14F-4D97-AF65-F5344CB8AC3E}">
        <p14:creationId xmlns:p14="http://schemas.microsoft.com/office/powerpoint/2010/main" val="11348095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0540-433F-477F-B47F-E8EFB280ECF9}"/>
              </a:ext>
            </a:extLst>
          </p:cNvPr>
          <p:cNvSpPr>
            <a:spLocks noGrp="1"/>
          </p:cNvSpPr>
          <p:nvPr>
            <p:ph type="title"/>
          </p:nvPr>
        </p:nvSpPr>
        <p:spPr>
          <a:xfrm>
            <a:off x="643855" y="1447799"/>
            <a:ext cx="3108626" cy="1444752"/>
          </a:xfrm>
        </p:spPr>
        <p:txBody>
          <a:bodyPr anchor="b">
            <a:normAutofit fontScale="90000"/>
          </a:bodyPr>
          <a:lstStyle/>
          <a:p>
            <a:pPr>
              <a:lnSpc>
                <a:spcPct val="90000"/>
              </a:lnSpc>
            </a:pPr>
            <a:r>
              <a:rPr lang="en-US" sz="3200" dirty="0">
                <a:solidFill>
                  <a:srgbClr val="EBEBEB"/>
                </a:solidFill>
              </a:rPr>
              <a:t>Music Box Maintain Special Order Module</a:t>
            </a:r>
          </a:p>
        </p:txBody>
      </p:sp>
      <p:sp>
        <p:nvSpPr>
          <p:cNvPr id="4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 name="Freeform: Shape 4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4" name="Rectangle 4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08F54422-9372-4638-8174-BE6531CDAE1D}"/>
              </a:ext>
            </a:extLst>
          </p:cNvPr>
          <p:cNvGraphicFramePr>
            <a:graphicFrameLocks noGrp="1"/>
          </p:cNvGraphicFramePr>
          <p:nvPr>
            <p:ph idx="1"/>
            <p:extLst>
              <p:ext uri="{D42A27DB-BD31-4B8C-83A1-F6EECF244321}">
                <p14:modId xmlns:p14="http://schemas.microsoft.com/office/powerpoint/2010/main" val="1084726514"/>
              </p:ext>
            </p:extLst>
          </p:nvPr>
        </p:nvGraphicFramePr>
        <p:xfrm>
          <a:off x="643855" y="3072385"/>
          <a:ext cx="3108057" cy="2947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703AA9D-D2CF-4F5A-987D-F644ABF5BE40}"/>
              </a:ext>
            </a:extLst>
          </p:cNvPr>
          <p:cNvPicPr>
            <a:picLocks noChangeAspect="1"/>
          </p:cNvPicPr>
          <p:nvPr/>
        </p:nvPicPr>
        <p:blipFill>
          <a:blip r:embed="rId7"/>
          <a:stretch>
            <a:fillRect/>
          </a:stretch>
        </p:blipFill>
        <p:spPr>
          <a:xfrm>
            <a:off x="4601477" y="1447798"/>
            <a:ext cx="7529979" cy="4881217"/>
          </a:xfrm>
          <a:prstGeom prst="rect">
            <a:avLst/>
          </a:prstGeom>
        </p:spPr>
      </p:pic>
    </p:spTree>
    <p:extLst>
      <p:ext uri="{BB962C8B-B14F-4D97-AF65-F5344CB8AC3E}">
        <p14:creationId xmlns:p14="http://schemas.microsoft.com/office/powerpoint/2010/main" val="5542076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F492E-0216-4A39-80B3-CA8357AF1FAD}"/>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Project Background</a:t>
            </a:r>
          </a:p>
        </p:txBody>
      </p:sp>
      <p:sp>
        <p:nvSpPr>
          <p:cNvPr id="3" name="Text Placeholder 2">
            <a:extLst>
              <a:ext uri="{FF2B5EF4-FFF2-40B4-BE49-F238E27FC236}">
                <a16:creationId xmlns:a16="http://schemas.microsoft.com/office/drawing/2014/main" id="{AAC6BE02-613E-4E56-8A2C-F14DF74034A5}"/>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lnSpc>
                <a:spcPct val="90000"/>
              </a:lnSpc>
            </a:pPr>
            <a:r>
              <a:rPr lang="en-US" sz="2400" b="0" i="0" kern="1200" cap="all" dirty="0">
                <a:solidFill>
                  <a:schemeClr val="bg2"/>
                </a:solidFill>
                <a:latin typeface="+mj-lt"/>
                <a:ea typeface="+mj-ea"/>
                <a:cs typeface="+mj-cs"/>
              </a:rPr>
              <a:t>Music Box</a:t>
            </a:r>
          </a:p>
          <a:p>
            <a:pPr algn="ctr">
              <a:lnSpc>
                <a:spcPct val="90000"/>
              </a:lnSpc>
            </a:pPr>
            <a:r>
              <a:rPr lang="en-US" sz="1600" b="0" i="0" kern="1200" cap="all" dirty="0">
                <a:solidFill>
                  <a:schemeClr val="bg2"/>
                </a:solidFill>
                <a:latin typeface="+mj-lt"/>
                <a:ea typeface="+mj-ea"/>
                <a:cs typeface="+mj-cs"/>
              </a:rPr>
              <a:t>A Music Store specializing in VINYL LP located in Pensacola, FL</a:t>
            </a:r>
          </a:p>
        </p:txBody>
      </p:sp>
    </p:spTree>
    <p:extLst>
      <p:ext uri="{BB962C8B-B14F-4D97-AF65-F5344CB8AC3E}">
        <p14:creationId xmlns:p14="http://schemas.microsoft.com/office/powerpoint/2010/main" val="92255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9075BC5-0E05-4A95-A2C8-57C49307D6A7}"/>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Demonstration	</a:t>
            </a:r>
          </a:p>
        </p:txBody>
      </p:sp>
      <p:sp>
        <p:nvSpPr>
          <p:cNvPr id="3" name="Content Placeholder 2">
            <a:extLst>
              <a:ext uri="{FF2B5EF4-FFF2-40B4-BE49-F238E27FC236}">
                <a16:creationId xmlns:a16="http://schemas.microsoft.com/office/drawing/2014/main" id="{E73D1C08-9511-47CD-98B0-225DC5B85129}"/>
              </a:ext>
            </a:extLst>
          </p:cNvPr>
          <p:cNvSpPr>
            <a:spLocks noGrp="1"/>
          </p:cNvSpPr>
          <p:nvPr>
            <p:ph idx="1"/>
          </p:nvPr>
        </p:nvSpPr>
        <p:spPr>
          <a:xfrm>
            <a:off x="1103312" y="2763520"/>
            <a:ext cx="8946541" cy="3484879"/>
          </a:xfrm>
        </p:spPr>
        <p:txBody>
          <a:bodyPr>
            <a:normAutofit/>
          </a:bodyPr>
          <a:lstStyle/>
          <a:p>
            <a:r>
              <a:rPr lang="en-US" dirty="0"/>
              <a:t>The developer will now provide a demonstration of the application</a:t>
            </a:r>
          </a:p>
          <a:p>
            <a:pPr marL="0" indent="0">
              <a:buNone/>
            </a:pPr>
            <a:endParaRPr lang="en-US" dirty="0"/>
          </a:p>
        </p:txBody>
      </p:sp>
    </p:spTree>
    <p:extLst>
      <p:ext uri="{BB962C8B-B14F-4D97-AF65-F5344CB8AC3E}">
        <p14:creationId xmlns:p14="http://schemas.microsoft.com/office/powerpoint/2010/main" val="320104549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F0773-53DD-4763-837A-E825B96C5CC6}"/>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Lessons Learned</a:t>
            </a:r>
          </a:p>
        </p:txBody>
      </p:sp>
      <p:sp>
        <p:nvSpPr>
          <p:cNvPr id="3" name="Text Placeholder 2">
            <a:extLst>
              <a:ext uri="{FF2B5EF4-FFF2-40B4-BE49-F238E27FC236}">
                <a16:creationId xmlns:a16="http://schemas.microsoft.com/office/drawing/2014/main" id="{8DD1ED67-4245-4562-99B1-E5B837CE2B17}"/>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endParaRPr lang="en-US" sz="2400" b="0" i="0" kern="1200" cap="all">
              <a:solidFill>
                <a:schemeClr val="bg2"/>
              </a:solidFill>
              <a:latin typeface="+mj-lt"/>
              <a:ea typeface="+mj-ea"/>
              <a:cs typeface="+mj-cs"/>
            </a:endParaRPr>
          </a:p>
        </p:txBody>
      </p:sp>
    </p:spTree>
    <p:extLst>
      <p:ext uri="{BB962C8B-B14F-4D97-AF65-F5344CB8AC3E}">
        <p14:creationId xmlns:p14="http://schemas.microsoft.com/office/powerpoint/2010/main" val="1258609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0540-433F-477F-B47F-E8EFB280ECF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Creating software is the sum of all the decisions made throughout the process</a:t>
            </a:r>
            <a:br>
              <a:rPr lang="en-US" sz="3200">
                <a:solidFill>
                  <a:srgbClr val="F2F2F2"/>
                </a:solidFill>
              </a:rPr>
            </a:br>
            <a:endParaRPr lang="en-US" sz="3200">
              <a:solidFill>
                <a:srgbClr val="F2F2F2"/>
              </a:solidFill>
            </a:endParaRPr>
          </a:p>
        </p:txBody>
      </p:sp>
      <p:sp>
        <p:nvSpPr>
          <p:cNvPr id="29" name="Freeform: Shape 28">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33" name="Rectangle 32">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08F54422-9372-4638-8174-BE6531CDAE1D}"/>
              </a:ext>
            </a:extLst>
          </p:cNvPr>
          <p:cNvGraphicFramePr>
            <a:graphicFrameLocks noGrp="1"/>
          </p:cNvGraphicFramePr>
          <p:nvPr>
            <p:ph idx="1"/>
            <p:extLst>
              <p:ext uri="{D42A27DB-BD31-4B8C-83A1-F6EECF244321}">
                <p14:modId xmlns:p14="http://schemas.microsoft.com/office/powerpoint/2010/main" val="316711439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402931"/>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914B-A97A-4EA1-9AC4-68140DA9B283}"/>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5F527906-9FF6-4E8E-B361-8D904E4EF55F}"/>
              </a:ext>
            </a:extLst>
          </p:cNvPr>
          <p:cNvSpPr>
            <a:spLocks noGrp="1"/>
          </p:cNvSpPr>
          <p:nvPr>
            <p:ph idx="1"/>
          </p:nvPr>
        </p:nvSpPr>
        <p:spPr/>
        <p:txBody>
          <a:bodyPr/>
          <a:lstStyle/>
          <a:p>
            <a:r>
              <a:rPr lang="en-US" dirty="0"/>
              <a:t>Email : </a:t>
            </a:r>
            <a:r>
              <a:rPr lang="en-US" dirty="0">
                <a:hlinkClick r:id="rId2"/>
              </a:rPr>
              <a:t>kgt3@students.uwf.edu</a:t>
            </a:r>
            <a:endParaRPr lang="en-US" dirty="0"/>
          </a:p>
          <a:p>
            <a:r>
              <a:rPr lang="en-US" dirty="0"/>
              <a:t>Email1 : </a:t>
            </a:r>
            <a:r>
              <a:rPr lang="en-US" dirty="0">
                <a:hlinkClick r:id="rId3"/>
              </a:rPr>
              <a:t>strimpf@gmail.com</a:t>
            </a:r>
            <a:endParaRPr lang="en-US" dirty="0"/>
          </a:p>
          <a:p>
            <a:pPr marL="0" indent="0">
              <a:buNone/>
            </a:pPr>
            <a:endParaRPr lang="en-US" dirty="0"/>
          </a:p>
          <a:p>
            <a:pPr marL="0" indent="0">
              <a:buNone/>
            </a:pPr>
            <a:endParaRPr lang="en-US" dirty="0"/>
          </a:p>
          <a:p>
            <a:pPr marL="0" indent="0">
              <a:buNone/>
            </a:pPr>
            <a:r>
              <a:rPr lang="en-US" dirty="0"/>
              <a:t>I would appreciate your input.</a:t>
            </a:r>
          </a:p>
        </p:txBody>
      </p:sp>
    </p:spTree>
    <p:extLst>
      <p:ext uri="{BB962C8B-B14F-4D97-AF65-F5344CB8AC3E}">
        <p14:creationId xmlns:p14="http://schemas.microsoft.com/office/powerpoint/2010/main" val="28849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EF67-996F-4B0E-B496-2EAB4051A361}"/>
              </a:ext>
            </a:extLst>
          </p:cNvPr>
          <p:cNvSpPr>
            <a:spLocks noGrp="1"/>
          </p:cNvSpPr>
          <p:nvPr>
            <p:ph type="ctrTitle"/>
          </p:nvPr>
        </p:nvSpPr>
        <p:spPr/>
        <p:txBody>
          <a:bodyPr/>
          <a:lstStyle/>
          <a:p>
            <a:r>
              <a:rPr lang="en-US" dirty="0"/>
              <a:t>The End!		</a:t>
            </a:r>
          </a:p>
        </p:txBody>
      </p:sp>
      <p:sp>
        <p:nvSpPr>
          <p:cNvPr id="3" name="Subtitle 2">
            <a:extLst>
              <a:ext uri="{FF2B5EF4-FFF2-40B4-BE49-F238E27FC236}">
                <a16:creationId xmlns:a16="http://schemas.microsoft.com/office/drawing/2014/main" id="{0BF69E1C-3FCB-4258-A4A8-74D099ED45B3}"/>
              </a:ext>
            </a:extLst>
          </p:cNvPr>
          <p:cNvSpPr>
            <a:spLocks noGrp="1"/>
          </p:cNvSpPr>
          <p:nvPr>
            <p:ph type="subTitle" idx="1"/>
          </p:nvPr>
        </p:nvSpPr>
        <p:spPr/>
        <p:txBody>
          <a:bodyPr/>
          <a:lstStyle/>
          <a:p>
            <a:r>
              <a:rPr lang="en-US" dirty="0"/>
              <a:t>Thank you for Watching</a:t>
            </a:r>
          </a:p>
        </p:txBody>
      </p:sp>
    </p:spTree>
    <p:extLst>
      <p:ext uri="{BB962C8B-B14F-4D97-AF65-F5344CB8AC3E}">
        <p14:creationId xmlns:p14="http://schemas.microsoft.com/office/powerpoint/2010/main" val="3699577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563EE-3723-4FA3-B937-5A10566F6F25}"/>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The Music Box Operates with:</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5D4D394B-225B-4F92-AB8B-0285D8A74C23}"/>
              </a:ext>
            </a:extLst>
          </p:cNvPr>
          <p:cNvPicPr>
            <a:picLocks noChangeAspect="1"/>
          </p:cNvPicPr>
          <p:nvPr/>
        </p:nvPicPr>
        <p:blipFill>
          <a:blip r:embed="rId2"/>
          <a:stretch>
            <a:fillRect/>
          </a:stretch>
        </p:blipFill>
        <p:spPr>
          <a:xfrm>
            <a:off x="6093992" y="1249043"/>
            <a:ext cx="5449889" cy="4359911"/>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925ADD-F3EE-4167-B07E-A710CE03B68B}"/>
              </a:ext>
            </a:extLst>
          </p:cNvPr>
          <p:cNvSpPr>
            <a:spLocks noGrp="1"/>
          </p:cNvSpPr>
          <p:nvPr>
            <p:ph idx="1"/>
          </p:nvPr>
        </p:nvSpPr>
        <p:spPr>
          <a:xfrm>
            <a:off x="648931" y="2438400"/>
            <a:ext cx="4166509" cy="3785419"/>
          </a:xfrm>
        </p:spPr>
        <p:txBody>
          <a:bodyPr>
            <a:normAutofit/>
          </a:bodyPr>
          <a:lstStyle/>
          <a:p>
            <a:r>
              <a:rPr lang="en-US" dirty="0">
                <a:solidFill>
                  <a:srgbClr val="EBEBEB"/>
                </a:solidFill>
              </a:rPr>
              <a:t>Sales tracking – Excel spreadsheet</a:t>
            </a:r>
          </a:p>
          <a:p>
            <a:r>
              <a:rPr lang="en-US" dirty="0">
                <a:solidFill>
                  <a:srgbClr val="EBEBEB"/>
                </a:solidFill>
              </a:rPr>
              <a:t>Special-order tracking – Works database</a:t>
            </a:r>
          </a:p>
          <a:p>
            <a:r>
              <a:rPr lang="en-US" dirty="0">
                <a:solidFill>
                  <a:srgbClr val="EBEBEB"/>
                </a:solidFill>
              </a:rPr>
              <a:t>No customer data retention</a:t>
            </a:r>
          </a:p>
        </p:txBody>
      </p:sp>
    </p:spTree>
    <p:extLst>
      <p:ext uri="{BB962C8B-B14F-4D97-AF65-F5344CB8AC3E}">
        <p14:creationId xmlns:p14="http://schemas.microsoft.com/office/powerpoint/2010/main" val="16879433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65337A9-4D3B-4E78-BA51-6547C81FAB14}"/>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The Plan: Design and Develop a System That:</a:t>
            </a: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48EF1BF8-62FE-49F7-8BD0-71157746F1B7}"/>
              </a:ext>
            </a:extLst>
          </p:cNvPr>
          <p:cNvGraphicFramePr>
            <a:graphicFrameLocks noGrp="1"/>
          </p:cNvGraphicFramePr>
          <p:nvPr>
            <p:ph idx="1"/>
            <p:extLst>
              <p:ext uri="{D42A27DB-BD31-4B8C-83A1-F6EECF244321}">
                <p14:modId xmlns:p14="http://schemas.microsoft.com/office/powerpoint/2010/main" val="25758632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33083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16DF9-5785-48A1-A198-051D40365F66}"/>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The Design</a:t>
            </a:r>
          </a:p>
        </p:txBody>
      </p:sp>
      <p:sp>
        <p:nvSpPr>
          <p:cNvPr id="3" name="Text Placeholder 2">
            <a:extLst>
              <a:ext uri="{FF2B5EF4-FFF2-40B4-BE49-F238E27FC236}">
                <a16:creationId xmlns:a16="http://schemas.microsoft.com/office/drawing/2014/main" id="{10F9B5BE-65BD-4E93-8EB2-A6AB2DA5F274}"/>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components</a:t>
            </a:r>
          </a:p>
        </p:txBody>
      </p:sp>
    </p:spTree>
    <p:extLst>
      <p:ext uri="{BB962C8B-B14F-4D97-AF65-F5344CB8AC3E}">
        <p14:creationId xmlns:p14="http://schemas.microsoft.com/office/powerpoint/2010/main" val="3269772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EF0CE3-B1E7-4524-89FC-2D21AD6FB05F}"/>
              </a:ext>
            </a:extLst>
          </p:cNvPr>
          <p:cNvSpPr>
            <a:spLocks noGrp="1"/>
          </p:cNvSpPr>
          <p:nvPr>
            <p:ph type="title"/>
          </p:nvPr>
        </p:nvSpPr>
        <p:spPr>
          <a:xfrm>
            <a:off x="648930" y="629267"/>
            <a:ext cx="9252154" cy="1016654"/>
          </a:xfrm>
        </p:spPr>
        <p:txBody>
          <a:bodyPr>
            <a:normAutofit/>
          </a:bodyPr>
          <a:lstStyle/>
          <a:p>
            <a:r>
              <a:rPr lang="en-US">
                <a:solidFill>
                  <a:srgbClr val="EBEBEB"/>
                </a:solidFill>
              </a:rPr>
              <a:t>The Design Included:</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F584F10-9E4E-4466-89A5-05A7F4E727D7}"/>
              </a:ext>
            </a:extLst>
          </p:cNvPr>
          <p:cNvGraphicFramePr>
            <a:graphicFrameLocks noGrp="1"/>
          </p:cNvGraphicFramePr>
          <p:nvPr>
            <p:ph idx="1"/>
            <p:extLst>
              <p:ext uri="{D42A27DB-BD31-4B8C-83A1-F6EECF244321}">
                <p14:modId xmlns:p14="http://schemas.microsoft.com/office/powerpoint/2010/main" val="193594450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67833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CD924-626E-4409-AC3E-70B6C148CFAC}"/>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Windows Application</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14E6BB1-4011-459A-A562-99670DC3E337}"/>
              </a:ext>
            </a:extLst>
          </p:cNvPr>
          <p:cNvGraphicFramePr>
            <a:graphicFrameLocks noGrp="1"/>
          </p:cNvGraphicFramePr>
          <p:nvPr>
            <p:ph idx="1"/>
            <p:extLst>
              <p:ext uri="{D42A27DB-BD31-4B8C-83A1-F6EECF244321}">
                <p14:modId xmlns:p14="http://schemas.microsoft.com/office/powerpoint/2010/main" val="127665620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038090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97DF9-882B-477C-BD82-1A31A0721CE2}"/>
              </a:ext>
            </a:extLst>
          </p:cNvPr>
          <p:cNvSpPr>
            <a:spLocks noGrp="1"/>
          </p:cNvSpPr>
          <p:nvPr>
            <p:ph type="title"/>
          </p:nvPr>
        </p:nvSpPr>
        <p:spPr>
          <a:xfrm>
            <a:off x="648931" y="629266"/>
            <a:ext cx="4166510" cy="1622321"/>
          </a:xfrm>
        </p:spPr>
        <p:txBody>
          <a:bodyPr>
            <a:normAutofit/>
          </a:bodyPr>
          <a:lstStyle/>
          <a:p>
            <a:r>
              <a:rPr lang="en-US">
                <a:solidFill>
                  <a:srgbClr val="EBEBEB"/>
                </a:solidFill>
              </a:rPr>
              <a:t>Database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A2E99066-F4E3-4E85-9CB6-888C8B54FBC5}"/>
              </a:ext>
            </a:extLst>
          </p:cNvPr>
          <p:cNvPicPr>
            <a:picLocks noChangeAspect="1"/>
          </p:cNvPicPr>
          <p:nvPr/>
        </p:nvPicPr>
        <p:blipFill>
          <a:blip r:embed="rId2"/>
          <a:stretch>
            <a:fillRect/>
          </a:stretch>
        </p:blipFill>
        <p:spPr>
          <a:xfrm>
            <a:off x="6093992" y="1208169"/>
            <a:ext cx="5449889" cy="4441658"/>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12EB41E-7A5A-4C8F-B9E5-3CDB5596AE14}"/>
              </a:ext>
            </a:extLst>
          </p:cNvPr>
          <p:cNvSpPr>
            <a:spLocks noGrp="1"/>
          </p:cNvSpPr>
          <p:nvPr>
            <p:ph idx="1"/>
          </p:nvPr>
        </p:nvSpPr>
        <p:spPr>
          <a:xfrm>
            <a:off x="648931" y="2438400"/>
            <a:ext cx="4166509" cy="3785419"/>
          </a:xfrm>
        </p:spPr>
        <p:txBody>
          <a:bodyPr>
            <a:normAutofit/>
          </a:bodyPr>
          <a:lstStyle/>
          <a:p>
            <a:r>
              <a:rPr lang="en-US">
                <a:solidFill>
                  <a:srgbClr val="EBEBEB"/>
                </a:solidFill>
              </a:rPr>
              <a:t>MySQL 8.0 for Windows</a:t>
            </a:r>
          </a:p>
          <a:p>
            <a:r>
              <a:rPr lang="en-US">
                <a:solidFill>
                  <a:srgbClr val="EBEBEB"/>
                </a:solidFill>
              </a:rPr>
              <a:t>ERD Diagram</a:t>
            </a:r>
          </a:p>
          <a:p>
            <a:pPr marL="0" indent="0">
              <a:buNone/>
            </a:pPr>
            <a:endParaRPr lang="en-US">
              <a:solidFill>
                <a:srgbClr val="EBEBEB"/>
              </a:solidFill>
            </a:endParaRPr>
          </a:p>
        </p:txBody>
      </p:sp>
    </p:spTree>
    <p:extLst>
      <p:ext uri="{BB962C8B-B14F-4D97-AF65-F5344CB8AC3E}">
        <p14:creationId xmlns:p14="http://schemas.microsoft.com/office/powerpoint/2010/main" val="393958454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9E907-2112-482C-AED2-6C34105EDA3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Design</a:t>
            </a:r>
          </a:p>
        </p:txBody>
      </p:sp>
      <p:sp>
        <p:nvSpPr>
          <p:cNvPr id="3" name="Text Placeholder 2">
            <a:extLst>
              <a:ext uri="{FF2B5EF4-FFF2-40B4-BE49-F238E27FC236}">
                <a16:creationId xmlns:a16="http://schemas.microsoft.com/office/drawing/2014/main" id="{94E18E33-A5EF-4091-85FB-9882A2272B80}"/>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Artifacts</a:t>
            </a:r>
          </a:p>
        </p:txBody>
      </p:sp>
    </p:spTree>
    <p:extLst>
      <p:ext uri="{BB962C8B-B14F-4D97-AF65-F5344CB8AC3E}">
        <p14:creationId xmlns:p14="http://schemas.microsoft.com/office/powerpoint/2010/main" val="3601371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TotalTime>
  <Words>549</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Music Box Sales and Special-Orders</vt:lpstr>
      <vt:lpstr>Project Background</vt:lpstr>
      <vt:lpstr>The Music Box Operates with:</vt:lpstr>
      <vt:lpstr>The Plan: Design and Develop a System That:</vt:lpstr>
      <vt:lpstr>The Design</vt:lpstr>
      <vt:lpstr>The Design Included:</vt:lpstr>
      <vt:lpstr>Windows Application</vt:lpstr>
      <vt:lpstr>Database</vt:lpstr>
      <vt:lpstr>Design</vt:lpstr>
      <vt:lpstr>Design Artifacts Created During Both Semesters</vt:lpstr>
      <vt:lpstr>Semester 2</vt:lpstr>
      <vt:lpstr>Development Tools</vt:lpstr>
      <vt:lpstr>Testing</vt:lpstr>
      <vt:lpstr>Deployment</vt:lpstr>
      <vt:lpstr>The Music Box Application </vt:lpstr>
      <vt:lpstr>Music Box Application Splash Page</vt:lpstr>
      <vt:lpstr>Music Box Sales Module</vt:lpstr>
      <vt:lpstr>Music Box Create Special Order Module</vt:lpstr>
      <vt:lpstr>Music Box Maintain Special Order Module</vt:lpstr>
      <vt:lpstr>Demonstration </vt:lpstr>
      <vt:lpstr>Lessons Learned</vt:lpstr>
      <vt:lpstr>Creating software is the sum of all the decisions made throughout the process </vt:lpstr>
      <vt:lpstr>Contact Info</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Box Sales and Special-Orders</dc:title>
  <dc:creator>Keith Tullius</dc:creator>
  <cp:lastModifiedBy>Keith Tullius</cp:lastModifiedBy>
  <cp:revision>1</cp:revision>
  <dcterms:created xsi:type="dcterms:W3CDTF">2020-04-22T16:09:37Z</dcterms:created>
  <dcterms:modified xsi:type="dcterms:W3CDTF">2020-04-22T16:15:11Z</dcterms:modified>
</cp:coreProperties>
</file>