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72"/>
    <p:restoredTop sz="96327"/>
  </p:normalViewPr>
  <p:slideViewPr>
    <p:cSldViewPr snapToGrid="0" snapToObjects="1">
      <p:cViewPr varScale="1">
        <p:scale>
          <a:sx n="357" d="100"/>
          <a:sy n="35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3C11-ADFD-7C4E-AE0B-655100FE8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FC0E7-9B7F-9748-A1F3-3F194018D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1236-0ABA-FA43-9560-79F15E59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A5C9-47A0-6442-B42C-BDC62CDC630F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DBC58-776B-DE4B-921A-78F22E2A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4043-3A9F-3E4E-AA78-DE3AAB23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646-98AE-0A4F-A2AB-4611528D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4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420D-E7D9-6644-9058-6A30FB4F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DF29A-9C6F-1F46-906E-316966C89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3DB9D-68C9-904F-8C30-0A1B06F6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A5C9-47A0-6442-B42C-BDC62CDC630F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DECA5-0264-C04F-9483-0F0EA10B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9C58E-3C30-1548-9BB2-F58732DF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646-98AE-0A4F-A2AB-4611528D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5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EB865-363E-5745-AA0A-C63B285C7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DBE64-BC9A-8A45-A993-F119792B6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6961D-1B08-AD48-94B6-5192BBAB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A5C9-47A0-6442-B42C-BDC62CDC630F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0B10C-B16E-3E42-A728-46355F96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B8BAA-96AB-384B-9D05-9F74E59C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646-98AE-0A4F-A2AB-4611528D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1236-F666-E340-A7B1-EE9620F9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88CB-9FAD-994E-9D38-B2AA1125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62F13-1A72-BC4D-9C17-12CB1C71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A5C9-47A0-6442-B42C-BDC62CDC630F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5AAB3-9281-6F4F-A197-65A35247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11BA0-0655-3542-A9F6-34EE300B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646-98AE-0A4F-A2AB-4611528D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3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8513-F579-CD44-AD67-8CC7A315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9EA50-2A04-9542-9E7F-BC24C8AD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CF51F-E86A-794B-ABE1-7DC68C98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A5C9-47A0-6442-B42C-BDC62CDC630F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80B55-ABD8-9541-8D28-D4B24B2B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54F8E-07B3-6343-B061-2D7B914E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646-98AE-0A4F-A2AB-4611528D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3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4E3B-0EDD-2F42-B5DB-4B12E92D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AF46-16D8-AF48-AA19-91D1D77C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ED6A9-F0BC-F24E-BA67-6FF7FE433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8960F-C726-A842-93B2-C7DC1FB5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A5C9-47A0-6442-B42C-BDC62CDC630F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BE05E-474B-DE40-9C51-7F641FB7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ED314-80CB-4641-89F2-1B116E43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646-98AE-0A4F-A2AB-4611528D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4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B7EC-30EA-9947-9501-C508960B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853DE-406B-174D-9BDC-84C14B36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682D5-234E-D44F-94D1-8F721516F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1473B-35FF-0948-8106-B26924EA7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876CE-78EE-994F-876E-C30040F06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461F9-DFDF-F64E-BE07-E247BB28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A5C9-47A0-6442-B42C-BDC62CDC630F}" type="datetimeFigureOut">
              <a:rPr lang="en-US" smtClean="0"/>
              <a:t>8/5/20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DAFEC-0401-FC40-A133-B3592039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69F1D-CB94-674A-81D8-CB7DEE2B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646-98AE-0A4F-A2AB-4611528D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4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7F6E-6EE7-074B-BCA4-86250137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C3BC1-2042-0C40-93CF-5F2FCF46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A5C9-47A0-6442-B42C-BDC62CDC630F}" type="datetimeFigureOut">
              <a:rPr lang="en-US" smtClean="0"/>
              <a:t>8/5/20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C5885-11CE-DB4B-937E-E86EF0A8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289B2-A73F-E245-93A3-14D8BBF8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646-98AE-0A4F-A2AB-4611528D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0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3A528-0E26-FA45-837B-68BD4FB6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A5C9-47A0-6442-B42C-BDC62CDC630F}" type="datetimeFigureOut">
              <a:rPr lang="en-US" smtClean="0"/>
              <a:t>8/5/20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637B8-284A-854E-92D1-68BF6C93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4C029-5D4A-324D-83F2-DBFDA445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646-98AE-0A4F-A2AB-4611528D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5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44B7-62C6-DC4B-BDE2-7AA57E8B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18D40-9B16-1941-BBFE-F36D433FB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72979-9E5D-1E49-96BB-33E689EC3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93D01-1069-0646-ADFD-E6CAC8FE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A5C9-47A0-6442-B42C-BDC62CDC630F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8C7D-8AEE-B84D-9D6B-771BAC7A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4CD1E-9154-CD48-BC55-FEC967F0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646-98AE-0A4F-A2AB-4611528D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2FC7-2C3C-4B40-BCC8-4F1F27EB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9E773-1197-8045-A84D-273F8D16D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51558-3CDA-564D-8BEA-CF525BD7E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F59B9-4BBB-A74B-8EBD-44846409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A5C9-47A0-6442-B42C-BDC62CDC630F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A2086-4ED9-E140-8A39-9B71770A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DEA1F-6327-1544-9376-B5F4B837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646-98AE-0A4F-A2AB-4611528D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6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6CF06E-1FE3-034A-A848-889B6F67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EE40C-F8DE-074C-8126-F3678A621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9C2F1-EA91-424B-B800-F44285DE5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A5C9-47A0-6442-B42C-BDC62CDC630F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0917B-9099-6440-BD4B-3010DF6E6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06B76-EFEE-0540-B6A3-CF30AA13E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4646-98AE-0A4F-A2AB-4611528D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65A3E2-ECA9-1842-858C-3E48622B73E7}"/>
              </a:ext>
            </a:extLst>
          </p:cNvPr>
          <p:cNvSpPr/>
          <p:nvPr/>
        </p:nvSpPr>
        <p:spPr>
          <a:xfrm>
            <a:off x="9631016" y="2552699"/>
            <a:ext cx="1918252" cy="1759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EB6A63-E3CE-D940-83E9-EDC78E9684DA}"/>
              </a:ext>
            </a:extLst>
          </p:cNvPr>
          <p:cNvSpPr/>
          <p:nvPr/>
        </p:nvSpPr>
        <p:spPr>
          <a:xfrm>
            <a:off x="5788178" y="2549387"/>
            <a:ext cx="1918252" cy="1759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6A2D5B-FD46-8B4C-AC56-D303A7C84A27}"/>
              </a:ext>
            </a:extLst>
          </p:cNvPr>
          <p:cNvSpPr/>
          <p:nvPr/>
        </p:nvSpPr>
        <p:spPr>
          <a:xfrm>
            <a:off x="2449517" y="2549387"/>
            <a:ext cx="1918252" cy="1759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Strimzi admin 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E8833E-6A0E-F24D-8EA9-B32B929CCE0A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 flipV="1">
            <a:off x="7706430" y="3429000"/>
            <a:ext cx="1924586" cy="3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2C88CC-B9B4-254A-B6AC-EE1298FEA543}"/>
              </a:ext>
            </a:extLst>
          </p:cNvPr>
          <p:cNvCxnSpPr/>
          <p:nvPr/>
        </p:nvCxnSpPr>
        <p:spPr>
          <a:xfrm>
            <a:off x="8819320" y="1769165"/>
            <a:ext cx="0" cy="3319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A6B86F-D424-1C4B-B38C-F8D0C55BD522}"/>
              </a:ext>
            </a:extLst>
          </p:cNvPr>
          <p:cNvSpPr txBox="1"/>
          <p:nvPr/>
        </p:nvSpPr>
        <p:spPr>
          <a:xfrm>
            <a:off x="6831323" y="1775790"/>
            <a:ext cx="325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Strimzi deployment   Client side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D62C404-00F5-5844-B277-D018F2C8BC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044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Production topology – to be confirmed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8FF480-33FD-2D45-ADF4-E19E72115ED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551278" y="3429000"/>
            <a:ext cx="898239" cy="8878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AD6F938-3D6B-D941-8A2C-CC15D70AE72C}"/>
              </a:ext>
            </a:extLst>
          </p:cNvPr>
          <p:cNvSpPr/>
          <p:nvPr/>
        </p:nvSpPr>
        <p:spPr>
          <a:xfrm>
            <a:off x="5476913" y="2265232"/>
            <a:ext cx="2530712" cy="2320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3EEFD-21D1-3F48-89D3-FBA015810026}"/>
              </a:ext>
            </a:extLst>
          </p:cNvPr>
          <p:cNvSpPr txBox="1"/>
          <p:nvPr/>
        </p:nvSpPr>
        <p:spPr>
          <a:xfrm>
            <a:off x="5476913" y="2260372"/>
            <a:ext cx="2273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Strimzi UI deployment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B8A52B-5B84-7B4F-9273-B2DFBE877BD8}"/>
              </a:ext>
            </a:extLst>
          </p:cNvPr>
          <p:cNvSpPr/>
          <p:nvPr/>
        </p:nvSpPr>
        <p:spPr>
          <a:xfrm>
            <a:off x="2139543" y="2271768"/>
            <a:ext cx="2530712" cy="2320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683E47-CE05-8C4E-8677-1EEB45D439A5}"/>
              </a:ext>
            </a:extLst>
          </p:cNvPr>
          <p:cNvSpPr txBox="1"/>
          <p:nvPr/>
        </p:nvSpPr>
        <p:spPr>
          <a:xfrm>
            <a:off x="2139543" y="2266908"/>
            <a:ext cx="2273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Strimzi admin deployment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6D3B90-9A05-C345-AD69-AAE24766AAAE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4367769" y="3429000"/>
            <a:ext cx="1420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481B36-2017-1341-932D-5EB3C43EC10E}"/>
              </a:ext>
            </a:extLst>
          </p:cNvPr>
          <p:cNvGrpSpPr/>
          <p:nvPr/>
        </p:nvGrpSpPr>
        <p:grpSpPr>
          <a:xfrm>
            <a:off x="642732" y="2936775"/>
            <a:ext cx="1048290" cy="990897"/>
            <a:chOff x="611654" y="2985142"/>
            <a:chExt cx="1048290" cy="99089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E34CDAA-E4AB-4C44-8082-1C01E095D0CB}"/>
                </a:ext>
              </a:extLst>
            </p:cNvPr>
            <p:cNvSpPr/>
            <p:nvPr/>
          </p:nvSpPr>
          <p:spPr>
            <a:xfrm>
              <a:off x="611654" y="2985142"/>
              <a:ext cx="591090" cy="5336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A14F48-309A-4841-87F7-B3536E0B0CE9}"/>
                </a:ext>
              </a:extLst>
            </p:cNvPr>
            <p:cNvSpPr/>
            <p:nvPr/>
          </p:nvSpPr>
          <p:spPr>
            <a:xfrm>
              <a:off x="764054" y="3137542"/>
              <a:ext cx="591090" cy="5336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60CE838-1C8B-DF4A-91E4-0C84CBDA93CE}"/>
                </a:ext>
              </a:extLst>
            </p:cNvPr>
            <p:cNvSpPr/>
            <p:nvPr/>
          </p:nvSpPr>
          <p:spPr>
            <a:xfrm>
              <a:off x="916454" y="3289942"/>
              <a:ext cx="591090" cy="5336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6F28B0-F952-8A43-B580-7E925140CAC4}"/>
                </a:ext>
              </a:extLst>
            </p:cNvPr>
            <p:cNvSpPr/>
            <p:nvPr/>
          </p:nvSpPr>
          <p:spPr>
            <a:xfrm>
              <a:off x="1068854" y="3442342"/>
              <a:ext cx="591090" cy="5336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957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DB05C75-72E5-5345-9617-C1F351D25A03}"/>
              </a:ext>
            </a:extLst>
          </p:cNvPr>
          <p:cNvGrpSpPr/>
          <p:nvPr/>
        </p:nvGrpSpPr>
        <p:grpSpPr>
          <a:xfrm>
            <a:off x="642731" y="1769165"/>
            <a:ext cx="10906537" cy="3319670"/>
            <a:chOff x="742124" y="1572040"/>
            <a:chExt cx="10906537" cy="33196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65A3E2-ECA9-1842-858C-3E48622B73E7}"/>
                </a:ext>
              </a:extLst>
            </p:cNvPr>
            <p:cNvSpPr/>
            <p:nvPr/>
          </p:nvSpPr>
          <p:spPr>
            <a:xfrm>
              <a:off x="9730409" y="2355574"/>
              <a:ext cx="1918252" cy="1759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Browser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F63997-BB9C-4D4D-B9AF-1C0BA578A96F}"/>
                </a:ext>
              </a:extLst>
            </p:cNvPr>
            <p:cNvSpPr/>
            <p:nvPr/>
          </p:nvSpPr>
          <p:spPr>
            <a:xfrm>
              <a:off x="6195392" y="2355574"/>
              <a:ext cx="1918252" cy="1759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Webpack-dev-server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B6A63-E3CE-D940-83E9-EDC78E9684DA}"/>
                </a:ext>
              </a:extLst>
            </p:cNvPr>
            <p:cNvSpPr/>
            <p:nvPr/>
          </p:nvSpPr>
          <p:spPr>
            <a:xfrm>
              <a:off x="3468758" y="2355574"/>
              <a:ext cx="1918252" cy="1759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UI Server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6A2D5B-FD46-8B4C-AC56-D303A7C84A27}"/>
                </a:ext>
              </a:extLst>
            </p:cNvPr>
            <p:cNvSpPr/>
            <p:nvPr/>
          </p:nvSpPr>
          <p:spPr>
            <a:xfrm>
              <a:off x="742124" y="2355574"/>
              <a:ext cx="1918252" cy="1759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Mock admin server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CE8833E-6A0E-F24D-8EA9-B32B929CCE0A}"/>
                </a:ext>
              </a:extLst>
            </p:cNvPr>
            <p:cNvCxnSpPr>
              <a:stCxn id="4" idx="1"/>
              <a:endCxn id="5" idx="3"/>
            </p:cNvCxnSpPr>
            <p:nvPr/>
          </p:nvCxnSpPr>
          <p:spPr>
            <a:xfrm flipH="1">
              <a:off x="8113644" y="3235187"/>
              <a:ext cx="161676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7CAF2EE-E3E2-F54A-B5C3-A346D0E1C777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5387012" y="3233531"/>
              <a:ext cx="808380" cy="16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5048674-C7F5-4D4E-843B-C14C38A426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3689" y="3231875"/>
              <a:ext cx="808380" cy="16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2C88CC-B9B4-254A-B6AC-EE1298FEA543}"/>
                </a:ext>
              </a:extLst>
            </p:cNvPr>
            <p:cNvCxnSpPr/>
            <p:nvPr/>
          </p:nvCxnSpPr>
          <p:spPr>
            <a:xfrm>
              <a:off x="8918713" y="1572040"/>
              <a:ext cx="0" cy="3319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A6B86F-D424-1C4B-B38C-F8D0C55BD522}"/>
                </a:ext>
              </a:extLst>
            </p:cNvPr>
            <p:cNvSpPr txBox="1"/>
            <p:nvPr/>
          </p:nvSpPr>
          <p:spPr>
            <a:xfrm>
              <a:off x="7716621" y="1578665"/>
              <a:ext cx="2404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Server side    Client side</a:t>
              </a: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D62C404-00F5-5844-B277-D018F2C8BC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044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Development topology</a:t>
            </a:r>
          </a:p>
        </p:txBody>
      </p:sp>
    </p:spTree>
    <p:extLst>
      <p:ext uri="{BB962C8B-B14F-4D97-AF65-F5344CB8AC3E}">
        <p14:creationId xmlns:p14="http://schemas.microsoft.com/office/powerpoint/2010/main" val="357084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65A3E2-ECA9-1842-858C-3E48622B73E7}"/>
              </a:ext>
            </a:extLst>
          </p:cNvPr>
          <p:cNvSpPr/>
          <p:nvPr/>
        </p:nvSpPr>
        <p:spPr>
          <a:xfrm>
            <a:off x="9219944" y="2545208"/>
            <a:ext cx="1918252" cy="1759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63997-BB9C-4D4D-B9AF-1C0BA578A96F}"/>
              </a:ext>
            </a:extLst>
          </p:cNvPr>
          <p:cNvSpPr/>
          <p:nvPr/>
        </p:nvSpPr>
        <p:spPr>
          <a:xfrm>
            <a:off x="6454294" y="2547705"/>
            <a:ext cx="1918252" cy="1759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Webpack-dev-server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EB6A63-E3CE-D940-83E9-EDC78E9684DA}"/>
              </a:ext>
            </a:extLst>
          </p:cNvPr>
          <p:cNvSpPr/>
          <p:nvPr/>
        </p:nvSpPr>
        <p:spPr>
          <a:xfrm>
            <a:off x="4104342" y="2547705"/>
            <a:ext cx="1918252" cy="1759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6A2D5B-FD46-8B4C-AC56-D303A7C84A27}"/>
              </a:ext>
            </a:extLst>
          </p:cNvPr>
          <p:cNvSpPr/>
          <p:nvPr/>
        </p:nvSpPr>
        <p:spPr>
          <a:xfrm>
            <a:off x="1338782" y="2542711"/>
            <a:ext cx="1918252" cy="1759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Strimzi admin deployment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CAF2EE-E3E2-F54A-B5C3-A346D0E1C777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022594" y="3427318"/>
            <a:ext cx="431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48674-C7F5-4D4E-843B-C14C38A426B0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272734" y="3422324"/>
            <a:ext cx="831608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2C88CC-B9B4-254A-B6AC-EE1298FEA543}"/>
              </a:ext>
            </a:extLst>
          </p:cNvPr>
          <p:cNvCxnSpPr/>
          <p:nvPr/>
        </p:nvCxnSpPr>
        <p:spPr>
          <a:xfrm>
            <a:off x="8819320" y="1769165"/>
            <a:ext cx="0" cy="3319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A6B86F-D424-1C4B-B38C-F8D0C55BD522}"/>
              </a:ext>
            </a:extLst>
          </p:cNvPr>
          <p:cNvSpPr txBox="1"/>
          <p:nvPr/>
        </p:nvSpPr>
        <p:spPr>
          <a:xfrm>
            <a:off x="7617228" y="1775790"/>
            <a:ext cx="24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side    Client side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D62C404-00F5-5844-B277-D018F2C8BC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044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Development topology – using real Strimzi admin deployment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794BC3-DD19-994B-B34D-8F7C0C5338E0}"/>
              </a:ext>
            </a:extLst>
          </p:cNvPr>
          <p:cNvSpPr txBox="1"/>
          <p:nvPr/>
        </p:nvSpPr>
        <p:spPr>
          <a:xfrm>
            <a:off x="1709454" y="1775115"/>
            <a:ext cx="201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Strimzi deployment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8FF480-33FD-2D45-ADF4-E19E72115ED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32934" y="3422324"/>
            <a:ext cx="405848" cy="0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DCE4EE-F162-AD48-ACB0-A05210F1F533}"/>
              </a:ext>
            </a:extLst>
          </p:cNvPr>
          <p:cNvGrpSpPr/>
          <p:nvPr/>
        </p:nvGrpSpPr>
        <p:grpSpPr>
          <a:xfrm>
            <a:off x="463242" y="3112950"/>
            <a:ext cx="654585" cy="618747"/>
            <a:chOff x="611654" y="2985142"/>
            <a:chExt cx="1048290" cy="99089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330B544-BD01-F64F-8449-13D7618F431C}"/>
                </a:ext>
              </a:extLst>
            </p:cNvPr>
            <p:cNvSpPr/>
            <p:nvPr/>
          </p:nvSpPr>
          <p:spPr>
            <a:xfrm>
              <a:off x="611654" y="2985142"/>
              <a:ext cx="591090" cy="5336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0D6E72-1FFF-1045-9EEB-BA8B15F75DA1}"/>
                </a:ext>
              </a:extLst>
            </p:cNvPr>
            <p:cNvSpPr/>
            <p:nvPr/>
          </p:nvSpPr>
          <p:spPr>
            <a:xfrm>
              <a:off x="764054" y="3137542"/>
              <a:ext cx="591090" cy="5336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5355E6-243C-8447-AE1E-C372E7AE74C6}"/>
                </a:ext>
              </a:extLst>
            </p:cNvPr>
            <p:cNvSpPr/>
            <p:nvPr/>
          </p:nvSpPr>
          <p:spPr>
            <a:xfrm>
              <a:off x="916454" y="3289942"/>
              <a:ext cx="591090" cy="5336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3A8291-A31E-CC49-8C6E-E7E781835032}"/>
                </a:ext>
              </a:extLst>
            </p:cNvPr>
            <p:cNvSpPr/>
            <p:nvPr/>
          </p:nvSpPr>
          <p:spPr>
            <a:xfrm>
              <a:off x="1068854" y="3442342"/>
              <a:ext cx="591090" cy="5336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74F6FC-A51D-8544-A207-AECAB2CB80E0}"/>
              </a:ext>
            </a:extLst>
          </p:cNvPr>
          <p:cNvCxnSpPr>
            <a:cxnSpLocks/>
          </p:cNvCxnSpPr>
          <p:nvPr/>
        </p:nvCxnSpPr>
        <p:spPr>
          <a:xfrm flipH="1" flipV="1">
            <a:off x="8380441" y="3417330"/>
            <a:ext cx="831608" cy="4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E910F7-01EB-F24D-A106-E9A34C2979A2}"/>
              </a:ext>
            </a:extLst>
          </p:cNvPr>
          <p:cNvCxnSpPr/>
          <p:nvPr/>
        </p:nvCxnSpPr>
        <p:spPr>
          <a:xfrm>
            <a:off x="3688538" y="1786372"/>
            <a:ext cx="0" cy="3319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D62C404-00F5-5844-B277-D018F2C8BC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044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End to end test topology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6154BC-CDF4-4D41-B513-891DB09EE8C3}"/>
              </a:ext>
            </a:extLst>
          </p:cNvPr>
          <p:cNvGrpSpPr/>
          <p:nvPr/>
        </p:nvGrpSpPr>
        <p:grpSpPr>
          <a:xfrm>
            <a:off x="1139688" y="1769165"/>
            <a:ext cx="9912624" cy="3319670"/>
            <a:chOff x="838200" y="1769165"/>
            <a:chExt cx="9912624" cy="33196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65A3E2-ECA9-1842-858C-3E48622B73E7}"/>
                </a:ext>
              </a:extLst>
            </p:cNvPr>
            <p:cNvSpPr/>
            <p:nvPr/>
          </p:nvSpPr>
          <p:spPr>
            <a:xfrm>
              <a:off x="7113102" y="2552699"/>
              <a:ext cx="1918252" cy="1759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Browser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B6A63-E3CE-D940-83E9-EDC78E9684DA}"/>
                </a:ext>
              </a:extLst>
            </p:cNvPr>
            <p:cNvSpPr/>
            <p:nvPr/>
          </p:nvSpPr>
          <p:spPr>
            <a:xfrm>
              <a:off x="3564834" y="2552699"/>
              <a:ext cx="1918252" cy="1759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UI Server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6A2D5B-FD46-8B4C-AC56-D303A7C84A27}"/>
                </a:ext>
              </a:extLst>
            </p:cNvPr>
            <p:cNvSpPr/>
            <p:nvPr/>
          </p:nvSpPr>
          <p:spPr>
            <a:xfrm>
              <a:off x="838200" y="2552699"/>
              <a:ext cx="1918252" cy="17592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Mock admin server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CE8833E-6A0E-F24D-8EA9-B32B929CCE0A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5496337" y="3432312"/>
              <a:ext cx="161676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5048674-C7F5-4D4E-843B-C14C38A426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9765" y="3429000"/>
              <a:ext cx="808380" cy="16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2C88CC-B9B4-254A-B6AC-EE1298FEA543}"/>
                </a:ext>
              </a:extLst>
            </p:cNvPr>
            <p:cNvCxnSpPr/>
            <p:nvPr/>
          </p:nvCxnSpPr>
          <p:spPr>
            <a:xfrm>
              <a:off x="6301406" y="1769165"/>
              <a:ext cx="0" cy="3319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A6B86F-D424-1C4B-B38C-F8D0C55BD522}"/>
                </a:ext>
              </a:extLst>
            </p:cNvPr>
            <p:cNvSpPr txBox="1"/>
            <p:nvPr/>
          </p:nvSpPr>
          <p:spPr>
            <a:xfrm>
              <a:off x="5099314" y="1775790"/>
              <a:ext cx="2404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Server side    Client side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A61EDA6-C965-F54F-9CC6-2915BCFAC79B}"/>
                </a:ext>
              </a:extLst>
            </p:cNvPr>
            <p:cNvSpPr/>
            <p:nvPr/>
          </p:nvSpPr>
          <p:spPr>
            <a:xfrm>
              <a:off x="6685178" y="2131114"/>
              <a:ext cx="4065646" cy="25957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End to end test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 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383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77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2020-08-05T12:28:14Z</dcterms:created>
  <dcterms:modified xsi:type="dcterms:W3CDTF">2020-08-05T16:21:58Z</dcterms:modified>
</cp:coreProperties>
</file>