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30A06C-5B74-4899-B5A6-B5E347E9582A}" type="datetimeFigureOut">
              <a:rPr lang="en-PH" smtClean="0"/>
              <a:t>2/20/2016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C57688-4082-4A33-A0D4-122B93789B2C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AlchemyAPI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IBM Watsons</a:t>
            </a:r>
          </a:p>
          <a:p>
            <a:r>
              <a:rPr lang="en-PH" dirty="0" smtClean="0"/>
              <a:t>https://string-args.github.io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21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PH" dirty="0"/>
              <a:t> Taxonomy: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/>
              <a:t> </a:t>
            </a: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URLGetRankedTaxonomy</a:t>
            </a:r>
            <a:r>
              <a:rPr lang="en-PH" sz="1800" dirty="0"/>
              <a:t>"         </a:t>
            </a:r>
            <a:r>
              <a:rPr lang="en-PH" dirty="0"/>
              <a:t>Language: </a:t>
            </a:r>
            <a:r>
              <a:rPr lang="en-PH" sz="1800" dirty="0"/>
              <a:t>"http://access.alchemyapi.com/calls/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URLGetLanguage</a:t>
            </a:r>
            <a:r>
              <a:rPr lang="en-PH" sz="1800" dirty="0"/>
              <a:t>"         </a:t>
            </a:r>
            <a:r>
              <a:rPr lang="en-PH" dirty="0"/>
              <a:t>Authors: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URLGetAuthors</a:t>
            </a:r>
            <a:r>
              <a:rPr lang="en-PH" sz="1800" dirty="0"/>
              <a:t>"         </a:t>
            </a:r>
            <a:r>
              <a:rPr lang="en-PH" dirty="0"/>
              <a:t>Sentiment: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URLGetTextSentiment</a:t>
            </a:r>
            <a:r>
              <a:rPr lang="en-PH" sz="1800" dirty="0"/>
              <a:t>"         </a:t>
            </a:r>
            <a:r>
              <a:rPr lang="en-PH" dirty="0"/>
              <a:t>Title: </a:t>
            </a:r>
            <a:endParaRPr lang="en-PH" dirty="0" smtClean="0"/>
          </a:p>
          <a:p>
            <a:pPr marL="109728" indent="0">
              <a:buNone/>
            </a:pPr>
            <a:r>
              <a:rPr lang="en-PH" sz="1800" dirty="0" smtClean="0"/>
              <a:t>"</a:t>
            </a:r>
            <a:r>
              <a:rPr lang="en-PH" sz="1800" dirty="0"/>
              <a:t>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URLGetTitle</a:t>
            </a:r>
            <a:r>
              <a:rPr lang="en-PH" sz="1800" dirty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ENDPOINT URLS – Feature Extraction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11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PH" dirty="0" smtClean="0"/>
              <a:t>Face Recognition:</a:t>
            </a:r>
          </a:p>
          <a:p>
            <a:pPr marL="109728" indent="0">
              <a:buNone/>
            </a:pPr>
            <a:r>
              <a:rPr lang="en-PH" sz="1800" dirty="0"/>
              <a:t> "http://gateway-a.watsonplatform.net/calls/</a:t>
            </a:r>
            <a:r>
              <a:rPr lang="en-PH" sz="1800" dirty="0" err="1"/>
              <a:t>url</a:t>
            </a:r>
            <a:r>
              <a:rPr lang="en-PH" sz="1800" dirty="0"/>
              <a:t>/</a:t>
            </a:r>
            <a:r>
              <a:rPr lang="en-PH" sz="1800" dirty="0" err="1"/>
              <a:t>URLGetRankedImageFaceTags</a:t>
            </a:r>
            <a:r>
              <a:rPr lang="en-PH" sz="1800" dirty="0"/>
              <a:t>"				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ENDPOINT URLS – Image Analysis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PH" sz="1800" dirty="0" smtClean="0"/>
          </a:p>
          <a:p>
            <a:pPr marL="109728" indent="0">
              <a:buNone/>
            </a:pPr>
            <a:endParaRPr lang="en-PH" sz="1800" dirty="0"/>
          </a:p>
          <a:p>
            <a:pPr marL="109728" indent="0">
              <a:buNone/>
            </a:pPr>
            <a:endParaRPr lang="en-PH" sz="1800" dirty="0" smtClean="0"/>
          </a:p>
          <a:p>
            <a:pPr marL="109728" indent="0">
              <a:buNone/>
            </a:pPr>
            <a:endParaRPr lang="en-PH" sz="1800" dirty="0"/>
          </a:p>
          <a:p>
            <a:pPr marL="109728" indent="0">
              <a:buNone/>
            </a:pPr>
            <a:r>
              <a:rPr lang="en-PH" sz="1800" dirty="0" smtClean="0"/>
              <a:t>URL </a:t>
            </a:r>
            <a:r>
              <a:rPr lang="en-PH" sz="1800" dirty="0" err="1"/>
              <a:t>title_url</a:t>
            </a:r>
            <a:r>
              <a:rPr lang="en-PH" sz="1800" dirty="0"/>
              <a:t> = new </a:t>
            </a:r>
            <a:r>
              <a:rPr lang="en-PH" sz="1800" dirty="0" smtClean="0"/>
              <a:t>URL({ENDPOINT_URL}?</a:t>
            </a:r>
            <a:r>
              <a:rPr lang="en-PH" sz="1800" dirty="0" err="1" smtClean="0"/>
              <a:t>url</a:t>
            </a:r>
            <a:r>
              <a:rPr lang="en-PH" sz="1800" dirty="0" smtClean="0"/>
              <a:t>={input </a:t>
            </a:r>
            <a:r>
              <a:rPr lang="en-PH" sz="1800" dirty="0" err="1" smtClean="0"/>
              <a:t>url</a:t>
            </a:r>
            <a:r>
              <a:rPr lang="en-PH" sz="1800" dirty="0" smtClean="0"/>
              <a:t>}&amp;</a:t>
            </a:r>
            <a:r>
              <a:rPr lang="en-PH" sz="1800" dirty="0" err="1" smtClean="0"/>
              <a:t>apikey</a:t>
            </a:r>
            <a:r>
              <a:rPr lang="en-PH" sz="1800" dirty="0" smtClean="0"/>
              <a:t>= {</a:t>
            </a:r>
            <a:r>
              <a:rPr lang="en-PH" sz="1800" dirty="0" err="1" smtClean="0"/>
              <a:t>apikey</a:t>
            </a:r>
            <a:r>
              <a:rPr lang="en-PH" sz="1800" dirty="0" smtClean="0"/>
              <a:t>}&amp;</a:t>
            </a:r>
            <a:r>
              <a:rPr lang="en-PH" sz="1800" dirty="0" err="1" smtClean="0"/>
              <a:t>outputMode</a:t>
            </a:r>
            <a:r>
              <a:rPr lang="en-PH" sz="1800" dirty="0" smtClean="0"/>
              <a:t>=</a:t>
            </a:r>
            <a:r>
              <a:rPr lang="en-PH" sz="1800" dirty="0" err="1" smtClean="0"/>
              <a:t>json</a:t>
            </a:r>
            <a:r>
              <a:rPr lang="en-PH" sz="1800" dirty="0"/>
              <a:t>");						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How to use it?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65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AlchemyAPI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IBM Watsons</a:t>
            </a:r>
          </a:p>
          <a:p>
            <a:r>
              <a:rPr lang="en-PH" dirty="0" smtClean="0"/>
              <a:t>https://string-args.github.io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7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 smtClean="0"/>
          </a:p>
          <a:p>
            <a:r>
              <a:rPr lang="en-PH" dirty="0"/>
              <a:t>uses natural language processing technology and machine learning algorithms to extract semantic meta-data from content, such as information on people, places, companies, topics, facts, relationships, authors, and languages.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Alchemy API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73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1026" name="Picture 2" descr="C:\Users\PC\Desktop\ima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2431473"/>
            <a:ext cx="92868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2050" name="Picture 2" descr="C:\Users\PC\Desktop\imag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5442"/>
            <a:ext cx="8991600" cy="173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3074" name="Picture 2" descr="C:\Users\PC\Desktop\imag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" y="1295400"/>
            <a:ext cx="910898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4098" name="Picture 2" descr="C:\Users\PC\Desktop\image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" y="1107989"/>
            <a:ext cx="89265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Language</a:t>
            </a:r>
            <a:endParaRPr lang="en-PH" dirty="0"/>
          </a:p>
        </p:txBody>
      </p:sp>
      <p:pic>
        <p:nvPicPr>
          <p:cNvPr id="5122" name="Picture 2" descr="C:\Users\PC\Desktop\image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04784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Vision</a:t>
            </a:r>
            <a:endParaRPr lang="en-PH" dirty="0"/>
          </a:p>
        </p:txBody>
      </p:sp>
      <p:pic>
        <p:nvPicPr>
          <p:cNvPr id="6146" name="Picture 2" descr="C:\Users\PC\Desktop\image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" y="1140962"/>
            <a:ext cx="9126730" cy="59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Demo – Alchemy Vision</a:t>
            </a:r>
            <a:endParaRPr lang="en-PH" dirty="0"/>
          </a:p>
        </p:txBody>
      </p:sp>
      <p:pic>
        <p:nvPicPr>
          <p:cNvPr id="7170" name="Picture 2" descr="C:\Users\PC\Desktop\image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" y="1676400"/>
            <a:ext cx="904502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160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AlchemyAPI</vt:lpstr>
      <vt:lpstr>Alchemy API</vt:lpstr>
      <vt:lpstr>Demo – Alchemy Language</vt:lpstr>
      <vt:lpstr>Demo – Alchemy Language</vt:lpstr>
      <vt:lpstr>Demo – Alchemy Language</vt:lpstr>
      <vt:lpstr>Demo – Alchemy Language</vt:lpstr>
      <vt:lpstr>Demo – Alchemy Language</vt:lpstr>
      <vt:lpstr>Demo – Alchemy Vision</vt:lpstr>
      <vt:lpstr>Demo – Alchemy Vision</vt:lpstr>
      <vt:lpstr>ENDPOINT URLS – Feature Extraction</vt:lpstr>
      <vt:lpstr>ENDPOINT URLS – Image Analysis</vt:lpstr>
      <vt:lpstr>How to use it?</vt:lpstr>
      <vt:lpstr>AlchemyAPI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AlchemyAPI</dc:title>
  <dc:creator>PC</dc:creator>
  <cp:lastModifiedBy>PC</cp:lastModifiedBy>
  <cp:revision>4</cp:revision>
  <dcterms:created xsi:type="dcterms:W3CDTF">2016-02-19T16:11:22Z</dcterms:created>
  <dcterms:modified xsi:type="dcterms:W3CDTF">2016-02-19T23:15:59Z</dcterms:modified>
</cp:coreProperties>
</file>