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41623-5E85-4C56-A3F6-B8B0D03A96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66BFA-58D2-4595-B65F-78BA1DE50CB0}">
      <dgm:prSet phldrT="[Text]"/>
      <dgm:spPr/>
      <dgm:t>
        <a:bodyPr/>
        <a:lstStyle/>
        <a:p>
          <a:r>
            <a:rPr lang="en-US"/>
            <a:t>Chief E</a:t>
          </a:r>
        </a:p>
      </dgm:t>
    </dgm:pt>
    <dgm:pt modelId="{65BA274D-61ED-4CEF-9CAE-67F57C71EFFB}" type="parTrans" cxnId="{95A9F763-4CD9-4C7F-B089-D9728BC1A386}">
      <dgm:prSet/>
      <dgm:spPr/>
      <dgm:t>
        <a:bodyPr/>
        <a:lstStyle/>
        <a:p>
          <a:endParaRPr lang="en-US"/>
        </a:p>
      </dgm:t>
    </dgm:pt>
    <dgm:pt modelId="{5DF88825-94E3-445A-AB99-19956A00436E}" type="sibTrans" cxnId="{95A9F763-4CD9-4C7F-B089-D9728BC1A386}">
      <dgm:prSet/>
      <dgm:spPr/>
      <dgm:t>
        <a:bodyPr/>
        <a:lstStyle/>
        <a:p>
          <a:endParaRPr lang="en-US"/>
        </a:p>
      </dgm:t>
    </dgm:pt>
    <dgm:pt modelId="{0A8804C7-1532-45DA-8BD2-54B6227D974F}" type="asst">
      <dgm:prSet phldrT="[Text]" phldr="1"/>
      <dgm:spPr/>
      <dgm:t>
        <a:bodyPr/>
        <a:lstStyle/>
        <a:p>
          <a:endParaRPr lang="en-US"/>
        </a:p>
      </dgm:t>
    </dgm:pt>
    <dgm:pt modelId="{A44ECE40-EC9C-4B6B-9B94-B524590ED9CA}" type="parTrans" cxnId="{C65E483A-BB60-46B4-B048-F86CB474E765}">
      <dgm:prSet/>
      <dgm:spPr/>
      <dgm:t>
        <a:bodyPr/>
        <a:lstStyle/>
        <a:p>
          <a:endParaRPr lang="en-US"/>
        </a:p>
      </dgm:t>
    </dgm:pt>
    <dgm:pt modelId="{47C7028A-8321-4ADD-808E-1AAD16BEA7A7}" type="sibTrans" cxnId="{C65E483A-BB60-46B4-B048-F86CB474E765}">
      <dgm:prSet/>
      <dgm:spPr/>
      <dgm:t>
        <a:bodyPr/>
        <a:lstStyle/>
        <a:p>
          <a:endParaRPr lang="en-US"/>
        </a:p>
      </dgm:t>
    </dgm:pt>
    <dgm:pt modelId="{5F740545-6F28-4B57-BB84-1301F85AB37F}">
      <dgm:prSet phldrT="[Text]" phldr="1"/>
      <dgm:spPr/>
      <dgm:t>
        <a:bodyPr/>
        <a:lstStyle/>
        <a:p>
          <a:endParaRPr lang="en-US"/>
        </a:p>
      </dgm:t>
    </dgm:pt>
    <dgm:pt modelId="{F16F8977-40C4-47B1-8D69-FFE03FCD8150}" type="parTrans" cxnId="{C48D4D2F-FA43-4C2C-A482-F9140529DFE2}">
      <dgm:prSet/>
      <dgm:spPr/>
      <dgm:t>
        <a:bodyPr/>
        <a:lstStyle/>
        <a:p>
          <a:endParaRPr lang="en-US"/>
        </a:p>
      </dgm:t>
    </dgm:pt>
    <dgm:pt modelId="{395E6E4F-558D-48CE-B18B-A73823CFB508}" type="sibTrans" cxnId="{C48D4D2F-FA43-4C2C-A482-F9140529DFE2}">
      <dgm:prSet/>
      <dgm:spPr/>
      <dgm:t>
        <a:bodyPr/>
        <a:lstStyle/>
        <a:p>
          <a:endParaRPr lang="en-US"/>
        </a:p>
      </dgm:t>
    </dgm:pt>
    <dgm:pt modelId="{473B0590-F62D-4ECC-8D81-32D30C2F29FE}">
      <dgm:prSet phldrT="[Text]" phldr="1"/>
      <dgm:spPr/>
      <dgm:t>
        <a:bodyPr/>
        <a:lstStyle/>
        <a:p>
          <a:endParaRPr lang="en-US"/>
        </a:p>
      </dgm:t>
    </dgm:pt>
    <dgm:pt modelId="{33E07B91-688C-4262-B4EF-CE638FEE9518}" type="parTrans" cxnId="{A042BD24-1EF1-49E0-83F1-19E09FD443C4}">
      <dgm:prSet/>
      <dgm:spPr/>
      <dgm:t>
        <a:bodyPr/>
        <a:lstStyle/>
        <a:p>
          <a:endParaRPr lang="en-US"/>
        </a:p>
      </dgm:t>
    </dgm:pt>
    <dgm:pt modelId="{CF6C161C-D759-43E9-BAC4-6E0661FF0862}" type="sibTrans" cxnId="{A042BD24-1EF1-49E0-83F1-19E09FD443C4}">
      <dgm:prSet/>
      <dgm:spPr/>
      <dgm:t>
        <a:bodyPr/>
        <a:lstStyle/>
        <a:p>
          <a:endParaRPr lang="en-US"/>
        </a:p>
      </dgm:t>
    </dgm:pt>
    <dgm:pt modelId="{926BFE3B-E617-4266-928C-7AD0C18EF6CB}">
      <dgm:prSet phldrT="[Text]" phldr="1"/>
      <dgm:spPr/>
      <dgm:t>
        <a:bodyPr/>
        <a:lstStyle/>
        <a:p>
          <a:endParaRPr lang="en-US"/>
        </a:p>
      </dgm:t>
    </dgm:pt>
    <dgm:pt modelId="{3EE25794-2C22-492F-BC83-AA97D1E55AF5}" type="parTrans" cxnId="{448A00A6-B138-4325-A505-176F441DEF04}">
      <dgm:prSet/>
      <dgm:spPr/>
      <dgm:t>
        <a:bodyPr/>
        <a:lstStyle/>
        <a:p>
          <a:endParaRPr lang="en-US"/>
        </a:p>
      </dgm:t>
    </dgm:pt>
    <dgm:pt modelId="{7E9D4C13-7333-4CE2-BCD9-AAAF52B0FCF7}" type="sibTrans" cxnId="{448A00A6-B138-4325-A505-176F441DEF04}">
      <dgm:prSet/>
      <dgm:spPr/>
      <dgm:t>
        <a:bodyPr/>
        <a:lstStyle/>
        <a:p>
          <a:endParaRPr lang="en-US"/>
        </a:p>
      </dgm:t>
    </dgm:pt>
    <dgm:pt modelId="{62792F70-604B-4223-80DD-C91842A2D372}" type="pres">
      <dgm:prSet presAssocID="{CFB41623-5E85-4C56-A3F6-B8B0D03A96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EF7BDB-7445-41CE-96A1-DDEE1284D5F8}" type="pres">
      <dgm:prSet presAssocID="{A4B66BFA-58D2-4595-B65F-78BA1DE50CB0}" presName="hierRoot1" presStyleCnt="0">
        <dgm:presLayoutVars>
          <dgm:hierBranch val="init"/>
        </dgm:presLayoutVars>
      </dgm:prSet>
      <dgm:spPr/>
    </dgm:pt>
    <dgm:pt modelId="{3A724C37-E907-472A-802D-715CF03E663A}" type="pres">
      <dgm:prSet presAssocID="{A4B66BFA-58D2-4595-B65F-78BA1DE50CB0}" presName="rootComposite1" presStyleCnt="0"/>
      <dgm:spPr/>
    </dgm:pt>
    <dgm:pt modelId="{A63D3778-3CD5-40BC-9B1D-DDC9253E728A}" type="pres">
      <dgm:prSet presAssocID="{A4B66BFA-58D2-4595-B65F-78BA1DE50CB0}" presName="rootText1" presStyleLbl="node0" presStyleIdx="0" presStyleCnt="1">
        <dgm:presLayoutVars>
          <dgm:chPref val="3"/>
        </dgm:presLayoutVars>
      </dgm:prSet>
      <dgm:spPr/>
    </dgm:pt>
    <dgm:pt modelId="{47208D64-F1C8-4D8C-A489-FEC1280752AC}" type="pres">
      <dgm:prSet presAssocID="{A4B66BFA-58D2-4595-B65F-78BA1DE50CB0}" presName="rootConnector1" presStyleLbl="node1" presStyleIdx="0" presStyleCnt="0"/>
      <dgm:spPr/>
    </dgm:pt>
    <dgm:pt modelId="{034848A6-FEED-48E9-820F-59B880D8E81E}" type="pres">
      <dgm:prSet presAssocID="{A4B66BFA-58D2-4595-B65F-78BA1DE50CB0}" presName="hierChild2" presStyleCnt="0"/>
      <dgm:spPr/>
    </dgm:pt>
    <dgm:pt modelId="{268FF3CC-95CF-43B5-BEB2-08D11F14632C}" type="pres">
      <dgm:prSet presAssocID="{F16F8977-40C4-47B1-8D69-FFE03FCD8150}" presName="Name37" presStyleLbl="parChTrans1D2" presStyleIdx="0" presStyleCnt="4"/>
      <dgm:spPr/>
    </dgm:pt>
    <dgm:pt modelId="{C8F471AF-3884-494A-BDA4-603666FACC53}" type="pres">
      <dgm:prSet presAssocID="{5F740545-6F28-4B57-BB84-1301F85AB37F}" presName="hierRoot2" presStyleCnt="0">
        <dgm:presLayoutVars>
          <dgm:hierBranch val="init"/>
        </dgm:presLayoutVars>
      </dgm:prSet>
      <dgm:spPr/>
    </dgm:pt>
    <dgm:pt modelId="{6EF919FD-CAD0-4B79-9637-7D0280FE4043}" type="pres">
      <dgm:prSet presAssocID="{5F740545-6F28-4B57-BB84-1301F85AB37F}" presName="rootComposite" presStyleCnt="0"/>
      <dgm:spPr/>
    </dgm:pt>
    <dgm:pt modelId="{E1484A15-44CD-4FE0-AE68-CF7BF6D11F1D}" type="pres">
      <dgm:prSet presAssocID="{5F740545-6F28-4B57-BB84-1301F85AB37F}" presName="rootText" presStyleLbl="node2" presStyleIdx="0" presStyleCnt="3">
        <dgm:presLayoutVars>
          <dgm:chPref val="3"/>
        </dgm:presLayoutVars>
      </dgm:prSet>
      <dgm:spPr/>
    </dgm:pt>
    <dgm:pt modelId="{7D32173A-D2C7-4A21-BD98-016B6E5D975F}" type="pres">
      <dgm:prSet presAssocID="{5F740545-6F28-4B57-BB84-1301F85AB37F}" presName="rootConnector" presStyleLbl="node2" presStyleIdx="0" presStyleCnt="3"/>
      <dgm:spPr/>
    </dgm:pt>
    <dgm:pt modelId="{9ED11258-1C69-40B1-8149-961E5B5B6189}" type="pres">
      <dgm:prSet presAssocID="{5F740545-6F28-4B57-BB84-1301F85AB37F}" presName="hierChild4" presStyleCnt="0"/>
      <dgm:spPr/>
    </dgm:pt>
    <dgm:pt modelId="{C0241648-5BFB-44E3-91A2-9DC20B4B642B}" type="pres">
      <dgm:prSet presAssocID="{5F740545-6F28-4B57-BB84-1301F85AB37F}" presName="hierChild5" presStyleCnt="0"/>
      <dgm:spPr/>
    </dgm:pt>
    <dgm:pt modelId="{DA7BC29C-E350-452D-AED8-0588588E3FB6}" type="pres">
      <dgm:prSet presAssocID="{33E07B91-688C-4262-B4EF-CE638FEE9518}" presName="Name37" presStyleLbl="parChTrans1D2" presStyleIdx="1" presStyleCnt="4"/>
      <dgm:spPr/>
    </dgm:pt>
    <dgm:pt modelId="{87A0506A-2F55-4578-8232-7B868E756DC2}" type="pres">
      <dgm:prSet presAssocID="{473B0590-F62D-4ECC-8D81-32D30C2F29FE}" presName="hierRoot2" presStyleCnt="0">
        <dgm:presLayoutVars>
          <dgm:hierBranch val="init"/>
        </dgm:presLayoutVars>
      </dgm:prSet>
      <dgm:spPr/>
    </dgm:pt>
    <dgm:pt modelId="{1AC78521-7AC6-45EA-9F43-69E661BD8BAA}" type="pres">
      <dgm:prSet presAssocID="{473B0590-F62D-4ECC-8D81-32D30C2F29FE}" presName="rootComposite" presStyleCnt="0"/>
      <dgm:spPr/>
    </dgm:pt>
    <dgm:pt modelId="{1185DC00-48C7-4F05-98FA-64961E06F101}" type="pres">
      <dgm:prSet presAssocID="{473B0590-F62D-4ECC-8D81-32D30C2F29FE}" presName="rootText" presStyleLbl="node2" presStyleIdx="1" presStyleCnt="3">
        <dgm:presLayoutVars>
          <dgm:chPref val="3"/>
        </dgm:presLayoutVars>
      </dgm:prSet>
      <dgm:spPr/>
    </dgm:pt>
    <dgm:pt modelId="{B2124FAF-3AE9-4A25-AE03-D34772300A9F}" type="pres">
      <dgm:prSet presAssocID="{473B0590-F62D-4ECC-8D81-32D30C2F29FE}" presName="rootConnector" presStyleLbl="node2" presStyleIdx="1" presStyleCnt="3"/>
      <dgm:spPr/>
    </dgm:pt>
    <dgm:pt modelId="{12889935-1F83-4B38-978C-857BD3341B83}" type="pres">
      <dgm:prSet presAssocID="{473B0590-F62D-4ECC-8D81-32D30C2F29FE}" presName="hierChild4" presStyleCnt="0"/>
      <dgm:spPr/>
    </dgm:pt>
    <dgm:pt modelId="{553CC979-8C6B-4CFB-B6D5-2580CA85BC98}" type="pres">
      <dgm:prSet presAssocID="{473B0590-F62D-4ECC-8D81-32D30C2F29FE}" presName="hierChild5" presStyleCnt="0"/>
      <dgm:spPr/>
    </dgm:pt>
    <dgm:pt modelId="{6B86FED7-B831-4186-9A35-D770100B0B4D}" type="pres">
      <dgm:prSet presAssocID="{3EE25794-2C22-492F-BC83-AA97D1E55AF5}" presName="Name37" presStyleLbl="parChTrans1D2" presStyleIdx="2" presStyleCnt="4"/>
      <dgm:spPr/>
    </dgm:pt>
    <dgm:pt modelId="{A997DCDF-906C-40B1-B6F6-C164B2156F22}" type="pres">
      <dgm:prSet presAssocID="{926BFE3B-E617-4266-928C-7AD0C18EF6CB}" presName="hierRoot2" presStyleCnt="0">
        <dgm:presLayoutVars>
          <dgm:hierBranch val="init"/>
        </dgm:presLayoutVars>
      </dgm:prSet>
      <dgm:spPr/>
    </dgm:pt>
    <dgm:pt modelId="{3056A2F8-65A6-40E4-B497-CEE3CCD2423A}" type="pres">
      <dgm:prSet presAssocID="{926BFE3B-E617-4266-928C-7AD0C18EF6CB}" presName="rootComposite" presStyleCnt="0"/>
      <dgm:spPr/>
    </dgm:pt>
    <dgm:pt modelId="{8FAED813-4B4F-4654-B9FD-40AF3469861F}" type="pres">
      <dgm:prSet presAssocID="{926BFE3B-E617-4266-928C-7AD0C18EF6CB}" presName="rootText" presStyleLbl="node2" presStyleIdx="2" presStyleCnt="3">
        <dgm:presLayoutVars>
          <dgm:chPref val="3"/>
        </dgm:presLayoutVars>
      </dgm:prSet>
      <dgm:spPr/>
    </dgm:pt>
    <dgm:pt modelId="{E3BB1665-C6DD-468B-9F16-C2257D75DC03}" type="pres">
      <dgm:prSet presAssocID="{926BFE3B-E617-4266-928C-7AD0C18EF6CB}" presName="rootConnector" presStyleLbl="node2" presStyleIdx="2" presStyleCnt="3"/>
      <dgm:spPr/>
    </dgm:pt>
    <dgm:pt modelId="{0952631C-1C5C-415C-AD80-2180037DE8CE}" type="pres">
      <dgm:prSet presAssocID="{926BFE3B-E617-4266-928C-7AD0C18EF6CB}" presName="hierChild4" presStyleCnt="0"/>
      <dgm:spPr/>
    </dgm:pt>
    <dgm:pt modelId="{09DFB4B6-E820-4328-8F71-E3EAD75037C4}" type="pres">
      <dgm:prSet presAssocID="{926BFE3B-E617-4266-928C-7AD0C18EF6CB}" presName="hierChild5" presStyleCnt="0"/>
      <dgm:spPr/>
    </dgm:pt>
    <dgm:pt modelId="{A0B61857-3D35-4A31-844E-C3E73F7A6AB5}" type="pres">
      <dgm:prSet presAssocID="{A4B66BFA-58D2-4595-B65F-78BA1DE50CB0}" presName="hierChild3" presStyleCnt="0"/>
      <dgm:spPr/>
    </dgm:pt>
    <dgm:pt modelId="{22DC8B22-96B2-40EF-8D3F-327F27DF3216}" type="pres">
      <dgm:prSet presAssocID="{A44ECE40-EC9C-4B6B-9B94-B524590ED9CA}" presName="Name111" presStyleLbl="parChTrans1D2" presStyleIdx="3" presStyleCnt="4"/>
      <dgm:spPr/>
    </dgm:pt>
    <dgm:pt modelId="{5DBA9089-9835-4C01-9314-93645F1EF7B3}" type="pres">
      <dgm:prSet presAssocID="{0A8804C7-1532-45DA-8BD2-54B6227D974F}" presName="hierRoot3" presStyleCnt="0">
        <dgm:presLayoutVars>
          <dgm:hierBranch val="init"/>
        </dgm:presLayoutVars>
      </dgm:prSet>
      <dgm:spPr/>
    </dgm:pt>
    <dgm:pt modelId="{0B610518-7E29-4C88-B2CF-CAB5E039DA4B}" type="pres">
      <dgm:prSet presAssocID="{0A8804C7-1532-45DA-8BD2-54B6227D974F}" presName="rootComposite3" presStyleCnt="0"/>
      <dgm:spPr/>
    </dgm:pt>
    <dgm:pt modelId="{03BFCF2B-EAFC-445F-87CF-5FEC7E4B21E3}" type="pres">
      <dgm:prSet presAssocID="{0A8804C7-1532-45DA-8BD2-54B6227D974F}" presName="rootText3" presStyleLbl="asst1" presStyleIdx="0" presStyleCnt="1">
        <dgm:presLayoutVars>
          <dgm:chPref val="3"/>
        </dgm:presLayoutVars>
      </dgm:prSet>
      <dgm:spPr/>
    </dgm:pt>
    <dgm:pt modelId="{68791087-EDB1-41A4-9ED2-3624325E0CD0}" type="pres">
      <dgm:prSet presAssocID="{0A8804C7-1532-45DA-8BD2-54B6227D974F}" presName="rootConnector3" presStyleLbl="asst1" presStyleIdx="0" presStyleCnt="1"/>
      <dgm:spPr/>
    </dgm:pt>
    <dgm:pt modelId="{9B53982B-349C-4663-A70A-90B8C03AF357}" type="pres">
      <dgm:prSet presAssocID="{0A8804C7-1532-45DA-8BD2-54B6227D974F}" presName="hierChild6" presStyleCnt="0"/>
      <dgm:spPr/>
    </dgm:pt>
    <dgm:pt modelId="{2B61F81D-C328-4F6F-AC9A-A5CABBBC32D1}" type="pres">
      <dgm:prSet presAssocID="{0A8804C7-1532-45DA-8BD2-54B6227D974F}" presName="hierChild7" presStyleCnt="0"/>
      <dgm:spPr/>
    </dgm:pt>
  </dgm:ptLst>
  <dgm:cxnLst>
    <dgm:cxn modelId="{B68DE104-915F-4003-BD41-6A0E4D1679EB}" type="presOf" srcId="{A4B66BFA-58D2-4595-B65F-78BA1DE50CB0}" destId="{A63D3778-3CD5-40BC-9B1D-DDC9253E728A}" srcOrd="0" destOrd="0" presId="urn:microsoft.com/office/officeart/2005/8/layout/orgChart1"/>
    <dgm:cxn modelId="{6DB15712-2B65-4196-A71D-68695588F34B}" type="presOf" srcId="{A4B66BFA-58D2-4595-B65F-78BA1DE50CB0}" destId="{47208D64-F1C8-4D8C-A489-FEC1280752AC}" srcOrd="1" destOrd="0" presId="urn:microsoft.com/office/officeart/2005/8/layout/orgChart1"/>
    <dgm:cxn modelId="{58F41B19-8A54-4722-8DC0-5AF7ED406F40}" type="presOf" srcId="{0A8804C7-1532-45DA-8BD2-54B6227D974F}" destId="{68791087-EDB1-41A4-9ED2-3624325E0CD0}" srcOrd="1" destOrd="0" presId="urn:microsoft.com/office/officeart/2005/8/layout/orgChart1"/>
    <dgm:cxn modelId="{A042BD24-1EF1-49E0-83F1-19E09FD443C4}" srcId="{A4B66BFA-58D2-4595-B65F-78BA1DE50CB0}" destId="{473B0590-F62D-4ECC-8D81-32D30C2F29FE}" srcOrd="2" destOrd="0" parTransId="{33E07B91-688C-4262-B4EF-CE638FEE9518}" sibTransId="{CF6C161C-D759-43E9-BAC4-6E0661FF0862}"/>
    <dgm:cxn modelId="{A62DF928-0D02-434C-8A27-0D5487ADC543}" type="presOf" srcId="{926BFE3B-E617-4266-928C-7AD0C18EF6CB}" destId="{8FAED813-4B4F-4654-B9FD-40AF3469861F}" srcOrd="0" destOrd="0" presId="urn:microsoft.com/office/officeart/2005/8/layout/orgChart1"/>
    <dgm:cxn modelId="{C48D4D2F-FA43-4C2C-A482-F9140529DFE2}" srcId="{A4B66BFA-58D2-4595-B65F-78BA1DE50CB0}" destId="{5F740545-6F28-4B57-BB84-1301F85AB37F}" srcOrd="1" destOrd="0" parTransId="{F16F8977-40C4-47B1-8D69-FFE03FCD8150}" sibTransId="{395E6E4F-558D-48CE-B18B-A73823CFB508}"/>
    <dgm:cxn modelId="{C65E483A-BB60-46B4-B048-F86CB474E765}" srcId="{A4B66BFA-58D2-4595-B65F-78BA1DE50CB0}" destId="{0A8804C7-1532-45DA-8BD2-54B6227D974F}" srcOrd="0" destOrd="0" parTransId="{A44ECE40-EC9C-4B6B-9B94-B524590ED9CA}" sibTransId="{47C7028A-8321-4ADD-808E-1AAD16BEA7A7}"/>
    <dgm:cxn modelId="{EC5FE53A-20E1-4FC7-9833-7805DA962717}" type="presOf" srcId="{0A8804C7-1532-45DA-8BD2-54B6227D974F}" destId="{03BFCF2B-EAFC-445F-87CF-5FEC7E4B21E3}" srcOrd="0" destOrd="0" presId="urn:microsoft.com/office/officeart/2005/8/layout/orgChart1"/>
    <dgm:cxn modelId="{AB75E13D-0247-4C3E-A2EA-8A7F142EDD87}" type="presOf" srcId="{A44ECE40-EC9C-4B6B-9B94-B524590ED9CA}" destId="{22DC8B22-96B2-40EF-8D3F-327F27DF3216}" srcOrd="0" destOrd="0" presId="urn:microsoft.com/office/officeart/2005/8/layout/orgChart1"/>
    <dgm:cxn modelId="{95A9F763-4CD9-4C7F-B089-D9728BC1A386}" srcId="{CFB41623-5E85-4C56-A3F6-B8B0D03A9677}" destId="{A4B66BFA-58D2-4595-B65F-78BA1DE50CB0}" srcOrd="0" destOrd="0" parTransId="{65BA274D-61ED-4CEF-9CAE-67F57C71EFFB}" sibTransId="{5DF88825-94E3-445A-AB99-19956A00436E}"/>
    <dgm:cxn modelId="{ABC6914D-7970-4DCD-9A42-C91F8B436512}" type="presOf" srcId="{473B0590-F62D-4ECC-8D81-32D30C2F29FE}" destId="{1185DC00-48C7-4F05-98FA-64961E06F101}" srcOrd="0" destOrd="0" presId="urn:microsoft.com/office/officeart/2005/8/layout/orgChart1"/>
    <dgm:cxn modelId="{2A84EA71-72D9-45F0-9231-C02E17882E3B}" type="presOf" srcId="{473B0590-F62D-4ECC-8D81-32D30C2F29FE}" destId="{B2124FAF-3AE9-4A25-AE03-D34772300A9F}" srcOrd="1" destOrd="0" presId="urn:microsoft.com/office/officeart/2005/8/layout/orgChart1"/>
    <dgm:cxn modelId="{E5857254-6077-441E-9098-6E9E429971EA}" type="presOf" srcId="{CFB41623-5E85-4C56-A3F6-B8B0D03A9677}" destId="{62792F70-604B-4223-80DD-C91842A2D372}" srcOrd="0" destOrd="0" presId="urn:microsoft.com/office/officeart/2005/8/layout/orgChart1"/>
    <dgm:cxn modelId="{8429747D-B817-4418-81A1-247F08D62A80}" type="presOf" srcId="{33E07B91-688C-4262-B4EF-CE638FEE9518}" destId="{DA7BC29C-E350-452D-AED8-0588588E3FB6}" srcOrd="0" destOrd="0" presId="urn:microsoft.com/office/officeart/2005/8/layout/orgChart1"/>
    <dgm:cxn modelId="{30DFA37F-74AE-42AC-86D6-FDF4FD8599C9}" type="presOf" srcId="{F16F8977-40C4-47B1-8D69-FFE03FCD8150}" destId="{268FF3CC-95CF-43B5-BEB2-08D11F14632C}" srcOrd="0" destOrd="0" presId="urn:microsoft.com/office/officeart/2005/8/layout/orgChart1"/>
    <dgm:cxn modelId="{448A00A6-B138-4325-A505-176F441DEF04}" srcId="{A4B66BFA-58D2-4595-B65F-78BA1DE50CB0}" destId="{926BFE3B-E617-4266-928C-7AD0C18EF6CB}" srcOrd="3" destOrd="0" parTransId="{3EE25794-2C22-492F-BC83-AA97D1E55AF5}" sibTransId="{7E9D4C13-7333-4CE2-BCD9-AAAF52B0FCF7}"/>
    <dgm:cxn modelId="{317E95B4-D065-4E48-ADD2-AA8A5667CB31}" type="presOf" srcId="{5F740545-6F28-4B57-BB84-1301F85AB37F}" destId="{7D32173A-D2C7-4A21-BD98-016B6E5D975F}" srcOrd="1" destOrd="0" presId="urn:microsoft.com/office/officeart/2005/8/layout/orgChart1"/>
    <dgm:cxn modelId="{5EB2A3B6-7E9D-47D5-8E27-450670F35E53}" type="presOf" srcId="{926BFE3B-E617-4266-928C-7AD0C18EF6CB}" destId="{E3BB1665-C6DD-468B-9F16-C2257D75DC03}" srcOrd="1" destOrd="0" presId="urn:microsoft.com/office/officeart/2005/8/layout/orgChart1"/>
    <dgm:cxn modelId="{A8BE9EBC-0E93-48E5-9C3B-0945170626A6}" type="presOf" srcId="{5F740545-6F28-4B57-BB84-1301F85AB37F}" destId="{E1484A15-44CD-4FE0-AE68-CF7BF6D11F1D}" srcOrd="0" destOrd="0" presId="urn:microsoft.com/office/officeart/2005/8/layout/orgChart1"/>
    <dgm:cxn modelId="{A2681BF2-0A1F-4549-9244-FC24EBDAF71F}" type="presOf" srcId="{3EE25794-2C22-492F-BC83-AA97D1E55AF5}" destId="{6B86FED7-B831-4186-9A35-D770100B0B4D}" srcOrd="0" destOrd="0" presId="urn:microsoft.com/office/officeart/2005/8/layout/orgChart1"/>
    <dgm:cxn modelId="{F9C93CAF-9D11-4B74-A9F5-732FC9F367BA}" type="presParOf" srcId="{62792F70-604B-4223-80DD-C91842A2D372}" destId="{09EF7BDB-7445-41CE-96A1-DDEE1284D5F8}" srcOrd="0" destOrd="0" presId="urn:microsoft.com/office/officeart/2005/8/layout/orgChart1"/>
    <dgm:cxn modelId="{F6282B0A-3103-4BBB-80CC-BE8B87FE8245}" type="presParOf" srcId="{09EF7BDB-7445-41CE-96A1-DDEE1284D5F8}" destId="{3A724C37-E907-472A-802D-715CF03E663A}" srcOrd="0" destOrd="0" presId="urn:microsoft.com/office/officeart/2005/8/layout/orgChart1"/>
    <dgm:cxn modelId="{A72B752A-4951-4B1E-A3FB-36EF451CBCC5}" type="presParOf" srcId="{3A724C37-E907-472A-802D-715CF03E663A}" destId="{A63D3778-3CD5-40BC-9B1D-DDC9253E728A}" srcOrd="0" destOrd="0" presId="urn:microsoft.com/office/officeart/2005/8/layout/orgChart1"/>
    <dgm:cxn modelId="{FD081EA8-BE7B-4D83-96BC-832F4766B52B}" type="presParOf" srcId="{3A724C37-E907-472A-802D-715CF03E663A}" destId="{47208D64-F1C8-4D8C-A489-FEC1280752AC}" srcOrd="1" destOrd="0" presId="urn:microsoft.com/office/officeart/2005/8/layout/orgChart1"/>
    <dgm:cxn modelId="{2C20F96E-7675-4FC3-A0AA-959145D266E8}" type="presParOf" srcId="{09EF7BDB-7445-41CE-96A1-DDEE1284D5F8}" destId="{034848A6-FEED-48E9-820F-59B880D8E81E}" srcOrd="1" destOrd="0" presId="urn:microsoft.com/office/officeart/2005/8/layout/orgChart1"/>
    <dgm:cxn modelId="{CC791A8B-896B-4279-9D3C-ACD23E01392B}" type="presParOf" srcId="{034848A6-FEED-48E9-820F-59B880D8E81E}" destId="{268FF3CC-95CF-43B5-BEB2-08D11F14632C}" srcOrd="0" destOrd="0" presId="urn:microsoft.com/office/officeart/2005/8/layout/orgChart1"/>
    <dgm:cxn modelId="{C89E5CD0-9275-4034-B1C4-D06A9867D3C1}" type="presParOf" srcId="{034848A6-FEED-48E9-820F-59B880D8E81E}" destId="{C8F471AF-3884-494A-BDA4-603666FACC53}" srcOrd="1" destOrd="0" presId="urn:microsoft.com/office/officeart/2005/8/layout/orgChart1"/>
    <dgm:cxn modelId="{1BFE401D-8DA8-4D04-8C05-D79D5FC80E00}" type="presParOf" srcId="{C8F471AF-3884-494A-BDA4-603666FACC53}" destId="{6EF919FD-CAD0-4B79-9637-7D0280FE4043}" srcOrd="0" destOrd="0" presId="urn:microsoft.com/office/officeart/2005/8/layout/orgChart1"/>
    <dgm:cxn modelId="{398184A7-8D76-4EE6-BC8D-A8248FC5CC51}" type="presParOf" srcId="{6EF919FD-CAD0-4B79-9637-7D0280FE4043}" destId="{E1484A15-44CD-4FE0-AE68-CF7BF6D11F1D}" srcOrd="0" destOrd="0" presId="urn:microsoft.com/office/officeart/2005/8/layout/orgChart1"/>
    <dgm:cxn modelId="{75C72200-9B1B-4DD2-B4FD-705B4325F3C3}" type="presParOf" srcId="{6EF919FD-CAD0-4B79-9637-7D0280FE4043}" destId="{7D32173A-D2C7-4A21-BD98-016B6E5D975F}" srcOrd="1" destOrd="0" presId="urn:microsoft.com/office/officeart/2005/8/layout/orgChart1"/>
    <dgm:cxn modelId="{41B1EB60-81F5-4215-9E2F-F0C4CB09D4A5}" type="presParOf" srcId="{C8F471AF-3884-494A-BDA4-603666FACC53}" destId="{9ED11258-1C69-40B1-8149-961E5B5B6189}" srcOrd="1" destOrd="0" presId="urn:microsoft.com/office/officeart/2005/8/layout/orgChart1"/>
    <dgm:cxn modelId="{00E08FC8-5BFD-40E2-AB3B-D145ED9D0461}" type="presParOf" srcId="{C8F471AF-3884-494A-BDA4-603666FACC53}" destId="{C0241648-5BFB-44E3-91A2-9DC20B4B642B}" srcOrd="2" destOrd="0" presId="urn:microsoft.com/office/officeart/2005/8/layout/orgChart1"/>
    <dgm:cxn modelId="{D77D1F98-E681-47D9-9713-C2AD60C398BD}" type="presParOf" srcId="{034848A6-FEED-48E9-820F-59B880D8E81E}" destId="{DA7BC29C-E350-452D-AED8-0588588E3FB6}" srcOrd="2" destOrd="0" presId="urn:microsoft.com/office/officeart/2005/8/layout/orgChart1"/>
    <dgm:cxn modelId="{33E17574-481C-4179-8A41-6D5D2761178F}" type="presParOf" srcId="{034848A6-FEED-48E9-820F-59B880D8E81E}" destId="{87A0506A-2F55-4578-8232-7B868E756DC2}" srcOrd="3" destOrd="0" presId="urn:microsoft.com/office/officeart/2005/8/layout/orgChart1"/>
    <dgm:cxn modelId="{F62A4ABF-A3E6-4DBE-8862-0346C180090A}" type="presParOf" srcId="{87A0506A-2F55-4578-8232-7B868E756DC2}" destId="{1AC78521-7AC6-45EA-9F43-69E661BD8BAA}" srcOrd="0" destOrd="0" presId="urn:microsoft.com/office/officeart/2005/8/layout/orgChart1"/>
    <dgm:cxn modelId="{9868E870-516F-4EF2-8E7C-43DE30329E2C}" type="presParOf" srcId="{1AC78521-7AC6-45EA-9F43-69E661BD8BAA}" destId="{1185DC00-48C7-4F05-98FA-64961E06F101}" srcOrd="0" destOrd="0" presId="urn:microsoft.com/office/officeart/2005/8/layout/orgChart1"/>
    <dgm:cxn modelId="{7AE74510-CB95-4AEA-AE22-10FFC242B52C}" type="presParOf" srcId="{1AC78521-7AC6-45EA-9F43-69E661BD8BAA}" destId="{B2124FAF-3AE9-4A25-AE03-D34772300A9F}" srcOrd="1" destOrd="0" presId="urn:microsoft.com/office/officeart/2005/8/layout/orgChart1"/>
    <dgm:cxn modelId="{C4639C40-13F0-4E0A-95F7-35941718BEEA}" type="presParOf" srcId="{87A0506A-2F55-4578-8232-7B868E756DC2}" destId="{12889935-1F83-4B38-978C-857BD3341B83}" srcOrd="1" destOrd="0" presId="urn:microsoft.com/office/officeart/2005/8/layout/orgChart1"/>
    <dgm:cxn modelId="{9D737BF7-785B-4928-9E4B-8AF4247886AD}" type="presParOf" srcId="{87A0506A-2F55-4578-8232-7B868E756DC2}" destId="{553CC979-8C6B-4CFB-B6D5-2580CA85BC98}" srcOrd="2" destOrd="0" presId="urn:microsoft.com/office/officeart/2005/8/layout/orgChart1"/>
    <dgm:cxn modelId="{2AE04FC4-4DB3-4D97-8863-79F40033B1AE}" type="presParOf" srcId="{034848A6-FEED-48E9-820F-59B880D8E81E}" destId="{6B86FED7-B831-4186-9A35-D770100B0B4D}" srcOrd="4" destOrd="0" presId="urn:microsoft.com/office/officeart/2005/8/layout/orgChart1"/>
    <dgm:cxn modelId="{4FDB7E9A-91E2-4545-877D-E973AC4C2967}" type="presParOf" srcId="{034848A6-FEED-48E9-820F-59B880D8E81E}" destId="{A997DCDF-906C-40B1-B6F6-C164B2156F22}" srcOrd="5" destOrd="0" presId="urn:microsoft.com/office/officeart/2005/8/layout/orgChart1"/>
    <dgm:cxn modelId="{D80D56FA-F57A-490C-84DB-78287328BF75}" type="presParOf" srcId="{A997DCDF-906C-40B1-B6F6-C164B2156F22}" destId="{3056A2F8-65A6-40E4-B497-CEE3CCD2423A}" srcOrd="0" destOrd="0" presId="urn:microsoft.com/office/officeart/2005/8/layout/orgChart1"/>
    <dgm:cxn modelId="{C13BB0E0-224A-4233-A3E9-F5AC210D0D08}" type="presParOf" srcId="{3056A2F8-65A6-40E4-B497-CEE3CCD2423A}" destId="{8FAED813-4B4F-4654-B9FD-40AF3469861F}" srcOrd="0" destOrd="0" presId="urn:microsoft.com/office/officeart/2005/8/layout/orgChart1"/>
    <dgm:cxn modelId="{6DC49114-111E-4B35-BA3D-EFD8E2B2D625}" type="presParOf" srcId="{3056A2F8-65A6-40E4-B497-CEE3CCD2423A}" destId="{E3BB1665-C6DD-468B-9F16-C2257D75DC03}" srcOrd="1" destOrd="0" presId="urn:microsoft.com/office/officeart/2005/8/layout/orgChart1"/>
    <dgm:cxn modelId="{6DDB2AFD-FDED-49E8-AD81-643EF8600FC7}" type="presParOf" srcId="{A997DCDF-906C-40B1-B6F6-C164B2156F22}" destId="{0952631C-1C5C-415C-AD80-2180037DE8CE}" srcOrd="1" destOrd="0" presId="urn:microsoft.com/office/officeart/2005/8/layout/orgChart1"/>
    <dgm:cxn modelId="{50F77974-A653-4C71-818E-41D044909915}" type="presParOf" srcId="{A997DCDF-906C-40B1-B6F6-C164B2156F22}" destId="{09DFB4B6-E820-4328-8F71-E3EAD75037C4}" srcOrd="2" destOrd="0" presId="urn:microsoft.com/office/officeart/2005/8/layout/orgChart1"/>
    <dgm:cxn modelId="{59F6BD84-DDAE-4F93-A6A5-1E4AAE7FDA2F}" type="presParOf" srcId="{09EF7BDB-7445-41CE-96A1-DDEE1284D5F8}" destId="{A0B61857-3D35-4A31-844E-C3E73F7A6AB5}" srcOrd="2" destOrd="0" presId="urn:microsoft.com/office/officeart/2005/8/layout/orgChart1"/>
    <dgm:cxn modelId="{4CA1693A-BE9C-4A1D-AF31-090236452255}" type="presParOf" srcId="{A0B61857-3D35-4A31-844E-C3E73F7A6AB5}" destId="{22DC8B22-96B2-40EF-8D3F-327F27DF3216}" srcOrd="0" destOrd="0" presId="urn:microsoft.com/office/officeart/2005/8/layout/orgChart1"/>
    <dgm:cxn modelId="{8EA4F936-C9AF-4796-B707-48AAF0594B29}" type="presParOf" srcId="{A0B61857-3D35-4A31-844E-C3E73F7A6AB5}" destId="{5DBA9089-9835-4C01-9314-93645F1EF7B3}" srcOrd="1" destOrd="0" presId="urn:microsoft.com/office/officeart/2005/8/layout/orgChart1"/>
    <dgm:cxn modelId="{B214BD40-125C-466B-A64B-0B1179D77D16}" type="presParOf" srcId="{5DBA9089-9835-4C01-9314-93645F1EF7B3}" destId="{0B610518-7E29-4C88-B2CF-CAB5E039DA4B}" srcOrd="0" destOrd="0" presId="urn:microsoft.com/office/officeart/2005/8/layout/orgChart1"/>
    <dgm:cxn modelId="{D73B4FD1-8A91-4488-82F1-D498E96F7014}" type="presParOf" srcId="{0B610518-7E29-4C88-B2CF-CAB5E039DA4B}" destId="{03BFCF2B-EAFC-445F-87CF-5FEC7E4B21E3}" srcOrd="0" destOrd="0" presId="urn:microsoft.com/office/officeart/2005/8/layout/orgChart1"/>
    <dgm:cxn modelId="{FD2B0CBB-8BC5-4680-AA73-6FEEB28A9883}" type="presParOf" srcId="{0B610518-7E29-4C88-B2CF-CAB5E039DA4B}" destId="{68791087-EDB1-41A4-9ED2-3624325E0CD0}" srcOrd="1" destOrd="0" presId="urn:microsoft.com/office/officeart/2005/8/layout/orgChart1"/>
    <dgm:cxn modelId="{15B75153-780A-4C15-826F-B1C90D845244}" type="presParOf" srcId="{5DBA9089-9835-4C01-9314-93645F1EF7B3}" destId="{9B53982B-349C-4663-A70A-90B8C03AF357}" srcOrd="1" destOrd="0" presId="urn:microsoft.com/office/officeart/2005/8/layout/orgChart1"/>
    <dgm:cxn modelId="{D36C8E39-8BA6-4B2D-829B-ECE528BBFC65}" type="presParOf" srcId="{5DBA9089-9835-4C01-9314-93645F1EF7B3}" destId="{2B61F81D-C328-4F6F-AC9A-A5CABBBC32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C8B22-96B2-40EF-8D3F-327F27DF3216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6FED7-B831-4186-9A35-D770100B0B4D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C29C-E350-452D-AED8-0588588E3FB6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FF3CC-95CF-43B5-BEB2-08D11F14632C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D3778-3CD5-40BC-9B1D-DDC9253E728A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Chief E</a:t>
          </a:r>
        </a:p>
      </dsp:txBody>
      <dsp:txXfrm>
        <a:off x="4124985" y="665"/>
        <a:ext cx="2265629" cy="1132814"/>
      </dsp:txXfrm>
    </dsp:sp>
    <dsp:sp modelId="{E1484A15-44CD-4FE0-AE68-CF7BF6D11F1D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1383574" y="3217858"/>
        <a:ext cx="2265629" cy="1132814"/>
      </dsp:txXfrm>
    </dsp:sp>
    <dsp:sp modelId="{1185DC00-48C7-4F05-98FA-64961E06F101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4124985" y="3217858"/>
        <a:ext cx="2265629" cy="1132814"/>
      </dsp:txXfrm>
    </dsp:sp>
    <dsp:sp modelId="{8FAED813-4B4F-4654-B9FD-40AF3469861F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6866396" y="3217858"/>
        <a:ext cx="2265629" cy="1132814"/>
      </dsp:txXfrm>
    </dsp:sp>
    <dsp:sp modelId="{03BFCF2B-EAFC-445F-87CF-5FEC7E4B21E3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2754279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2FC1-F0D9-46BF-986B-77A96D22836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5DFD8-E82E-4695-8688-CCB26BFCA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2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https://chat.openai.com/share/8111700c-3b2f-41ea-8523-08ee3460083c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5DFD8-E82E-4695-8688-CCB26BFCA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6AF2-804D-3397-CEBC-A10E983F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84AA5-4EBD-406E-4B09-271E4EC85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58438-4E2D-9300-3A2C-D8C54B7F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5AF2-AFDD-08E3-6B3F-1979A3AF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268A-C700-F4AD-C152-74EA585D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4542-15CF-3A0C-A137-E699129E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461BF-C75D-935E-8EE7-CC011F15E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98E57-F89F-CF0B-320C-658696A4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877F-2FDB-AFBC-5A44-82FBD976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7B81-F251-DD44-2F82-98C62DE9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E2461-295B-16B1-5777-9BCEF0230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49003-6EF2-65AB-5E09-F571B603F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1C70-8C7B-689F-0EB9-A410B7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0F6B-06F2-C868-BC39-4ED54E99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83F7-E4B4-2CF1-8672-06E1A88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FC66-08E6-5F76-8E3E-F6E7D6D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6966-407E-21DD-F111-D9A07728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654E-D6C4-AA78-FF17-E392C857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FF49-4D16-2ACB-9417-D0118C0C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C0F6-B016-4F6C-7D1E-CD34F68A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88F0-475E-717C-C655-C20A3B0E8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94CA-A683-6943-591B-8D944AB6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C24-067E-118D-594D-5C92815C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5560-A4C8-500B-E488-46DA3EEE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3CFA-076C-BF11-5099-A62EFD3E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B369-7326-D401-5645-625511A6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D23E-EE7E-F1BA-511E-84763C4D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D63F-A2E6-23B6-1C86-9F68C626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23A8-FD65-4B21-4D3E-A4F8012B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CCE0-94E0-E0C1-9843-EB84E0AF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9CA3B-F5CC-D076-0172-A919C023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9F70-DDA3-60AE-2ECB-71640EBE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B400F-A113-5C80-D1A8-1289FFC2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1CC4-8906-AD47-B94A-8B13B683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70750-601B-515A-7B02-CB457D41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BA234-F774-94F9-465E-699CBD873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E432A-0743-206E-3A22-01A3C3CA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B44CD-A08B-1175-96B5-72632D6F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BF4FE-3E49-D655-077C-3D17257B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BCE-E48E-EA1A-C211-9366A45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2EEA7-EBED-43AE-EC1C-B76C639A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1960A-5846-5732-8F9F-C8715DB2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812F2-BEE0-4EB4-B50A-732FA461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0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57687-1FEC-E295-8077-7B33000E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28120-6C97-AC98-9377-B10AC668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43BF6-02B4-5053-8FBE-3E79C719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0E46-F71F-9157-E5A2-3EEA3424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94EE-0FE2-5590-B146-CA87DCBB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29AA9-6CA7-9D4C-891F-456551A8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CEAA8-A126-7234-D350-8498082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0D8A-3A4B-842D-0434-258DC54C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9CA36-76CF-B16C-ACE7-FBB70B8B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0A37-4DD5-C078-98A4-E695132A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8D22C-9996-4354-FFD6-4EA17441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1AB60-1311-497B-29BB-CBEA9CB52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5EC06-D9CE-D632-532C-0DFC987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FE26-5A35-2A67-683A-D5EE7ECE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BBC31-38E0-C3F7-AAFC-DCEA3423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C4391-2ED5-3713-8C43-85DFF5C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8F8A-80D9-32C1-1244-7DD96174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C856-6276-AF0E-6EEF-69E05CD10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5714-943B-48B3-95FD-96DA303DC406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553B-FC07-F24E-96AD-7D38F9B4C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C8C5-6E58-2875-8689-B94485442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F606-6698-4B13-94FB-716C4E0F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B7DC-DE8C-5730-9103-01E36E94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13365-1664-17C9-2E51-A715D2A12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CB8A2E-2E47-353A-3143-3894CD35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032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5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1</cp:revision>
  <dcterms:created xsi:type="dcterms:W3CDTF">2023-07-06T14:21:30Z</dcterms:created>
  <dcterms:modified xsi:type="dcterms:W3CDTF">2023-07-06T14:25:10Z</dcterms:modified>
</cp:coreProperties>
</file>