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6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5274-96C7-0163-326D-52AA409F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A067F-F3E7-7515-DE73-8AF30AAE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3BB2-FC33-7D84-EF50-D9C67212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071C-B326-0804-3ACF-50266766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9399-5239-F79C-13B2-2107197F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8FF-B076-A1B9-B472-3B843295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CD27B-E75E-CAAD-9202-8F2D798E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3F49-DD8D-AB5E-A0BB-82D59D65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C86-4F9C-3AB5-C014-1A3E933B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4A0-B64A-B293-AF90-379264E2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441B9-9E2F-2551-65DF-63D70F6F7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FC28F-BACD-671E-BC5A-9255B695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70B1-AE51-538F-A8A5-EA3C0702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3D32-410A-55D5-F5E8-0A72A299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C5F9-2044-9768-82B9-E956FED2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8DBD-8A55-A7B1-81DC-5B656394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58F1-F992-CB76-F76D-20ED0AFB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C0CA-6846-48A5-F928-26579136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7140-F3C5-B125-AF37-1D76DD80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F8A3-BB35-CE10-D9A8-E3CB1657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F47D-53EF-9B06-5F64-66E8DA56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1F4E-60F3-0350-0552-317B8D43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E827-8BFA-F408-8160-D3EE2875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2C86-1BA6-94BA-A8A8-22578505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CC3E-182F-834E-477A-9C92F032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3947-4097-1E35-7258-433A2AE3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6B0C-A9E2-15D7-5998-04D270C5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0D731-097E-82C1-B589-7A57E54BE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CF33E-844B-5FAA-6303-123271B1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17FC-BC6B-996A-4021-54DE5009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6368E-B91E-BB3F-6DD8-0AA520E1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0D3B-36F2-6428-20FF-B7417B00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9E03D-5BD0-5DFC-AEC8-016C92BB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8CDB-746A-BAEC-C4A8-541972B4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69E30-F322-F23C-C86F-F19DEEC0A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70020-93A4-6B2E-ACF3-4D4A1EA30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05CD1-B48E-963F-05E3-82B32E4E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075A6-A844-5515-9041-C2B8C350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C3BA5-EE1E-3E91-5A7B-4D6529C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8C39-38C0-536B-CCED-EF315FCB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A2B90-191C-830E-D6FB-4AEE11A7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E2ECD-C4DD-524C-D3F4-99F1C90A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257F-3278-F736-F8B5-943C816C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6F0C0-83CF-3C41-A715-2A1C4E2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F8A33-5171-5A8C-E9EF-95191BA1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1757-81B1-BF20-F581-B78EF9BF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3B90-A6F7-266F-9765-37AF84BE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313E-23D8-ECA6-F0B8-75CF9483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D070F-9FEA-BB83-9C6B-AD87CD56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89E4-D76B-6E2A-3D7D-DECA95C3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7D3AF-6A06-4E2C-CED0-0939EF63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07460-4586-C6C3-AD85-36C703B4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5098-5D65-FE7D-ECB3-A4106F59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431C-C9C6-F139-0E2E-24DC22E5D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29FFE-7379-0B4B-9E55-8E8734D1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15D8-87DF-FFD8-6F13-C5DD53E1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586C-D82D-A2F0-235D-4EAD9532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E7B1-53FA-2519-6BAE-5B0E0E30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9F0EC-B2B1-1009-1312-3A219EF5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1B7D3-CC98-53D9-F6D8-41395973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1B06-0DD3-0BB7-FAE8-6B80DF7BF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26E0-595A-4208-9F76-698A96D0CB1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7501-60FE-60D3-F50F-5DE9B5F9E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8F2F-D300-6CB1-BECE-872662A59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EB85-B0D5-4907-A8E3-43A1331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A211-2B64-078E-B7A7-6BF79D70E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30025-CC9E-57B6-55C6-A5C56BFE8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5AF73-B2CD-3FF0-3558-51DA3636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03" y="1244276"/>
            <a:ext cx="5262563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90244-F8CB-11C0-C8A2-15A8373E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7" y="2890837"/>
            <a:ext cx="260032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87259-B9E0-92AF-7175-68F342AF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57" y="3732537"/>
            <a:ext cx="2600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1</cp:revision>
  <dcterms:created xsi:type="dcterms:W3CDTF">2023-07-06T13:02:05Z</dcterms:created>
  <dcterms:modified xsi:type="dcterms:W3CDTF">2023-07-06T13:05:03Z</dcterms:modified>
</cp:coreProperties>
</file>