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330" r:id="rId4"/>
    <p:sldId id="266" r:id="rId5"/>
    <p:sldId id="267" r:id="rId6"/>
    <p:sldId id="332" r:id="rId7"/>
    <p:sldId id="269" r:id="rId8"/>
    <p:sldId id="320" r:id="rId9"/>
    <p:sldId id="311" r:id="rId10"/>
    <p:sldId id="273" r:id="rId11"/>
    <p:sldId id="327" r:id="rId12"/>
    <p:sldId id="331" r:id="rId13"/>
    <p:sldId id="312" r:id="rId14"/>
    <p:sldId id="275" r:id="rId15"/>
    <p:sldId id="322" r:id="rId16"/>
    <p:sldId id="329" r:id="rId17"/>
    <p:sldId id="317" r:id="rId18"/>
    <p:sldId id="328" r:id="rId19"/>
    <p:sldId id="324" r:id="rId20"/>
    <p:sldId id="326" r:id="rId21"/>
    <p:sldId id="325" r:id="rId22"/>
    <p:sldId id="337" r:id="rId23"/>
    <p:sldId id="261" r:id="rId24"/>
    <p:sldId id="318" r:id="rId25"/>
    <p:sldId id="319" r:id="rId26"/>
    <p:sldId id="305" r:id="rId27"/>
    <p:sldId id="306" r:id="rId28"/>
    <p:sldId id="338" r:id="rId29"/>
    <p:sldId id="339" r:id="rId30"/>
    <p:sldId id="316" r:id="rId31"/>
    <p:sldId id="33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157" autoAdjust="0"/>
  </p:normalViewPr>
  <p:slideViewPr>
    <p:cSldViewPr snapToGrid="0">
      <p:cViewPr varScale="1">
        <p:scale>
          <a:sx n="64" d="100"/>
          <a:sy n="64" d="100"/>
        </p:scale>
        <p:origin x="1320"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6/17/2021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11498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6/17/2021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1026" name="Picture 2" descr="Meetup cover image">
            <a:extLst>
              <a:ext uri="{FF2B5EF4-FFF2-40B4-BE49-F238E27FC236}">
                <a16:creationId xmlns:a16="http://schemas.microsoft.com/office/drawing/2014/main" id="{3FC38F87-3A69-4878-A539-D38D595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3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Tree>
    <p:extLst>
      <p:ext uri="{BB962C8B-B14F-4D97-AF65-F5344CB8AC3E}">
        <p14:creationId xmlns:p14="http://schemas.microsoft.com/office/powerpoint/2010/main" val="34381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6"/>
          <a:stretch>
            <a:fillRect/>
          </a:stretch>
        </p:blipFill>
        <p:spPr>
          <a:xfrm>
            <a:off x="1487239" y="3741832"/>
            <a:ext cx="5780952" cy="16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a:t>
            </a:r>
            <a:r>
              <a:rPr lang="en-US" sz="2800" b="1" i="1">
                <a:solidFill>
                  <a:srgbClr val="707070"/>
                </a:solidFill>
                <a:latin typeface="Pragmatica" panose="020B0403040502020204" pitchFamily="34" charset="0"/>
              </a:rPr>
              <a:t>to win a book?</a:t>
            </a:r>
            <a:endParaRPr lang="en-US" sz="28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5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2206</Words>
  <Application>Microsoft Office PowerPoint</Application>
  <PresentationFormat>Widescreen</PresentationFormat>
  <Paragraphs>209</Paragraphs>
  <Slides>31</Slides>
  <Notes>26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71</cp:revision>
  <dcterms:created xsi:type="dcterms:W3CDTF">2019-10-19T21:47:18Z</dcterms:created>
  <dcterms:modified xsi:type="dcterms:W3CDTF">2021-06-17T14:57:38Z</dcterms:modified>
</cp:coreProperties>
</file>