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6" r:id="rId21"/>
    <p:sldId id="325" r:id="rId22"/>
    <p:sldId id="261" r:id="rId23"/>
    <p:sldId id="318" r:id="rId24"/>
    <p:sldId id="319" r:id="rId25"/>
    <p:sldId id="305" r:id="rId26"/>
    <p:sldId id="306" r:id="rId27"/>
    <p:sldId id="315" r:id="rId28"/>
    <p:sldId id="333" r:id="rId29"/>
    <p:sldId id="334" r:id="rId30"/>
    <p:sldId id="335" r:id="rId31"/>
    <p:sldId id="316"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4157" autoAdjust="0"/>
  </p:normalViewPr>
  <p:slideViewPr>
    <p:cSldViewPr snapToGrid="0">
      <p:cViewPr varScale="1">
        <p:scale>
          <a:sx n="64" d="100"/>
          <a:sy n="64" d="100"/>
        </p:scale>
        <p:origin x="1320" y="46"/>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And the pun here is “shell” as in </a:t>
            </a:r>
            <a:r>
              <a:rPr lang="en-US"/>
              <a:t>a programming shell. </a:t>
            </a:r>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mentioned earlier R is best known for statistical analysis. It’s also well-loved for its visualizations. So what we are going to do in this example is conduct a linear regression in R. We will plot the results and we will send all this work to Excel. Now I think this is a good example of some stuff that Power Query cannot help you do.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hyperlink" Target="https://www.georgejmount.com/book"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821671" y="1033866"/>
            <a:ext cx="3993611" cy="613266"/>
          </a:xfrm>
          <a:prstGeom prst="rect">
            <a:avLst/>
          </a:prstGeom>
        </p:spPr>
      </p:pic>
      <p:sp>
        <p:nvSpPr>
          <p:cNvPr id="10" name="Rectangle 9">
            <a:extLst>
              <a:ext uri="{FF2B5EF4-FFF2-40B4-BE49-F238E27FC236}">
                <a16:creationId xmlns:a16="http://schemas.microsoft.com/office/drawing/2014/main" id="{BD7677C6-2413-480B-9112-3F8B5A0763E5}"/>
              </a:ext>
            </a:extLst>
          </p:cNvPr>
          <p:cNvSpPr/>
          <p:nvPr/>
        </p:nvSpPr>
        <p:spPr>
          <a:xfrm>
            <a:off x="766845" y="1647132"/>
            <a:ext cx="4632358" cy="369332"/>
          </a:xfrm>
          <a:prstGeom prst="rect">
            <a:avLst/>
          </a:prstGeom>
        </p:spPr>
        <p:txBody>
          <a:bodyPr wrap="none">
            <a:spAutoFit/>
          </a:bodyPr>
          <a:lstStyle/>
          <a:p>
            <a:r>
              <a:rPr lang="en-US" dirty="0">
                <a:solidFill>
                  <a:srgbClr val="707070"/>
                </a:solidFill>
                <a:latin typeface="Pragmatica" panose="020B0403040502020204" pitchFamily="34" charset="0"/>
                <a:hlinkClick r:id="rId6"/>
              </a:rPr>
              <a:t>https://github.com/stringfestdata/london-excel</a:t>
            </a:r>
            <a:endParaRPr lang="en-US"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origin</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801439" y="2923600"/>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5262979"/>
          </a:xfrm>
          <a:prstGeom prst="rect">
            <a:avLst/>
          </a:prstGeom>
          <a:noFill/>
        </p:spPr>
        <p:txBody>
          <a:bodyPr wrap="square" rtlCol="0">
            <a:spAutoFit/>
          </a:bodyPr>
          <a:lstStyle/>
          <a:p>
            <a:r>
              <a:rPr lang="en-US" sz="2800" b="1" dirty="0">
                <a:solidFill>
                  <a:srgbClr val="CF3338"/>
                </a:solidFill>
                <a:latin typeface="Pragmatica" pitchFamily="2" charset="0"/>
              </a:rPr>
              <a:t>Python for data analysis</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Reading and writing Excel &lt;&gt; Python data</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python-for-data-</a:t>
            </a:r>
            <a:r>
              <a:rPr lang="en-US" sz="2800" b="1" dirty="0" err="1">
                <a:solidFill>
                  <a:srgbClr val="CF3338"/>
                </a:solidFill>
                <a:latin typeface="Consolas" panose="020B0609020204030204" pitchFamily="49" charset="0"/>
              </a:rPr>
              <a:t>analysis.ipynb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p:txBody>
      </p:sp>
      <p:pic>
        <p:nvPicPr>
          <p:cNvPr id="1026" name="Picture 2" descr="R for Data Science : Garrett Grolemund : 9781491910399">
            <a:extLst>
              <a:ext uri="{FF2B5EF4-FFF2-40B4-BE49-F238E27FC236}">
                <a16:creationId xmlns:a16="http://schemas.microsoft.com/office/drawing/2014/main" id="{228C5BB5-BCF5-4CC8-BF2F-BEA32A01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753" y="2005196"/>
            <a:ext cx="3239247" cy="485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p:txBody>
      </p:sp>
      <p:pic>
        <p:nvPicPr>
          <p:cNvPr id="2050" name="Picture 2" descr="Python for Data Analysis, 2nd Edition - PDF eBook Free ...">
            <a:extLst>
              <a:ext uri="{FF2B5EF4-FFF2-40B4-BE49-F238E27FC236}">
                <a16:creationId xmlns:a16="http://schemas.microsoft.com/office/drawing/2014/main" id="{8F7C777F-32F4-44F9-8D6A-B489DA9CE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4" y="2105025"/>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8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p:txBody>
      </p:sp>
      <p:pic>
        <p:nvPicPr>
          <p:cNvPr id="3074" name="Picture 2" descr="Responsive image">
            <a:extLst>
              <a:ext uri="{FF2B5EF4-FFF2-40B4-BE49-F238E27FC236}">
                <a16:creationId xmlns:a16="http://schemas.microsoft.com/office/drawing/2014/main" id="{B3E34C6A-B51B-4A38-94B3-648037FB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462107"/>
            <a:ext cx="3352800" cy="439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5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909301" y="3807803"/>
            <a:ext cx="3997997" cy="2136073"/>
          </a:xfrm>
          <a:prstGeom prst="rect">
            <a:avLst/>
          </a:prstGeom>
        </p:spPr>
      </p:pic>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1261</TotalTime>
  <Words>2121</Words>
  <Application>Microsoft Office PowerPoint</Application>
  <PresentationFormat>Widescreen</PresentationFormat>
  <Paragraphs>198</Paragraphs>
  <Slides>32</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62</cp:revision>
  <dcterms:created xsi:type="dcterms:W3CDTF">2019-10-19T21:47:18Z</dcterms:created>
  <dcterms:modified xsi:type="dcterms:W3CDTF">2021-04-16T21:43:37Z</dcterms:modified>
</cp:coreProperties>
</file>