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8" r:id="rId3"/>
    <p:sldId id="330" r:id="rId4"/>
    <p:sldId id="266" r:id="rId5"/>
    <p:sldId id="267" r:id="rId6"/>
    <p:sldId id="332" r:id="rId7"/>
    <p:sldId id="269" r:id="rId8"/>
    <p:sldId id="320" r:id="rId9"/>
    <p:sldId id="311" r:id="rId10"/>
    <p:sldId id="273" r:id="rId11"/>
    <p:sldId id="327" r:id="rId12"/>
    <p:sldId id="331" r:id="rId13"/>
    <p:sldId id="312" r:id="rId14"/>
    <p:sldId id="275" r:id="rId15"/>
    <p:sldId id="322" r:id="rId16"/>
    <p:sldId id="329" r:id="rId17"/>
    <p:sldId id="317" r:id="rId18"/>
    <p:sldId id="328" r:id="rId19"/>
    <p:sldId id="324" r:id="rId20"/>
    <p:sldId id="326" r:id="rId21"/>
    <p:sldId id="325" r:id="rId22"/>
    <p:sldId id="337" r:id="rId23"/>
    <p:sldId id="261" r:id="rId24"/>
    <p:sldId id="318" r:id="rId25"/>
    <p:sldId id="319" r:id="rId26"/>
    <p:sldId id="305" r:id="rId27"/>
    <p:sldId id="306" r:id="rId28"/>
    <p:sldId id="315" r:id="rId29"/>
    <p:sldId id="333" r:id="rId30"/>
    <p:sldId id="334" r:id="rId31"/>
    <p:sldId id="335" r:id="rId32"/>
    <p:sldId id="316" r:id="rId33"/>
    <p:sldId id="336"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3338"/>
    <a:srgbClr val="70707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A70AA2-4023-4D48-AB19-2B78D9776EC6}" v="188" dt="2020-03-01T22:48:25.7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74157" autoAdjust="0"/>
  </p:normalViewPr>
  <p:slideViewPr>
    <p:cSldViewPr snapToGrid="0">
      <p:cViewPr varScale="1">
        <p:scale>
          <a:sx n="68" d="100"/>
          <a:sy n="68" d="100"/>
        </p:scale>
        <p:origin x="1162" y="65"/>
      </p:cViewPr>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rge" userId="22d0b802-afc6-4b8f-ba57-7a855d96927f" providerId="ADAL" clId="{B3A70AA2-4023-4D48-AB19-2B78D9776EC6}"/>
    <pc:docChg chg="undo custSel addSld delSld modSld sldOrd">
      <pc:chgData name="George" userId="22d0b802-afc6-4b8f-ba57-7a855d96927f" providerId="ADAL" clId="{B3A70AA2-4023-4D48-AB19-2B78D9776EC6}" dt="2020-03-01T22:48:42.269" v="3295" actId="478"/>
      <pc:docMkLst>
        <pc:docMk/>
      </pc:docMkLst>
      <pc:sldChg chg="modSp">
        <pc:chgData name="George" userId="22d0b802-afc6-4b8f-ba57-7a855d96927f" providerId="ADAL" clId="{B3A70AA2-4023-4D48-AB19-2B78D9776EC6}" dt="2020-03-01T19:09:17.432" v="16" actId="20577"/>
        <pc:sldMkLst>
          <pc:docMk/>
          <pc:sldMk cId="355659117" sldId="256"/>
        </pc:sldMkLst>
        <pc:spChg chg="mod">
          <ac:chgData name="George" userId="22d0b802-afc6-4b8f-ba57-7a855d96927f" providerId="ADAL" clId="{B3A70AA2-4023-4D48-AB19-2B78D9776EC6}" dt="2020-03-01T19:09:17.432" v="16" actId="20577"/>
          <ac:spMkLst>
            <pc:docMk/>
            <pc:sldMk cId="355659117" sldId="256"/>
            <ac:spMk id="11" creationId="{00000000-0000-0000-0000-000000000000}"/>
          </ac:spMkLst>
        </pc:spChg>
      </pc:sldChg>
      <pc:sldChg chg="del">
        <pc:chgData name="George" userId="22d0b802-afc6-4b8f-ba57-7a855d96927f" providerId="ADAL" clId="{B3A70AA2-4023-4D48-AB19-2B78D9776EC6}" dt="2020-03-01T19:14:50.121" v="351" actId="47"/>
        <pc:sldMkLst>
          <pc:docMk/>
          <pc:sldMk cId="499476257" sldId="257"/>
        </pc:sldMkLst>
      </pc:sldChg>
      <pc:sldChg chg="modSp">
        <pc:chgData name="George" userId="22d0b802-afc6-4b8f-ba57-7a855d96927f" providerId="ADAL" clId="{B3A70AA2-4023-4D48-AB19-2B78D9776EC6}" dt="2020-03-01T19:12:27.748" v="198" actId="20577"/>
        <pc:sldMkLst>
          <pc:docMk/>
          <pc:sldMk cId="3830029867" sldId="258"/>
        </pc:sldMkLst>
        <pc:spChg chg="mod">
          <ac:chgData name="George" userId="22d0b802-afc6-4b8f-ba57-7a855d96927f" providerId="ADAL" clId="{B3A70AA2-4023-4D48-AB19-2B78D9776EC6}" dt="2020-03-01T19:12:27.748" v="198" actId="20577"/>
          <ac:spMkLst>
            <pc:docMk/>
            <pc:sldMk cId="3830029867" sldId="258"/>
            <ac:spMk id="3" creationId="{00000000-0000-0000-0000-000000000000}"/>
          </ac:spMkLst>
        </pc:spChg>
        <pc:spChg chg="mod">
          <ac:chgData name="George" userId="22d0b802-afc6-4b8f-ba57-7a855d96927f" providerId="ADAL" clId="{B3A70AA2-4023-4D48-AB19-2B78D9776EC6}" dt="2020-03-01T19:10:31.237" v="45" actId="14100"/>
          <ac:spMkLst>
            <pc:docMk/>
            <pc:sldMk cId="3830029867" sldId="258"/>
            <ac:spMk id="11" creationId="{00000000-0000-0000-0000-000000000000}"/>
          </ac:spMkLst>
        </pc:spChg>
      </pc:sldChg>
      <pc:sldChg chg="delSp modSp">
        <pc:chgData name="George" userId="22d0b802-afc6-4b8f-ba57-7a855d96927f" providerId="ADAL" clId="{B3A70AA2-4023-4D48-AB19-2B78D9776EC6}" dt="2020-03-01T19:18:32.076" v="607" actId="478"/>
        <pc:sldMkLst>
          <pc:docMk/>
          <pc:sldMk cId="841209864" sldId="259"/>
        </pc:sldMkLst>
        <pc:spChg chg="mod">
          <ac:chgData name="George" userId="22d0b802-afc6-4b8f-ba57-7a855d96927f" providerId="ADAL" clId="{B3A70AA2-4023-4D48-AB19-2B78D9776EC6}" dt="2020-03-01T19:18:08.233" v="542" actId="20577"/>
          <ac:spMkLst>
            <pc:docMk/>
            <pc:sldMk cId="841209864" sldId="259"/>
            <ac:spMk id="3" creationId="{00000000-0000-0000-0000-000000000000}"/>
          </ac:spMkLst>
        </pc:spChg>
        <pc:spChg chg="del mod">
          <ac:chgData name="George" userId="22d0b802-afc6-4b8f-ba57-7a855d96927f" providerId="ADAL" clId="{B3A70AA2-4023-4D48-AB19-2B78D9776EC6}" dt="2020-03-01T19:18:32.076" v="607" actId="478"/>
          <ac:spMkLst>
            <pc:docMk/>
            <pc:sldMk cId="841209864" sldId="259"/>
            <ac:spMk id="5" creationId="{00000000-0000-0000-0000-000000000000}"/>
          </ac:spMkLst>
        </pc:spChg>
        <pc:spChg chg="mod">
          <ac:chgData name="George" userId="22d0b802-afc6-4b8f-ba57-7a855d96927f" providerId="ADAL" clId="{B3A70AA2-4023-4D48-AB19-2B78D9776EC6}" dt="2020-03-01T19:17:36.839" v="461" actId="20577"/>
          <ac:spMkLst>
            <pc:docMk/>
            <pc:sldMk cId="841209864" sldId="259"/>
            <ac:spMk id="11" creationId="{00000000-0000-0000-0000-000000000000}"/>
          </ac:spMkLst>
        </pc:spChg>
      </pc:sldChg>
      <pc:sldChg chg="modSp ord">
        <pc:chgData name="George" userId="22d0b802-afc6-4b8f-ba57-7a855d96927f" providerId="ADAL" clId="{B3A70AA2-4023-4D48-AB19-2B78D9776EC6}" dt="2020-03-01T22:37:53.324" v="3074" actId="113"/>
        <pc:sldMkLst>
          <pc:docMk/>
          <pc:sldMk cId="2727705481" sldId="260"/>
        </pc:sldMkLst>
        <pc:spChg chg="mod">
          <ac:chgData name="George" userId="22d0b802-afc6-4b8f-ba57-7a855d96927f" providerId="ADAL" clId="{B3A70AA2-4023-4D48-AB19-2B78D9776EC6}" dt="2020-03-01T22:37:53.324" v="3074" actId="113"/>
          <ac:spMkLst>
            <pc:docMk/>
            <pc:sldMk cId="2727705481" sldId="260"/>
            <ac:spMk id="3" creationId="{00000000-0000-0000-0000-000000000000}"/>
          </ac:spMkLst>
        </pc:spChg>
      </pc:sldChg>
      <pc:sldChg chg="ord">
        <pc:chgData name="George" userId="22d0b802-afc6-4b8f-ba57-7a855d96927f" providerId="ADAL" clId="{B3A70AA2-4023-4D48-AB19-2B78D9776EC6}" dt="2020-03-01T20:14:42.478" v="810"/>
        <pc:sldMkLst>
          <pc:docMk/>
          <pc:sldMk cId="3672653518" sldId="261"/>
        </pc:sldMkLst>
      </pc:sldChg>
      <pc:sldChg chg="addSp delSp modSp ord">
        <pc:chgData name="George" userId="22d0b802-afc6-4b8f-ba57-7a855d96927f" providerId="ADAL" clId="{B3A70AA2-4023-4D48-AB19-2B78D9776EC6}" dt="2020-03-01T21:51:08.343" v="2077" actId="2711"/>
        <pc:sldMkLst>
          <pc:docMk/>
          <pc:sldMk cId="1112245587" sldId="262"/>
        </pc:sldMkLst>
        <pc:spChg chg="add mod">
          <ac:chgData name="George" userId="22d0b802-afc6-4b8f-ba57-7a855d96927f" providerId="ADAL" clId="{B3A70AA2-4023-4D48-AB19-2B78D9776EC6}" dt="2020-03-01T21:50:48.086" v="2073" actId="2711"/>
          <ac:spMkLst>
            <pc:docMk/>
            <pc:sldMk cId="1112245587" sldId="262"/>
            <ac:spMk id="7" creationId="{D376EA13-BCEE-43B3-8E86-F1CBBCD78DD3}"/>
          </ac:spMkLst>
        </pc:spChg>
        <pc:spChg chg="add mod">
          <ac:chgData name="George" userId="22d0b802-afc6-4b8f-ba57-7a855d96927f" providerId="ADAL" clId="{B3A70AA2-4023-4D48-AB19-2B78D9776EC6}" dt="2020-03-01T21:51:03.256" v="2076" actId="1076"/>
          <ac:spMkLst>
            <pc:docMk/>
            <pc:sldMk cId="1112245587" sldId="262"/>
            <ac:spMk id="8" creationId="{D5D551EF-531E-4F42-8A45-A6960E04FFBE}"/>
          </ac:spMkLst>
        </pc:spChg>
        <pc:spChg chg="add mod">
          <ac:chgData name="George" userId="22d0b802-afc6-4b8f-ba57-7a855d96927f" providerId="ADAL" clId="{B3A70AA2-4023-4D48-AB19-2B78D9776EC6}" dt="2020-03-01T21:51:08.343" v="2077" actId="2711"/>
          <ac:spMkLst>
            <pc:docMk/>
            <pc:sldMk cId="1112245587" sldId="262"/>
            <ac:spMk id="9" creationId="{8375D8C4-63A1-406B-9628-744EA68BF3A2}"/>
          </ac:spMkLst>
        </pc:spChg>
        <pc:spChg chg="mod">
          <ac:chgData name="George" userId="22d0b802-afc6-4b8f-ba57-7a855d96927f" providerId="ADAL" clId="{B3A70AA2-4023-4D48-AB19-2B78D9776EC6}" dt="2020-03-01T21:36:34.727" v="1761" actId="20577"/>
          <ac:spMkLst>
            <pc:docMk/>
            <pc:sldMk cId="1112245587" sldId="262"/>
            <ac:spMk id="11" creationId="{00000000-0000-0000-0000-000000000000}"/>
          </ac:spMkLst>
        </pc:spChg>
        <pc:graphicFrameChg chg="add del">
          <ac:chgData name="George" userId="22d0b802-afc6-4b8f-ba57-7a855d96927f" providerId="ADAL" clId="{B3A70AA2-4023-4D48-AB19-2B78D9776EC6}" dt="2020-03-01T21:43:20.228" v="1982"/>
          <ac:graphicFrameMkLst>
            <pc:docMk/>
            <pc:sldMk cId="1112245587" sldId="262"/>
            <ac:graphicFrameMk id="2" creationId="{09C91308-157B-4129-94AA-3FC557D92BBA}"/>
          </ac:graphicFrameMkLst>
        </pc:graphicFrameChg>
        <pc:graphicFrameChg chg="add del">
          <ac:chgData name="George" userId="22d0b802-afc6-4b8f-ba57-7a855d96927f" providerId="ADAL" clId="{B3A70AA2-4023-4D48-AB19-2B78D9776EC6}" dt="2020-03-01T21:43:28.190" v="1984"/>
          <ac:graphicFrameMkLst>
            <pc:docMk/>
            <pc:sldMk cId="1112245587" sldId="262"/>
            <ac:graphicFrameMk id="3" creationId="{DC22D981-7CA5-4694-A432-34BBFD91CB9C}"/>
          </ac:graphicFrameMkLst>
        </pc:graphicFrameChg>
        <pc:graphicFrameChg chg="mod modGraphic">
          <ac:chgData name="George" userId="22d0b802-afc6-4b8f-ba57-7a855d96927f" providerId="ADAL" clId="{B3A70AA2-4023-4D48-AB19-2B78D9776EC6}" dt="2020-03-01T21:47:58.645" v="2012" actId="14100"/>
          <ac:graphicFrameMkLst>
            <pc:docMk/>
            <pc:sldMk cId="1112245587" sldId="262"/>
            <ac:graphicFrameMk id="4" creationId="{00000000-0000-0000-0000-000000000000}"/>
          </ac:graphicFrameMkLst>
        </pc:graphicFrameChg>
      </pc:sldChg>
      <pc:sldChg chg="modSp add">
        <pc:chgData name="George" userId="22d0b802-afc6-4b8f-ba57-7a855d96927f" providerId="ADAL" clId="{B3A70AA2-4023-4D48-AB19-2B78D9776EC6}" dt="2020-03-01T19:13:01.729" v="294" actId="20577"/>
        <pc:sldMkLst>
          <pc:docMk/>
          <pc:sldMk cId="3088404701" sldId="266"/>
        </pc:sldMkLst>
        <pc:spChg chg="mod">
          <ac:chgData name="George" userId="22d0b802-afc6-4b8f-ba57-7a855d96927f" providerId="ADAL" clId="{B3A70AA2-4023-4D48-AB19-2B78D9776EC6}" dt="2020-03-01T19:13:01.729" v="294" actId="20577"/>
          <ac:spMkLst>
            <pc:docMk/>
            <pc:sldMk cId="3088404701" sldId="266"/>
            <ac:spMk id="3" creationId="{00000000-0000-0000-0000-000000000000}"/>
          </ac:spMkLst>
        </pc:spChg>
        <pc:spChg chg="mod">
          <ac:chgData name="George" userId="22d0b802-afc6-4b8f-ba57-7a855d96927f" providerId="ADAL" clId="{B3A70AA2-4023-4D48-AB19-2B78D9776EC6}" dt="2020-03-01T19:12:46.920" v="235" actId="20577"/>
          <ac:spMkLst>
            <pc:docMk/>
            <pc:sldMk cId="3088404701" sldId="266"/>
            <ac:spMk id="11" creationId="{00000000-0000-0000-0000-000000000000}"/>
          </ac:spMkLst>
        </pc:spChg>
      </pc:sldChg>
      <pc:sldChg chg="delSp modSp add ord">
        <pc:chgData name="George" userId="22d0b802-afc6-4b8f-ba57-7a855d96927f" providerId="ADAL" clId="{B3A70AA2-4023-4D48-AB19-2B78D9776EC6}" dt="2020-03-01T19:14:47.151" v="350" actId="20577"/>
        <pc:sldMkLst>
          <pc:docMk/>
          <pc:sldMk cId="2967702006" sldId="267"/>
        </pc:sldMkLst>
        <pc:spChg chg="mod">
          <ac:chgData name="George" userId="22d0b802-afc6-4b8f-ba57-7a855d96927f" providerId="ADAL" clId="{B3A70AA2-4023-4D48-AB19-2B78D9776EC6}" dt="2020-03-01T19:14:47.151" v="350" actId="20577"/>
          <ac:spMkLst>
            <pc:docMk/>
            <pc:sldMk cId="2967702006" sldId="267"/>
            <ac:spMk id="5" creationId="{00000000-0000-0000-0000-000000000000}"/>
          </ac:spMkLst>
        </pc:spChg>
        <pc:spChg chg="del">
          <ac:chgData name="George" userId="22d0b802-afc6-4b8f-ba57-7a855d96927f" providerId="ADAL" clId="{B3A70AA2-4023-4D48-AB19-2B78D9776EC6}" dt="2020-03-01T19:13:39.597" v="303" actId="478"/>
          <ac:spMkLst>
            <pc:docMk/>
            <pc:sldMk cId="2967702006" sldId="267"/>
            <ac:spMk id="6" creationId="{00000000-0000-0000-0000-000000000000}"/>
          </ac:spMkLst>
        </pc:spChg>
      </pc:sldChg>
      <pc:sldChg chg="modSp add">
        <pc:chgData name="George" userId="22d0b802-afc6-4b8f-ba57-7a855d96927f" providerId="ADAL" clId="{B3A70AA2-4023-4D48-AB19-2B78D9776EC6}" dt="2020-03-01T19:17:13.277" v="441" actId="313"/>
        <pc:sldMkLst>
          <pc:docMk/>
          <pc:sldMk cId="1178959334" sldId="268"/>
        </pc:sldMkLst>
        <pc:spChg chg="mod">
          <ac:chgData name="George" userId="22d0b802-afc6-4b8f-ba57-7a855d96927f" providerId="ADAL" clId="{B3A70AA2-4023-4D48-AB19-2B78D9776EC6}" dt="2020-03-01T19:17:13.277" v="441" actId="313"/>
          <ac:spMkLst>
            <pc:docMk/>
            <pc:sldMk cId="1178959334" sldId="268"/>
            <ac:spMk id="3" creationId="{00000000-0000-0000-0000-000000000000}"/>
          </ac:spMkLst>
        </pc:spChg>
        <pc:spChg chg="mod">
          <ac:chgData name="George" userId="22d0b802-afc6-4b8f-ba57-7a855d96927f" providerId="ADAL" clId="{B3A70AA2-4023-4D48-AB19-2B78D9776EC6}" dt="2020-03-01T19:16:23.197" v="424" actId="20577"/>
          <ac:spMkLst>
            <pc:docMk/>
            <pc:sldMk cId="1178959334" sldId="268"/>
            <ac:spMk id="11" creationId="{00000000-0000-0000-0000-000000000000}"/>
          </ac:spMkLst>
        </pc:spChg>
      </pc:sldChg>
      <pc:sldChg chg="add">
        <pc:chgData name="George" userId="22d0b802-afc6-4b8f-ba57-7a855d96927f" providerId="ADAL" clId="{B3A70AA2-4023-4D48-AB19-2B78D9776EC6}" dt="2020-03-01T19:18:28.587" v="606"/>
        <pc:sldMkLst>
          <pc:docMk/>
          <pc:sldMk cId="3138290190" sldId="269"/>
        </pc:sldMkLst>
      </pc:sldChg>
      <pc:sldChg chg="add del">
        <pc:chgData name="George" userId="22d0b802-afc6-4b8f-ba57-7a855d96927f" providerId="ADAL" clId="{B3A70AA2-4023-4D48-AB19-2B78D9776EC6}" dt="2020-03-01T19:17:47.433" v="471" actId="47"/>
        <pc:sldMkLst>
          <pc:docMk/>
          <pc:sldMk cId="3283643398" sldId="269"/>
        </pc:sldMkLst>
      </pc:sldChg>
      <pc:sldChg chg="modSp add del">
        <pc:chgData name="George" userId="22d0b802-afc6-4b8f-ba57-7a855d96927f" providerId="ADAL" clId="{B3A70AA2-4023-4D48-AB19-2B78D9776EC6}" dt="2020-03-01T20:06:30.586" v="630" actId="47"/>
        <pc:sldMkLst>
          <pc:docMk/>
          <pc:sldMk cId="967086492" sldId="270"/>
        </pc:sldMkLst>
        <pc:spChg chg="mod">
          <ac:chgData name="George" userId="22d0b802-afc6-4b8f-ba57-7a855d96927f" providerId="ADAL" clId="{B3A70AA2-4023-4D48-AB19-2B78D9776EC6}" dt="2020-03-01T20:06:27.845" v="629" actId="20577"/>
          <ac:spMkLst>
            <pc:docMk/>
            <pc:sldMk cId="967086492" sldId="270"/>
            <ac:spMk id="11" creationId="{00000000-0000-0000-0000-000000000000}"/>
          </ac:spMkLst>
        </pc:spChg>
      </pc:sldChg>
      <pc:sldChg chg="modSp add">
        <pc:chgData name="George" userId="22d0b802-afc6-4b8f-ba57-7a855d96927f" providerId="ADAL" clId="{B3A70AA2-4023-4D48-AB19-2B78D9776EC6}" dt="2020-03-01T20:07:03.894" v="694" actId="20577"/>
        <pc:sldMkLst>
          <pc:docMk/>
          <pc:sldMk cId="2777572678" sldId="270"/>
        </pc:sldMkLst>
        <pc:spChg chg="mod">
          <ac:chgData name="George" userId="22d0b802-afc6-4b8f-ba57-7a855d96927f" providerId="ADAL" clId="{B3A70AA2-4023-4D48-AB19-2B78D9776EC6}" dt="2020-03-01T20:07:03.894" v="694" actId="20577"/>
          <ac:spMkLst>
            <pc:docMk/>
            <pc:sldMk cId="2777572678" sldId="270"/>
            <ac:spMk id="3" creationId="{00000000-0000-0000-0000-000000000000}"/>
          </ac:spMkLst>
        </pc:spChg>
        <pc:spChg chg="mod">
          <ac:chgData name="George" userId="22d0b802-afc6-4b8f-ba57-7a855d96927f" providerId="ADAL" clId="{B3A70AA2-4023-4D48-AB19-2B78D9776EC6}" dt="2020-03-01T20:06:42.460" v="650" actId="20577"/>
          <ac:spMkLst>
            <pc:docMk/>
            <pc:sldMk cId="2777572678" sldId="270"/>
            <ac:spMk id="11" creationId="{00000000-0000-0000-0000-000000000000}"/>
          </ac:spMkLst>
        </pc:spChg>
      </pc:sldChg>
      <pc:sldChg chg="addSp delSp modSp add">
        <pc:chgData name="George" userId="22d0b802-afc6-4b8f-ba57-7a855d96927f" providerId="ADAL" clId="{B3A70AA2-4023-4D48-AB19-2B78D9776EC6}" dt="2020-03-01T20:12:49.824" v="785" actId="403"/>
        <pc:sldMkLst>
          <pc:docMk/>
          <pc:sldMk cId="3173185447" sldId="271"/>
        </pc:sldMkLst>
        <pc:spChg chg="del">
          <ac:chgData name="George" userId="22d0b802-afc6-4b8f-ba57-7a855d96927f" providerId="ADAL" clId="{B3A70AA2-4023-4D48-AB19-2B78D9776EC6}" dt="2020-03-01T20:07:23.853" v="696" actId="478"/>
          <ac:spMkLst>
            <pc:docMk/>
            <pc:sldMk cId="3173185447" sldId="271"/>
            <ac:spMk id="3" creationId="{00000000-0000-0000-0000-000000000000}"/>
          </ac:spMkLst>
        </pc:spChg>
        <pc:spChg chg="add mod">
          <ac:chgData name="George" userId="22d0b802-afc6-4b8f-ba57-7a855d96927f" providerId="ADAL" clId="{B3A70AA2-4023-4D48-AB19-2B78D9776EC6}" dt="2020-03-01T20:12:49.824" v="785" actId="403"/>
          <ac:spMkLst>
            <pc:docMk/>
            <pc:sldMk cId="3173185447" sldId="271"/>
            <ac:spMk id="4" creationId="{23269918-474C-4C32-ADD5-D7A66EE4F191}"/>
          </ac:spMkLst>
        </pc:spChg>
        <pc:picChg chg="add del mod">
          <ac:chgData name="George" userId="22d0b802-afc6-4b8f-ba57-7a855d96927f" providerId="ADAL" clId="{B3A70AA2-4023-4D48-AB19-2B78D9776EC6}" dt="2020-03-01T20:11:41.128" v="714" actId="478"/>
          <ac:picMkLst>
            <pc:docMk/>
            <pc:sldMk cId="3173185447" sldId="271"/>
            <ac:picMk id="2" creationId="{3977E063-F8BA-4569-A88A-930E6338047C}"/>
          </ac:picMkLst>
        </pc:picChg>
        <pc:picChg chg="add del mod">
          <ac:chgData name="George" userId="22d0b802-afc6-4b8f-ba57-7a855d96927f" providerId="ADAL" clId="{B3A70AA2-4023-4D48-AB19-2B78D9776EC6}" dt="2020-03-01T20:08:12.752" v="700" actId="478"/>
          <ac:picMkLst>
            <pc:docMk/>
            <pc:sldMk cId="3173185447" sldId="271"/>
            <ac:picMk id="1026" creationId="{F9051AB7-8745-4D11-B114-40345F3A9058}"/>
          </ac:picMkLst>
        </pc:picChg>
      </pc:sldChg>
      <pc:sldChg chg="addSp delSp modSp add">
        <pc:chgData name="George" userId="22d0b802-afc6-4b8f-ba57-7a855d96927f" providerId="ADAL" clId="{B3A70AA2-4023-4D48-AB19-2B78D9776EC6}" dt="2020-03-01T20:14:28.030" v="808" actId="1076"/>
        <pc:sldMkLst>
          <pc:docMk/>
          <pc:sldMk cId="3790006096" sldId="272"/>
        </pc:sldMkLst>
        <pc:spChg chg="del">
          <ac:chgData name="George" userId="22d0b802-afc6-4b8f-ba57-7a855d96927f" providerId="ADAL" clId="{B3A70AA2-4023-4D48-AB19-2B78D9776EC6}" dt="2020-03-01T20:14:23.450" v="805" actId="478"/>
          <ac:spMkLst>
            <pc:docMk/>
            <pc:sldMk cId="3790006096" sldId="272"/>
            <ac:spMk id="3" creationId="{00000000-0000-0000-0000-000000000000}"/>
          </ac:spMkLst>
        </pc:spChg>
        <pc:spChg chg="mod">
          <ac:chgData name="George" userId="22d0b802-afc6-4b8f-ba57-7a855d96927f" providerId="ADAL" clId="{B3A70AA2-4023-4D48-AB19-2B78D9776EC6}" dt="2020-03-01T20:14:20.163" v="804" actId="20577"/>
          <ac:spMkLst>
            <pc:docMk/>
            <pc:sldMk cId="3790006096" sldId="272"/>
            <ac:spMk id="11" creationId="{00000000-0000-0000-0000-000000000000}"/>
          </ac:spMkLst>
        </pc:spChg>
        <pc:picChg chg="add mod">
          <ac:chgData name="George" userId="22d0b802-afc6-4b8f-ba57-7a855d96927f" providerId="ADAL" clId="{B3A70AA2-4023-4D48-AB19-2B78D9776EC6}" dt="2020-03-01T20:14:28.030" v="808" actId="1076"/>
          <ac:picMkLst>
            <pc:docMk/>
            <pc:sldMk cId="3790006096" sldId="272"/>
            <ac:picMk id="2050" creationId="{B2B96C60-7213-472C-9C1F-9348BE8FEA83}"/>
          </ac:picMkLst>
        </pc:picChg>
      </pc:sldChg>
      <pc:sldChg chg="modSp add">
        <pc:chgData name="George" userId="22d0b802-afc6-4b8f-ba57-7a855d96927f" providerId="ADAL" clId="{B3A70AA2-4023-4D48-AB19-2B78D9776EC6}" dt="2020-03-01T20:16:05.236" v="838" actId="20577"/>
        <pc:sldMkLst>
          <pc:docMk/>
          <pc:sldMk cId="3466469417" sldId="273"/>
        </pc:sldMkLst>
        <pc:spChg chg="mod">
          <ac:chgData name="George" userId="22d0b802-afc6-4b8f-ba57-7a855d96927f" providerId="ADAL" clId="{B3A70AA2-4023-4D48-AB19-2B78D9776EC6}" dt="2020-03-01T20:16:05.236" v="838" actId="20577"/>
          <ac:spMkLst>
            <pc:docMk/>
            <pc:sldMk cId="3466469417" sldId="273"/>
            <ac:spMk id="5" creationId="{00000000-0000-0000-0000-000000000000}"/>
          </ac:spMkLst>
        </pc:spChg>
      </pc:sldChg>
      <pc:sldChg chg="addSp modSp add">
        <pc:chgData name="George" userId="22d0b802-afc6-4b8f-ba57-7a855d96927f" providerId="ADAL" clId="{B3A70AA2-4023-4D48-AB19-2B78D9776EC6}" dt="2020-03-01T20:19:29.432" v="998" actId="1076"/>
        <pc:sldMkLst>
          <pc:docMk/>
          <pc:sldMk cId="4200032416" sldId="274"/>
        </pc:sldMkLst>
        <pc:spChg chg="mod">
          <ac:chgData name="George" userId="22d0b802-afc6-4b8f-ba57-7a855d96927f" providerId="ADAL" clId="{B3A70AA2-4023-4D48-AB19-2B78D9776EC6}" dt="2020-03-01T20:19:25.572" v="997" actId="14100"/>
          <ac:spMkLst>
            <pc:docMk/>
            <pc:sldMk cId="4200032416" sldId="274"/>
            <ac:spMk id="3" creationId="{00000000-0000-0000-0000-000000000000}"/>
          </ac:spMkLst>
        </pc:spChg>
        <pc:spChg chg="mod">
          <ac:chgData name="George" userId="22d0b802-afc6-4b8f-ba57-7a855d96927f" providerId="ADAL" clId="{B3A70AA2-4023-4D48-AB19-2B78D9776EC6}" dt="2020-03-01T20:16:32.572" v="862" actId="20577"/>
          <ac:spMkLst>
            <pc:docMk/>
            <pc:sldMk cId="4200032416" sldId="274"/>
            <ac:spMk id="11" creationId="{00000000-0000-0000-0000-000000000000}"/>
          </ac:spMkLst>
        </pc:spChg>
        <pc:picChg chg="add mod">
          <ac:chgData name="George" userId="22d0b802-afc6-4b8f-ba57-7a855d96927f" providerId="ADAL" clId="{B3A70AA2-4023-4D48-AB19-2B78D9776EC6}" dt="2020-03-01T20:19:29.432" v="998" actId="1076"/>
          <ac:picMkLst>
            <pc:docMk/>
            <pc:sldMk cId="4200032416" sldId="274"/>
            <ac:picMk id="2" creationId="{ECA946CB-A571-44EC-BE9B-746C7421C004}"/>
          </ac:picMkLst>
        </pc:picChg>
      </pc:sldChg>
      <pc:sldChg chg="addSp delSp modSp add">
        <pc:chgData name="George" userId="22d0b802-afc6-4b8f-ba57-7a855d96927f" providerId="ADAL" clId="{B3A70AA2-4023-4D48-AB19-2B78D9776EC6}" dt="2020-03-01T21:33:26.908" v="1646" actId="1076"/>
        <pc:sldMkLst>
          <pc:docMk/>
          <pc:sldMk cId="1008184787" sldId="275"/>
        </pc:sldMkLst>
        <pc:spChg chg="mod">
          <ac:chgData name="George" userId="22d0b802-afc6-4b8f-ba57-7a855d96927f" providerId="ADAL" clId="{B3A70AA2-4023-4D48-AB19-2B78D9776EC6}" dt="2020-03-01T20:20:19.062" v="1079" actId="20577"/>
          <ac:spMkLst>
            <pc:docMk/>
            <pc:sldMk cId="1008184787" sldId="275"/>
            <ac:spMk id="3" creationId="{00000000-0000-0000-0000-000000000000}"/>
          </ac:spMkLst>
        </pc:spChg>
        <pc:spChg chg="mod">
          <ac:chgData name="George" userId="22d0b802-afc6-4b8f-ba57-7a855d96927f" providerId="ADAL" clId="{B3A70AA2-4023-4D48-AB19-2B78D9776EC6}" dt="2020-03-01T20:32:00.512" v="1148" actId="14100"/>
          <ac:spMkLst>
            <pc:docMk/>
            <pc:sldMk cId="1008184787" sldId="275"/>
            <ac:spMk id="11" creationId="{00000000-0000-0000-0000-000000000000}"/>
          </ac:spMkLst>
        </pc:spChg>
        <pc:picChg chg="del">
          <ac:chgData name="George" userId="22d0b802-afc6-4b8f-ba57-7a855d96927f" providerId="ADAL" clId="{B3A70AA2-4023-4D48-AB19-2B78D9776EC6}" dt="2020-03-01T20:20:02.474" v="1036" actId="478"/>
          <ac:picMkLst>
            <pc:docMk/>
            <pc:sldMk cId="1008184787" sldId="275"/>
            <ac:picMk id="2" creationId="{ECA946CB-A571-44EC-BE9B-746C7421C004}"/>
          </ac:picMkLst>
        </pc:picChg>
        <pc:picChg chg="add mod">
          <ac:chgData name="George" userId="22d0b802-afc6-4b8f-ba57-7a855d96927f" providerId="ADAL" clId="{B3A70AA2-4023-4D48-AB19-2B78D9776EC6}" dt="2020-03-01T21:33:26.908" v="1646" actId="1076"/>
          <ac:picMkLst>
            <pc:docMk/>
            <pc:sldMk cId="1008184787" sldId="275"/>
            <ac:picMk id="8194" creationId="{93A3D79E-EFB5-4C74-925C-52E65CFB9662}"/>
          </ac:picMkLst>
        </pc:picChg>
      </pc:sldChg>
      <pc:sldChg chg="addSp delSp modSp add">
        <pc:chgData name="George" userId="22d0b802-afc6-4b8f-ba57-7a855d96927f" providerId="ADAL" clId="{B3A70AA2-4023-4D48-AB19-2B78D9776EC6}" dt="2020-03-01T20:30:58.428" v="1145" actId="1076"/>
        <pc:sldMkLst>
          <pc:docMk/>
          <pc:sldMk cId="3792159842" sldId="276"/>
        </pc:sldMkLst>
        <pc:spChg chg="mod">
          <ac:chgData name="George" userId="22d0b802-afc6-4b8f-ba57-7a855d96927f" providerId="ADAL" clId="{B3A70AA2-4023-4D48-AB19-2B78D9776EC6}" dt="2020-03-01T20:30:27.629" v="1142" actId="1076"/>
          <ac:spMkLst>
            <pc:docMk/>
            <pc:sldMk cId="3792159842" sldId="276"/>
            <ac:spMk id="3" creationId="{00000000-0000-0000-0000-000000000000}"/>
          </ac:spMkLst>
        </pc:spChg>
        <pc:spChg chg="mod">
          <ac:chgData name="George" userId="22d0b802-afc6-4b8f-ba57-7a855d96927f" providerId="ADAL" clId="{B3A70AA2-4023-4D48-AB19-2B78D9776EC6}" dt="2020-03-01T20:30:01.407" v="1130" actId="14100"/>
          <ac:spMkLst>
            <pc:docMk/>
            <pc:sldMk cId="3792159842" sldId="276"/>
            <ac:spMk id="11" creationId="{00000000-0000-0000-0000-000000000000}"/>
          </ac:spMkLst>
        </pc:spChg>
        <pc:picChg chg="del">
          <ac:chgData name="George" userId="22d0b802-afc6-4b8f-ba57-7a855d96927f" providerId="ADAL" clId="{B3A70AA2-4023-4D48-AB19-2B78D9776EC6}" dt="2020-03-01T20:30:03.231" v="1131" actId="478"/>
          <ac:picMkLst>
            <pc:docMk/>
            <pc:sldMk cId="3792159842" sldId="276"/>
            <ac:picMk id="2" creationId="{ECA946CB-A571-44EC-BE9B-746C7421C004}"/>
          </ac:picMkLst>
        </pc:picChg>
        <pc:picChg chg="add mod">
          <ac:chgData name="George" userId="22d0b802-afc6-4b8f-ba57-7a855d96927f" providerId="ADAL" clId="{B3A70AA2-4023-4D48-AB19-2B78D9776EC6}" dt="2020-03-01T20:30:58.428" v="1145" actId="1076"/>
          <ac:picMkLst>
            <pc:docMk/>
            <pc:sldMk cId="3792159842" sldId="276"/>
            <ac:picMk id="4" creationId="{B06AAD1F-546D-4D60-83B5-447E85AB3216}"/>
          </ac:picMkLst>
        </pc:picChg>
      </pc:sldChg>
      <pc:sldChg chg="addSp delSp modSp add">
        <pc:chgData name="George" userId="22d0b802-afc6-4b8f-ba57-7a855d96927f" providerId="ADAL" clId="{B3A70AA2-4023-4D48-AB19-2B78D9776EC6}" dt="2020-03-01T20:39:12.254" v="1234" actId="732"/>
        <pc:sldMkLst>
          <pc:docMk/>
          <pc:sldMk cId="3537963124" sldId="277"/>
        </pc:sldMkLst>
        <pc:spChg chg="del">
          <ac:chgData name="George" userId="22d0b802-afc6-4b8f-ba57-7a855d96927f" providerId="ADAL" clId="{B3A70AA2-4023-4D48-AB19-2B78D9776EC6}" dt="2020-03-01T20:32:25.551" v="1185" actId="478"/>
          <ac:spMkLst>
            <pc:docMk/>
            <pc:sldMk cId="3537963124" sldId="277"/>
            <ac:spMk id="3" creationId="{00000000-0000-0000-0000-000000000000}"/>
          </ac:spMkLst>
        </pc:spChg>
        <pc:spChg chg="mod">
          <ac:chgData name="George" userId="22d0b802-afc6-4b8f-ba57-7a855d96927f" providerId="ADAL" clId="{B3A70AA2-4023-4D48-AB19-2B78D9776EC6}" dt="2020-03-01T20:36:39.197" v="1210" actId="14100"/>
          <ac:spMkLst>
            <pc:docMk/>
            <pc:sldMk cId="3537963124" sldId="277"/>
            <ac:spMk id="11" creationId="{00000000-0000-0000-0000-000000000000}"/>
          </ac:spMkLst>
        </pc:spChg>
        <pc:picChg chg="add mod">
          <ac:chgData name="George" userId="22d0b802-afc6-4b8f-ba57-7a855d96927f" providerId="ADAL" clId="{B3A70AA2-4023-4D48-AB19-2B78D9776EC6}" dt="2020-03-01T20:35:00.437" v="1191" actId="1076"/>
          <ac:picMkLst>
            <pc:docMk/>
            <pc:sldMk cId="3537963124" sldId="277"/>
            <ac:picMk id="2" creationId="{EE00F623-B865-4799-8615-45050B57F6A3}"/>
          </ac:picMkLst>
        </pc:picChg>
        <pc:picChg chg="add del mod modCrop">
          <ac:chgData name="George" userId="22d0b802-afc6-4b8f-ba57-7a855d96927f" providerId="ADAL" clId="{B3A70AA2-4023-4D48-AB19-2B78D9776EC6}" dt="2020-03-01T20:38:56.123" v="1227" actId="478"/>
          <ac:picMkLst>
            <pc:docMk/>
            <pc:sldMk cId="3537963124" sldId="277"/>
            <ac:picMk id="4" creationId="{48642B7D-7B2B-44D4-BE5C-BB9EE2194642}"/>
          </ac:picMkLst>
        </pc:picChg>
        <pc:picChg chg="add mod modCrop">
          <ac:chgData name="George" userId="22d0b802-afc6-4b8f-ba57-7a855d96927f" providerId="ADAL" clId="{B3A70AA2-4023-4D48-AB19-2B78D9776EC6}" dt="2020-03-01T20:39:12.254" v="1234" actId="732"/>
          <ac:picMkLst>
            <pc:docMk/>
            <pc:sldMk cId="3537963124" sldId="277"/>
            <ac:picMk id="7" creationId="{DCA36418-A850-4A75-9BF1-2B7EE9BBDB76}"/>
          </ac:picMkLst>
        </pc:picChg>
      </pc:sldChg>
      <pc:sldChg chg="add del">
        <pc:chgData name="George" userId="22d0b802-afc6-4b8f-ba57-7a855d96927f" providerId="ADAL" clId="{B3A70AA2-4023-4D48-AB19-2B78D9776EC6}" dt="2020-03-01T20:36:44.590" v="1212" actId="47"/>
        <pc:sldMkLst>
          <pc:docMk/>
          <pc:sldMk cId="423530799" sldId="278"/>
        </pc:sldMkLst>
      </pc:sldChg>
      <pc:sldChg chg="add del">
        <pc:chgData name="George" userId="22d0b802-afc6-4b8f-ba57-7a855d96927f" providerId="ADAL" clId="{B3A70AA2-4023-4D48-AB19-2B78D9776EC6}" dt="2020-03-01T20:33:48.832" v="1187"/>
        <pc:sldMkLst>
          <pc:docMk/>
          <pc:sldMk cId="3329992458" sldId="278"/>
        </pc:sldMkLst>
      </pc:sldChg>
      <pc:sldChg chg="addSp delSp modSp add">
        <pc:chgData name="George" userId="22d0b802-afc6-4b8f-ba57-7a855d96927f" providerId="ADAL" clId="{B3A70AA2-4023-4D48-AB19-2B78D9776EC6}" dt="2020-03-01T20:43:15.523" v="1238" actId="1076"/>
        <pc:sldMkLst>
          <pc:docMk/>
          <pc:sldMk cId="1576319301" sldId="279"/>
        </pc:sldMkLst>
        <pc:spChg chg="mod">
          <ac:chgData name="George" userId="22d0b802-afc6-4b8f-ba57-7a855d96927f" providerId="ADAL" clId="{B3A70AA2-4023-4D48-AB19-2B78D9776EC6}" dt="2020-03-01T20:36:54.894" v="1221" actId="20577"/>
          <ac:spMkLst>
            <pc:docMk/>
            <pc:sldMk cId="1576319301" sldId="279"/>
            <ac:spMk id="11" creationId="{00000000-0000-0000-0000-000000000000}"/>
          </ac:spMkLst>
        </pc:spChg>
        <pc:picChg chg="del">
          <ac:chgData name="George" userId="22d0b802-afc6-4b8f-ba57-7a855d96927f" providerId="ADAL" clId="{B3A70AA2-4023-4D48-AB19-2B78D9776EC6}" dt="2020-03-01T20:36:59.225" v="1222" actId="478"/>
          <ac:picMkLst>
            <pc:docMk/>
            <pc:sldMk cId="1576319301" sldId="279"/>
            <ac:picMk id="2" creationId="{EE00F623-B865-4799-8615-45050B57F6A3}"/>
          </ac:picMkLst>
        </pc:picChg>
        <pc:picChg chg="add del mod">
          <ac:chgData name="George" userId="22d0b802-afc6-4b8f-ba57-7a855d96927f" providerId="ADAL" clId="{B3A70AA2-4023-4D48-AB19-2B78D9776EC6}" dt="2020-03-01T20:38:53.699" v="1226" actId="21"/>
          <ac:picMkLst>
            <pc:docMk/>
            <pc:sldMk cId="1576319301" sldId="279"/>
            <ac:picMk id="3" creationId="{512E6BD3-257D-4703-AD39-47050F7B7049}"/>
          </ac:picMkLst>
        </pc:picChg>
        <pc:picChg chg="del">
          <ac:chgData name="George" userId="22d0b802-afc6-4b8f-ba57-7a855d96927f" providerId="ADAL" clId="{B3A70AA2-4023-4D48-AB19-2B78D9776EC6}" dt="2020-03-01T20:37:00.633" v="1223" actId="478"/>
          <ac:picMkLst>
            <pc:docMk/>
            <pc:sldMk cId="1576319301" sldId="279"/>
            <ac:picMk id="4" creationId="{48642B7D-7B2B-44D4-BE5C-BB9EE2194642}"/>
          </ac:picMkLst>
        </pc:picChg>
        <pc:picChg chg="add mod">
          <ac:chgData name="George" userId="22d0b802-afc6-4b8f-ba57-7a855d96927f" providerId="ADAL" clId="{B3A70AA2-4023-4D48-AB19-2B78D9776EC6}" dt="2020-03-01T20:43:15.523" v="1238" actId="1076"/>
          <ac:picMkLst>
            <pc:docMk/>
            <pc:sldMk cId="1576319301" sldId="279"/>
            <ac:picMk id="5" creationId="{6C4D10E5-0828-4842-96EE-BC9DD1874C36}"/>
          </ac:picMkLst>
        </pc:picChg>
      </pc:sldChg>
      <pc:sldChg chg="addSp delSp modSp add">
        <pc:chgData name="George" userId="22d0b802-afc6-4b8f-ba57-7a855d96927f" providerId="ADAL" clId="{B3A70AA2-4023-4D48-AB19-2B78D9776EC6}" dt="2020-03-01T21:02:28.749" v="1298" actId="1076"/>
        <pc:sldMkLst>
          <pc:docMk/>
          <pc:sldMk cId="2580960073" sldId="280"/>
        </pc:sldMkLst>
        <pc:spChg chg="del">
          <ac:chgData name="George" userId="22d0b802-afc6-4b8f-ba57-7a855d96927f" providerId="ADAL" clId="{B3A70AA2-4023-4D48-AB19-2B78D9776EC6}" dt="2020-03-01T20:45:51.899" v="1261" actId="478"/>
          <ac:spMkLst>
            <pc:docMk/>
            <pc:sldMk cId="2580960073" sldId="280"/>
            <ac:spMk id="3" creationId="{00000000-0000-0000-0000-000000000000}"/>
          </ac:spMkLst>
        </pc:spChg>
        <pc:spChg chg="add mod">
          <ac:chgData name="George" userId="22d0b802-afc6-4b8f-ba57-7a855d96927f" providerId="ADAL" clId="{B3A70AA2-4023-4D48-AB19-2B78D9776EC6}" dt="2020-03-01T21:02:28.749" v="1298" actId="1076"/>
          <ac:spMkLst>
            <pc:docMk/>
            <pc:sldMk cId="2580960073" sldId="280"/>
            <ac:spMk id="6" creationId="{9E98BF9E-6B63-49CA-9154-2D467A15E39F}"/>
          </ac:spMkLst>
        </pc:spChg>
        <pc:spChg chg="mod">
          <ac:chgData name="George" userId="22d0b802-afc6-4b8f-ba57-7a855d96927f" providerId="ADAL" clId="{B3A70AA2-4023-4D48-AB19-2B78D9776EC6}" dt="2020-03-01T20:45:09.030" v="1260" actId="20577"/>
          <ac:spMkLst>
            <pc:docMk/>
            <pc:sldMk cId="2580960073" sldId="280"/>
            <ac:spMk id="11" creationId="{00000000-0000-0000-0000-000000000000}"/>
          </ac:spMkLst>
        </pc:spChg>
        <pc:picChg chg="add del mod">
          <ac:chgData name="George" userId="22d0b802-afc6-4b8f-ba57-7a855d96927f" providerId="ADAL" clId="{B3A70AA2-4023-4D48-AB19-2B78D9776EC6}" dt="2020-03-01T20:47:30.984" v="1277" actId="478"/>
          <ac:picMkLst>
            <pc:docMk/>
            <pc:sldMk cId="2580960073" sldId="280"/>
            <ac:picMk id="4" creationId="{4A69F651-27A3-42E9-A480-E4814C2B985F}"/>
          </ac:picMkLst>
        </pc:picChg>
        <pc:picChg chg="add mod">
          <ac:chgData name="George" userId="22d0b802-afc6-4b8f-ba57-7a855d96927f" providerId="ADAL" clId="{B3A70AA2-4023-4D48-AB19-2B78D9776EC6}" dt="2020-03-01T20:58:56.663" v="1286" actId="1076"/>
          <ac:picMkLst>
            <pc:docMk/>
            <pc:sldMk cId="2580960073" sldId="280"/>
            <ac:picMk id="5" creationId="{A94A97ED-407A-49F9-9757-C32EE7F3FEFC}"/>
          </ac:picMkLst>
        </pc:picChg>
        <pc:picChg chg="add mod">
          <ac:chgData name="George" userId="22d0b802-afc6-4b8f-ba57-7a855d96927f" providerId="ADAL" clId="{B3A70AA2-4023-4D48-AB19-2B78D9776EC6}" dt="2020-03-01T21:02:24.669" v="1297" actId="1076"/>
          <ac:picMkLst>
            <pc:docMk/>
            <pc:sldMk cId="2580960073" sldId="280"/>
            <ac:picMk id="7" creationId="{10FCD662-532F-45AE-8CBA-F00475454B51}"/>
          </ac:picMkLst>
        </pc:picChg>
        <pc:picChg chg="add del mod">
          <ac:chgData name="George" userId="22d0b802-afc6-4b8f-ba57-7a855d96927f" providerId="ADAL" clId="{B3A70AA2-4023-4D48-AB19-2B78D9776EC6}" dt="2020-03-01T20:58:50.099" v="1283" actId="478"/>
          <ac:picMkLst>
            <pc:docMk/>
            <pc:sldMk cId="2580960073" sldId="280"/>
            <ac:picMk id="3074" creationId="{D31F9289-3A92-48FC-A05F-1C64B6730E36}"/>
          </ac:picMkLst>
        </pc:picChg>
        <pc:picChg chg="add del mod">
          <ac:chgData name="George" userId="22d0b802-afc6-4b8f-ba57-7a855d96927f" providerId="ADAL" clId="{B3A70AA2-4023-4D48-AB19-2B78D9776EC6}" dt="2020-03-01T20:58:51.689" v="1284" actId="478"/>
          <ac:picMkLst>
            <pc:docMk/>
            <pc:sldMk cId="2580960073" sldId="280"/>
            <ac:picMk id="3076" creationId="{AD3DD88B-1D30-4C97-AEE0-2C27136E650D}"/>
          </ac:picMkLst>
        </pc:picChg>
      </pc:sldChg>
      <pc:sldChg chg="addSp delSp modSp add">
        <pc:chgData name="George" userId="22d0b802-afc6-4b8f-ba57-7a855d96927f" providerId="ADAL" clId="{B3A70AA2-4023-4D48-AB19-2B78D9776EC6}" dt="2020-03-01T21:24:51.739" v="1626" actId="1076"/>
        <pc:sldMkLst>
          <pc:docMk/>
          <pc:sldMk cId="1486192924" sldId="281"/>
        </pc:sldMkLst>
        <pc:spChg chg="del">
          <ac:chgData name="George" userId="22d0b802-afc6-4b8f-ba57-7a855d96927f" providerId="ADAL" clId="{B3A70AA2-4023-4D48-AB19-2B78D9776EC6}" dt="2020-03-01T21:03:04.958" v="1322" actId="478"/>
          <ac:spMkLst>
            <pc:docMk/>
            <pc:sldMk cId="1486192924" sldId="281"/>
            <ac:spMk id="6" creationId="{9E98BF9E-6B63-49CA-9154-2D467A15E39F}"/>
          </ac:spMkLst>
        </pc:spChg>
        <pc:spChg chg="mod">
          <ac:chgData name="George" userId="22d0b802-afc6-4b8f-ba57-7a855d96927f" providerId="ADAL" clId="{B3A70AA2-4023-4D48-AB19-2B78D9776EC6}" dt="2020-03-01T21:03:00.418" v="1319" actId="20577"/>
          <ac:spMkLst>
            <pc:docMk/>
            <pc:sldMk cId="1486192924" sldId="281"/>
            <ac:spMk id="11" creationId="{00000000-0000-0000-0000-000000000000}"/>
          </ac:spMkLst>
        </pc:spChg>
        <pc:picChg chg="del">
          <ac:chgData name="George" userId="22d0b802-afc6-4b8f-ba57-7a855d96927f" providerId="ADAL" clId="{B3A70AA2-4023-4D48-AB19-2B78D9776EC6}" dt="2020-03-01T21:03:02.375" v="1320" actId="478"/>
          <ac:picMkLst>
            <pc:docMk/>
            <pc:sldMk cId="1486192924" sldId="281"/>
            <ac:picMk id="5" creationId="{A94A97ED-407A-49F9-9757-C32EE7F3FEFC}"/>
          </ac:picMkLst>
        </pc:picChg>
        <pc:picChg chg="del">
          <ac:chgData name="George" userId="22d0b802-afc6-4b8f-ba57-7a855d96927f" providerId="ADAL" clId="{B3A70AA2-4023-4D48-AB19-2B78D9776EC6}" dt="2020-03-01T21:03:03.298" v="1321" actId="478"/>
          <ac:picMkLst>
            <pc:docMk/>
            <pc:sldMk cId="1486192924" sldId="281"/>
            <ac:picMk id="7" creationId="{10FCD662-532F-45AE-8CBA-F00475454B51}"/>
          </ac:picMkLst>
        </pc:picChg>
        <pc:picChg chg="add mod">
          <ac:chgData name="George" userId="22d0b802-afc6-4b8f-ba57-7a855d96927f" providerId="ADAL" clId="{B3A70AA2-4023-4D48-AB19-2B78D9776EC6}" dt="2020-03-01T21:24:51.739" v="1626" actId="1076"/>
          <ac:picMkLst>
            <pc:docMk/>
            <pc:sldMk cId="1486192924" sldId="281"/>
            <ac:picMk id="7170" creationId="{ABA02E0B-B7A0-4FD6-AAC5-9DED31597CB2}"/>
          </ac:picMkLst>
        </pc:picChg>
      </pc:sldChg>
      <pc:sldChg chg="addSp modSp add">
        <pc:chgData name="George" userId="22d0b802-afc6-4b8f-ba57-7a855d96927f" providerId="ADAL" clId="{B3A70AA2-4023-4D48-AB19-2B78D9776EC6}" dt="2020-03-01T21:11:26.389" v="1459" actId="20577"/>
        <pc:sldMkLst>
          <pc:docMk/>
          <pc:sldMk cId="2192119357" sldId="282"/>
        </pc:sldMkLst>
        <pc:spChg chg="add mod">
          <ac:chgData name="George" userId="22d0b802-afc6-4b8f-ba57-7a855d96927f" providerId="ADAL" clId="{B3A70AA2-4023-4D48-AB19-2B78D9776EC6}" dt="2020-03-01T21:11:26.389" v="1459" actId="20577"/>
          <ac:spMkLst>
            <pc:docMk/>
            <pc:sldMk cId="2192119357" sldId="282"/>
            <ac:spMk id="4" creationId="{5A4F6C64-3E8D-4255-95B8-CF64265213DA}"/>
          </ac:spMkLst>
        </pc:spChg>
        <pc:spChg chg="mod">
          <ac:chgData name="George" userId="22d0b802-afc6-4b8f-ba57-7a855d96927f" providerId="ADAL" clId="{B3A70AA2-4023-4D48-AB19-2B78D9776EC6}" dt="2020-03-01T21:11:09.494" v="1406" actId="14100"/>
          <ac:spMkLst>
            <pc:docMk/>
            <pc:sldMk cId="2192119357" sldId="282"/>
            <ac:spMk id="11" creationId="{00000000-0000-0000-0000-000000000000}"/>
          </ac:spMkLst>
        </pc:spChg>
      </pc:sldChg>
      <pc:sldChg chg="addSp delSp modSp add">
        <pc:chgData name="George" userId="22d0b802-afc6-4b8f-ba57-7a855d96927f" providerId="ADAL" clId="{B3A70AA2-4023-4D48-AB19-2B78D9776EC6}" dt="2020-03-01T21:28:43.922" v="1637" actId="1076"/>
        <pc:sldMkLst>
          <pc:docMk/>
          <pc:sldMk cId="1805010821" sldId="283"/>
        </pc:sldMkLst>
        <pc:spChg chg="mod">
          <ac:chgData name="George" userId="22d0b802-afc6-4b8f-ba57-7a855d96927f" providerId="ADAL" clId="{B3A70AA2-4023-4D48-AB19-2B78D9776EC6}" dt="2020-03-01T21:12:09.340" v="1585" actId="20577"/>
          <ac:spMkLst>
            <pc:docMk/>
            <pc:sldMk cId="1805010821" sldId="283"/>
            <ac:spMk id="4" creationId="{5A4F6C64-3E8D-4255-95B8-CF64265213DA}"/>
          </ac:spMkLst>
        </pc:spChg>
        <pc:spChg chg="mod">
          <ac:chgData name="George" userId="22d0b802-afc6-4b8f-ba57-7a855d96927f" providerId="ADAL" clId="{B3A70AA2-4023-4D48-AB19-2B78D9776EC6}" dt="2020-03-01T21:11:48.014" v="1525" actId="20577"/>
          <ac:spMkLst>
            <pc:docMk/>
            <pc:sldMk cId="1805010821" sldId="283"/>
            <ac:spMk id="11" creationId="{00000000-0000-0000-0000-000000000000}"/>
          </ac:spMkLst>
        </pc:spChg>
        <pc:picChg chg="add del mod">
          <ac:chgData name="George" userId="22d0b802-afc6-4b8f-ba57-7a855d96927f" providerId="ADAL" clId="{B3A70AA2-4023-4D48-AB19-2B78D9776EC6}" dt="2020-03-01T21:27:50.865" v="1635" actId="478"/>
          <ac:picMkLst>
            <pc:docMk/>
            <pc:sldMk cId="1805010821" sldId="283"/>
            <ac:picMk id="2" creationId="{2036E9E2-2002-4D96-BE54-743730A4E5FC}"/>
          </ac:picMkLst>
        </pc:picChg>
        <pc:picChg chg="add mod">
          <ac:chgData name="George" userId="22d0b802-afc6-4b8f-ba57-7a855d96927f" providerId="ADAL" clId="{B3A70AA2-4023-4D48-AB19-2B78D9776EC6}" dt="2020-03-01T21:28:43.922" v="1637" actId="1076"/>
          <ac:picMkLst>
            <pc:docMk/>
            <pc:sldMk cId="1805010821" sldId="283"/>
            <ac:picMk id="3" creationId="{C775B9AF-46E6-4AFE-9BCC-E083A87AD50C}"/>
          </ac:picMkLst>
        </pc:picChg>
      </pc:sldChg>
      <pc:sldChg chg="addSp delSp modSp add">
        <pc:chgData name="George" userId="22d0b802-afc6-4b8f-ba57-7a855d96927f" providerId="ADAL" clId="{B3A70AA2-4023-4D48-AB19-2B78D9776EC6}" dt="2020-03-01T22:25:05.708" v="2778" actId="1076"/>
        <pc:sldMkLst>
          <pc:docMk/>
          <pc:sldMk cId="3303771413" sldId="284"/>
        </pc:sldMkLst>
        <pc:spChg chg="del">
          <ac:chgData name="George" userId="22d0b802-afc6-4b8f-ba57-7a855d96927f" providerId="ADAL" clId="{B3A70AA2-4023-4D48-AB19-2B78D9776EC6}" dt="2020-03-01T22:25:01.008" v="2777" actId="478"/>
          <ac:spMkLst>
            <pc:docMk/>
            <pc:sldMk cId="3303771413" sldId="284"/>
            <ac:spMk id="4" creationId="{5A4F6C64-3E8D-4255-95B8-CF64265213DA}"/>
          </ac:spMkLst>
        </pc:spChg>
        <pc:spChg chg="mod">
          <ac:chgData name="George" userId="22d0b802-afc6-4b8f-ba57-7a855d96927f" providerId="ADAL" clId="{B3A70AA2-4023-4D48-AB19-2B78D9776EC6}" dt="2020-03-01T21:17:00.198" v="1620" actId="20577"/>
          <ac:spMkLst>
            <pc:docMk/>
            <pc:sldMk cId="3303771413" sldId="284"/>
            <ac:spMk id="11" creationId="{00000000-0000-0000-0000-000000000000}"/>
          </ac:spMkLst>
        </pc:spChg>
        <pc:picChg chg="add mod">
          <ac:chgData name="George" userId="22d0b802-afc6-4b8f-ba57-7a855d96927f" providerId="ADAL" clId="{B3A70AA2-4023-4D48-AB19-2B78D9776EC6}" dt="2020-03-01T22:25:05.708" v="2778" actId="1076"/>
          <ac:picMkLst>
            <pc:docMk/>
            <pc:sldMk cId="3303771413" sldId="284"/>
            <ac:picMk id="2" creationId="{D236C747-504E-40B6-859F-58C21655FAF7}"/>
          </ac:picMkLst>
        </pc:picChg>
      </pc:sldChg>
      <pc:sldChg chg="addSp delSp modSp add">
        <pc:chgData name="George" userId="22d0b802-afc6-4b8f-ba57-7a855d96927f" providerId="ADAL" clId="{B3A70AA2-4023-4D48-AB19-2B78D9776EC6}" dt="2020-03-01T21:36:00.045" v="1741" actId="20577"/>
        <pc:sldMkLst>
          <pc:docMk/>
          <pc:sldMk cId="2626089770" sldId="285"/>
        </pc:sldMkLst>
        <pc:spChg chg="add mod">
          <ac:chgData name="George" userId="22d0b802-afc6-4b8f-ba57-7a855d96927f" providerId="ADAL" clId="{B3A70AA2-4023-4D48-AB19-2B78D9776EC6}" dt="2020-03-01T21:36:00.045" v="1741" actId="20577"/>
          <ac:spMkLst>
            <pc:docMk/>
            <pc:sldMk cId="2626089770" sldId="285"/>
            <ac:spMk id="2" creationId="{3C91F328-8142-4144-BCDA-546419DEBF01}"/>
          </ac:spMkLst>
        </pc:spChg>
        <pc:spChg chg="mod">
          <ac:chgData name="George" userId="22d0b802-afc6-4b8f-ba57-7a855d96927f" providerId="ADAL" clId="{B3A70AA2-4023-4D48-AB19-2B78D9776EC6}" dt="2020-03-01T21:34:25.001" v="1724" actId="20577"/>
          <ac:spMkLst>
            <pc:docMk/>
            <pc:sldMk cId="2626089770" sldId="285"/>
            <ac:spMk id="4" creationId="{5A4F6C64-3E8D-4255-95B8-CF64265213DA}"/>
          </ac:spMkLst>
        </pc:spChg>
        <pc:spChg chg="del">
          <ac:chgData name="George" userId="22d0b802-afc6-4b8f-ba57-7a855d96927f" providerId="ADAL" clId="{B3A70AA2-4023-4D48-AB19-2B78D9776EC6}" dt="2020-03-01T21:34:02.195" v="1648" actId="478"/>
          <ac:spMkLst>
            <pc:docMk/>
            <pc:sldMk cId="2626089770" sldId="285"/>
            <ac:spMk id="11" creationId="{00000000-0000-0000-0000-000000000000}"/>
          </ac:spMkLst>
        </pc:spChg>
        <pc:picChg chg="del">
          <ac:chgData name="George" userId="22d0b802-afc6-4b8f-ba57-7a855d96927f" providerId="ADAL" clId="{B3A70AA2-4023-4D48-AB19-2B78D9776EC6}" dt="2020-03-01T21:34:26.969" v="1725" actId="478"/>
          <ac:picMkLst>
            <pc:docMk/>
            <pc:sldMk cId="2626089770" sldId="285"/>
            <ac:picMk id="3" creationId="{C775B9AF-46E6-4AFE-9BCC-E083A87AD50C}"/>
          </ac:picMkLst>
        </pc:picChg>
      </pc:sldChg>
      <pc:sldChg chg="addSp delSp modSp add">
        <pc:chgData name="George" userId="22d0b802-afc6-4b8f-ba57-7a855d96927f" providerId="ADAL" clId="{B3A70AA2-4023-4D48-AB19-2B78D9776EC6}" dt="2020-03-01T21:53:25.574" v="2113" actId="1076"/>
        <pc:sldMkLst>
          <pc:docMk/>
          <pc:sldMk cId="3337250171" sldId="286"/>
        </pc:sldMkLst>
        <pc:spChg chg="mod">
          <ac:chgData name="George" userId="22d0b802-afc6-4b8f-ba57-7a855d96927f" providerId="ADAL" clId="{B3A70AA2-4023-4D48-AB19-2B78D9776EC6}" dt="2020-03-01T21:53:16.098" v="2109" actId="403"/>
          <ac:spMkLst>
            <pc:docMk/>
            <pc:sldMk cId="3337250171" sldId="286"/>
            <ac:spMk id="7" creationId="{D376EA13-BCEE-43B3-8E86-F1CBBCD78DD3}"/>
          </ac:spMkLst>
        </pc:spChg>
        <pc:spChg chg="del mod">
          <ac:chgData name="George" userId="22d0b802-afc6-4b8f-ba57-7a855d96927f" providerId="ADAL" clId="{B3A70AA2-4023-4D48-AB19-2B78D9776EC6}" dt="2020-03-01T21:49:55.863" v="2061" actId="478"/>
          <ac:spMkLst>
            <pc:docMk/>
            <pc:sldMk cId="3337250171" sldId="286"/>
            <ac:spMk id="8" creationId="{D5D551EF-531E-4F42-8A45-A6960E04FFBE}"/>
          </ac:spMkLst>
        </pc:spChg>
        <pc:spChg chg="del">
          <ac:chgData name="George" userId="22d0b802-afc6-4b8f-ba57-7a855d96927f" providerId="ADAL" clId="{B3A70AA2-4023-4D48-AB19-2B78D9776EC6}" dt="2020-03-01T21:49:57.144" v="2062" actId="478"/>
          <ac:spMkLst>
            <pc:docMk/>
            <pc:sldMk cId="3337250171" sldId="286"/>
            <ac:spMk id="9" creationId="{8375D8C4-63A1-406B-9628-744EA68BF3A2}"/>
          </ac:spMkLst>
        </pc:spChg>
        <pc:spChg chg="mod">
          <ac:chgData name="George" userId="22d0b802-afc6-4b8f-ba57-7a855d96927f" providerId="ADAL" clId="{B3A70AA2-4023-4D48-AB19-2B78D9776EC6}" dt="2020-03-01T21:49:28.976" v="2054" actId="20577"/>
          <ac:spMkLst>
            <pc:docMk/>
            <pc:sldMk cId="3337250171" sldId="286"/>
            <ac:spMk id="11" creationId="{00000000-0000-0000-0000-000000000000}"/>
          </ac:spMkLst>
        </pc:spChg>
        <pc:spChg chg="add mod">
          <ac:chgData name="George" userId="22d0b802-afc6-4b8f-ba57-7a855d96927f" providerId="ADAL" clId="{B3A70AA2-4023-4D48-AB19-2B78D9776EC6}" dt="2020-03-01T21:53:19.458" v="2111" actId="403"/>
          <ac:spMkLst>
            <pc:docMk/>
            <pc:sldMk cId="3337250171" sldId="286"/>
            <ac:spMk id="12" creationId="{E0800236-16B1-47E6-ACB0-1EE54C224E4D}"/>
          </ac:spMkLst>
        </pc:spChg>
        <pc:spChg chg="add del mod">
          <ac:chgData name="George" userId="22d0b802-afc6-4b8f-ba57-7a855d96927f" providerId="ADAL" clId="{B3A70AA2-4023-4D48-AB19-2B78D9776EC6}" dt="2020-03-01T21:51:19.246" v="2080" actId="478"/>
          <ac:spMkLst>
            <pc:docMk/>
            <pc:sldMk cId="3337250171" sldId="286"/>
            <ac:spMk id="13" creationId="{41B409E7-F4B5-4C29-A3A0-C35D6AFEC0A2}"/>
          </ac:spMkLst>
        </pc:spChg>
        <pc:graphicFrameChg chg="del modGraphic">
          <ac:chgData name="George" userId="22d0b802-afc6-4b8f-ba57-7a855d96927f" providerId="ADAL" clId="{B3A70AA2-4023-4D48-AB19-2B78D9776EC6}" dt="2020-03-01T21:49:39.155" v="2058" actId="478"/>
          <ac:graphicFrameMkLst>
            <pc:docMk/>
            <pc:sldMk cId="3337250171" sldId="286"/>
            <ac:graphicFrameMk id="4" creationId="{00000000-0000-0000-0000-000000000000}"/>
          </ac:graphicFrameMkLst>
        </pc:graphicFrameChg>
        <pc:picChg chg="add mod">
          <ac:chgData name="George" userId="22d0b802-afc6-4b8f-ba57-7a855d96927f" providerId="ADAL" clId="{B3A70AA2-4023-4D48-AB19-2B78D9776EC6}" dt="2020-03-01T21:53:23.066" v="2112" actId="1076"/>
          <ac:picMkLst>
            <pc:docMk/>
            <pc:sldMk cId="3337250171" sldId="286"/>
            <ac:picMk id="3" creationId="{8C51CBFA-BA88-44F6-BA7D-BFAF77A7F98A}"/>
          </ac:picMkLst>
        </pc:picChg>
        <pc:picChg chg="add mod">
          <ac:chgData name="George" userId="22d0b802-afc6-4b8f-ba57-7a855d96927f" providerId="ADAL" clId="{B3A70AA2-4023-4D48-AB19-2B78D9776EC6}" dt="2020-03-01T21:53:25.574" v="2113" actId="1076"/>
          <ac:picMkLst>
            <pc:docMk/>
            <pc:sldMk cId="3337250171" sldId="286"/>
            <ac:picMk id="6" creationId="{CCB1B190-8449-4B96-B0BB-EF9C1AF8837A}"/>
          </ac:picMkLst>
        </pc:picChg>
      </pc:sldChg>
      <pc:sldChg chg="add ord">
        <pc:chgData name="George" userId="22d0b802-afc6-4b8f-ba57-7a855d96927f" providerId="ADAL" clId="{B3A70AA2-4023-4D48-AB19-2B78D9776EC6}" dt="2020-03-01T22:06:59.178" v="2348"/>
        <pc:sldMkLst>
          <pc:docMk/>
          <pc:sldMk cId="1141883619" sldId="287"/>
        </pc:sldMkLst>
      </pc:sldChg>
      <pc:sldChg chg="modSp add">
        <pc:chgData name="George" userId="22d0b802-afc6-4b8f-ba57-7a855d96927f" providerId="ADAL" clId="{B3A70AA2-4023-4D48-AB19-2B78D9776EC6}" dt="2020-03-01T21:58:48.227" v="2150" actId="1076"/>
        <pc:sldMkLst>
          <pc:docMk/>
          <pc:sldMk cId="981018039" sldId="288"/>
        </pc:sldMkLst>
        <pc:spChg chg="mod">
          <ac:chgData name="George" userId="22d0b802-afc6-4b8f-ba57-7a855d96927f" providerId="ADAL" clId="{B3A70AA2-4023-4D48-AB19-2B78D9776EC6}" dt="2020-03-01T21:58:48.227" v="2150" actId="1076"/>
          <ac:spMkLst>
            <pc:docMk/>
            <pc:sldMk cId="981018039" sldId="288"/>
            <ac:spMk id="2" creationId="{3C91F328-8142-4144-BCDA-546419DEBF01}"/>
          </ac:spMkLst>
        </pc:spChg>
        <pc:spChg chg="mod">
          <ac:chgData name="George" userId="22d0b802-afc6-4b8f-ba57-7a855d96927f" providerId="ADAL" clId="{B3A70AA2-4023-4D48-AB19-2B78D9776EC6}" dt="2020-03-01T21:58:46.087" v="2149" actId="403"/>
          <ac:spMkLst>
            <pc:docMk/>
            <pc:sldMk cId="981018039" sldId="288"/>
            <ac:spMk id="4" creationId="{5A4F6C64-3E8D-4255-95B8-CF64265213DA}"/>
          </ac:spMkLst>
        </pc:spChg>
      </pc:sldChg>
      <pc:sldChg chg="addSp delSp modSp add">
        <pc:chgData name="George" userId="22d0b802-afc6-4b8f-ba57-7a855d96927f" providerId="ADAL" clId="{B3A70AA2-4023-4D48-AB19-2B78D9776EC6}" dt="2020-03-01T22:01:48.474" v="2248" actId="1076"/>
        <pc:sldMkLst>
          <pc:docMk/>
          <pc:sldMk cId="1771382805" sldId="289"/>
        </pc:sldMkLst>
        <pc:spChg chg="del">
          <ac:chgData name="George" userId="22d0b802-afc6-4b8f-ba57-7a855d96927f" providerId="ADAL" clId="{B3A70AA2-4023-4D48-AB19-2B78D9776EC6}" dt="2020-03-01T21:59:51.758" v="2241" actId="478"/>
          <ac:spMkLst>
            <pc:docMk/>
            <pc:sldMk cId="1771382805" sldId="289"/>
            <ac:spMk id="7" creationId="{D376EA13-BCEE-43B3-8E86-F1CBBCD78DD3}"/>
          </ac:spMkLst>
        </pc:spChg>
        <pc:spChg chg="mod">
          <ac:chgData name="George" userId="22d0b802-afc6-4b8f-ba57-7a855d96927f" providerId="ADAL" clId="{B3A70AA2-4023-4D48-AB19-2B78D9776EC6}" dt="2020-03-01T21:59:43.123" v="2238" actId="20577"/>
          <ac:spMkLst>
            <pc:docMk/>
            <pc:sldMk cId="1771382805" sldId="289"/>
            <ac:spMk id="11" creationId="{00000000-0000-0000-0000-000000000000}"/>
          </ac:spMkLst>
        </pc:spChg>
        <pc:spChg chg="del">
          <ac:chgData name="George" userId="22d0b802-afc6-4b8f-ba57-7a855d96927f" providerId="ADAL" clId="{B3A70AA2-4023-4D48-AB19-2B78D9776EC6}" dt="2020-03-01T21:59:52.637" v="2242" actId="478"/>
          <ac:spMkLst>
            <pc:docMk/>
            <pc:sldMk cId="1771382805" sldId="289"/>
            <ac:spMk id="12" creationId="{E0800236-16B1-47E6-ACB0-1EE54C224E4D}"/>
          </ac:spMkLst>
        </pc:spChg>
        <pc:picChg chg="add mod modCrop">
          <ac:chgData name="George" userId="22d0b802-afc6-4b8f-ba57-7a855d96927f" providerId="ADAL" clId="{B3A70AA2-4023-4D48-AB19-2B78D9776EC6}" dt="2020-03-01T22:01:48.474" v="2248" actId="1076"/>
          <ac:picMkLst>
            <pc:docMk/>
            <pc:sldMk cId="1771382805" sldId="289"/>
            <ac:picMk id="2" creationId="{38014AE3-5DF6-4E3A-8788-278FAAD24645}"/>
          </ac:picMkLst>
        </pc:picChg>
        <pc:picChg chg="del">
          <ac:chgData name="George" userId="22d0b802-afc6-4b8f-ba57-7a855d96927f" providerId="ADAL" clId="{B3A70AA2-4023-4D48-AB19-2B78D9776EC6}" dt="2020-03-01T21:59:50.280" v="2240" actId="478"/>
          <ac:picMkLst>
            <pc:docMk/>
            <pc:sldMk cId="1771382805" sldId="289"/>
            <ac:picMk id="3" creationId="{8C51CBFA-BA88-44F6-BA7D-BFAF77A7F98A}"/>
          </ac:picMkLst>
        </pc:picChg>
        <pc:picChg chg="del">
          <ac:chgData name="George" userId="22d0b802-afc6-4b8f-ba57-7a855d96927f" providerId="ADAL" clId="{B3A70AA2-4023-4D48-AB19-2B78D9776EC6}" dt="2020-03-01T21:59:48.987" v="2239" actId="478"/>
          <ac:picMkLst>
            <pc:docMk/>
            <pc:sldMk cId="1771382805" sldId="289"/>
            <ac:picMk id="6" creationId="{CCB1B190-8449-4B96-B0BB-EF9C1AF8837A}"/>
          </ac:picMkLst>
        </pc:picChg>
      </pc:sldChg>
      <pc:sldChg chg="addSp delSp modSp add">
        <pc:chgData name="George" userId="22d0b802-afc6-4b8f-ba57-7a855d96927f" providerId="ADAL" clId="{B3A70AA2-4023-4D48-AB19-2B78D9776EC6}" dt="2020-03-01T22:03:28.001" v="2291" actId="1076"/>
        <pc:sldMkLst>
          <pc:docMk/>
          <pc:sldMk cId="3457982184" sldId="290"/>
        </pc:sldMkLst>
        <pc:spChg chg="mod">
          <ac:chgData name="George" userId="22d0b802-afc6-4b8f-ba57-7a855d96927f" providerId="ADAL" clId="{B3A70AA2-4023-4D48-AB19-2B78D9776EC6}" dt="2020-03-01T22:02:31.248" v="2285" actId="20577"/>
          <ac:spMkLst>
            <pc:docMk/>
            <pc:sldMk cId="3457982184" sldId="290"/>
            <ac:spMk id="11" creationId="{00000000-0000-0000-0000-000000000000}"/>
          </ac:spMkLst>
        </pc:spChg>
        <pc:picChg chg="del">
          <ac:chgData name="George" userId="22d0b802-afc6-4b8f-ba57-7a855d96927f" providerId="ADAL" clId="{B3A70AA2-4023-4D48-AB19-2B78D9776EC6}" dt="2020-03-01T22:02:33.169" v="2286" actId="478"/>
          <ac:picMkLst>
            <pc:docMk/>
            <pc:sldMk cId="3457982184" sldId="290"/>
            <ac:picMk id="2" creationId="{38014AE3-5DF6-4E3A-8788-278FAAD24645}"/>
          </ac:picMkLst>
        </pc:picChg>
        <pc:picChg chg="add mod">
          <ac:chgData name="George" userId="22d0b802-afc6-4b8f-ba57-7a855d96927f" providerId="ADAL" clId="{B3A70AA2-4023-4D48-AB19-2B78D9776EC6}" dt="2020-03-01T22:03:28.001" v="2291" actId="1076"/>
          <ac:picMkLst>
            <pc:docMk/>
            <pc:sldMk cId="3457982184" sldId="290"/>
            <ac:picMk id="9218" creationId="{6518CC9C-D9C0-4965-9AA7-36542134F01D}"/>
          </ac:picMkLst>
        </pc:picChg>
      </pc:sldChg>
      <pc:sldChg chg="addSp delSp modSp add">
        <pc:chgData name="George" userId="22d0b802-afc6-4b8f-ba57-7a855d96927f" providerId="ADAL" clId="{B3A70AA2-4023-4D48-AB19-2B78D9776EC6}" dt="2020-03-01T22:05:07.644" v="2319" actId="20577"/>
        <pc:sldMkLst>
          <pc:docMk/>
          <pc:sldMk cId="4202468813" sldId="291"/>
        </pc:sldMkLst>
        <pc:spChg chg="mod">
          <ac:chgData name="George" userId="22d0b802-afc6-4b8f-ba57-7a855d96927f" providerId="ADAL" clId="{B3A70AA2-4023-4D48-AB19-2B78D9776EC6}" dt="2020-03-01T22:05:07.644" v="2319" actId="20577"/>
          <ac:spMkLst>
            <pc:docMk/>
            <pc:sldMk cId="4202468813" sldId="291"/>
            <ac:spMk id="11" creationId="{00000000-0000-0000-0000-000000000000}"/>
          </ac:spMkLst>
        </pc:spChg>
        <pc:picChg chg="del">
          <ac:chgData name="George" userId="22d0b802-afc6-4b8f-ba57-7a855d96927f" providerId="ADAL" clId="{B3A70AA2-4023-4D48-AB19-2B78D9776EC6}" dt="2020-03-01T22:04:54.912" v="2293" actId="478"/>
          <ac:picMkLst>
            <pc:docMk/>
            <pc:sldMk cId="4202468813" sldId="291"/>
            <ac:picMk id="2" creationId="{38014AE3-5DF6-4E3A-8788-278FAAD24645}"/>
          </ac:picMkLst>
        </pc:picChg>
        <pc:picChg chg="add mod">
          <ac:chgData name="George" userId="22d0b802-afc6-4b8f-ba57-7a855d96927f" providerId="ADAL" clId="{B3A70AA2-4023-4D48-AB19-2B78D9776EC6}" dt="2020-03-01T22:05:01.368" v="2297" actId="1076"/>
          <ac:picMkLst>
            <pc:docMk/>
            <pc:sldMk cId="4202468813" sldId="291"/>
            <ac:picMk id="3" creationId="{2A667838-C19F-4223-BC36-B5B502EB9FE5}"/>
          </ac:picMkLst>
        </pc:picChg>
      </pc:sldChg>
      <pc:sldChg chg="addSp delSp modSp add">
        <pc:chgData name="George" userId="22d0b802-afc6-4b8f-ba57-7a855d96927f" providerId="ADAL" clId="{B3A70AA2-4023-4D48-AB19-2B78D9776EC6}" dt="2020-03-01T22:06:36.029" v="2346" actId="1076"/>
        <pc:sldMkLst>
          <pc:docMk/>
          <pc:sldMk cId="3247613436" sldId="292"/>
        </pc:sldMkLst>
        <pc:spChg chg="mod">
          <ac:chgData name="George" userId="22d0b802-afc6-4b8f-ba57-7a855d96927f" providerId="ADAL" clId="{B3A70AA2-4023-4D48-AB19-2B78D9776EC6}" dt="2020-03-01T22:06:24.025" v="2342" actId="20577"/>
          <ac:spMkLst>
            <pc:docMk/>
            <pc:sldMk cId="3247613436" sldId="292"/>
            <ac:spMk id="11" creationId="{00000000-0000-0000-0000-000000000000}"/>
          </ac:spMkLst>
        </pc:spChg>
        <pc:picChg chg="add mod">
          <ac:chgData name="George" userId="22d0b802-afc6-4b8f-ba57-7a855d96927f" providerId="ADAL" clId="{B3A70AA2-4023-4D48-AB19-2B78D9776EC6}" dt="2020-03-01T22:06:36.029" v="2346" actId="1076"/>
          <ac:picMkLst>
            <pc:docMk/>
            <pc:sldMk cId="3247613436" sldId="292"/>
            <ac:picMk id="2" creationId="{5FC14B16-FA2F-4164-A476-0DC66F7C83CC}"/>
          </ac:picMkLst>
        </pc:picChg>
        <pc:picChg chg="del">
          <ac:chgData name="George" userId="22d0b802-afc6-4b8f-ba57-7a855d96927f" providerId="ADAL" clId="{B3A70AA2-4023-4D48-AB19-2B78D9776EC6}" dt="2020-03-01T22:06:03.802" v="2321" actId="478"/>
          <ac:picMkLst>
            <pc:docMk/>
            <pc:sldMk cId="3247613436" sldId="292"/>
            <ac:picMk id="3" creationId="{2A667838-C19F-4223-BC36-B5B502EB9FE5}"/>
          </ac:picMkLst>
        </pc:picChg>
      </pc:sldChg>
      <pc:sldChg chg="addSp delSp modSp add">
        <pc:chgData name="George" userId="22d0b802-afc6-4b8f-ba57-7a855d96927f" providerId="ADAL" clId="{B3A70AA2-4023-4D48-AB19-2B78D9776EC6}" dt="2020-03-01T22:08:36.776" v="2400" actId="2085"/>
        <pc:sldMkLst>
          <pc:docMk/>
          <pc:sldMk cId="1933266887" sldId="293"/>
        </pc:sldMkLst>
        <pc:spChg chg="add mod">
          <ac:chgData name="George" userId="22d0b802-afc6-4b8f-ba57-7a855d96927f" providerId="ADAL" clId="{B3A70AA2-4023-4D48-AB19-2B78D9776EC6}" dt="2020-03-01T22:08:36.776" v="2400" actId="2085"/>
          <ac:spMkLst>
            <pc:docMk/>
            <pc:sldMk cId="1933266887" sldId="293"/>
            <ac:spMk id="4" creationId="{1239B575-AA23-4FF9-B92E-0B097C387DE0}"/>
          </ac:spMkLst>
        </pc:spChg>
        <pc:spChg chg="mod">
          <ac:chgData name="George" userId="22d0b802-afc6-4b8f-ba57-7a855d96927f" providerId="ADAL" clId="{B3A70AA2-4023-4D48-AB19-2B78D9776EC6}" dt="2020-03-01T22:07:14.476" v="2389" actId="20577"/>
          <ac:spMkLst>
            <pc:docMk/>
            <pc:sldMk cId="1933266887" sldId="293"/>
            <ac:spMk id="11" creationId="{00000000-0000-0000-0000-000000000000}"/>
          </ac:spMkLst>
        </pc:spChg>
        <pc:picChg chg="del">
          <ac:chgData name="George" userId="22d0b802-afc6-4b8f-ba57-7a855d96927f" providerId="ADAL" clId="{B3A70AA2-4023-4D48-AB19-2B78D9776EC6}" dt="2020-03-01T22:07:16.158" v="2390" actId="478"/>
          <ac:picMkLst>
            <pc:docMk/>
            <pc:sldMk cId="1933266887" sldId="293"/>
            <ac:picMk id="2" creationId="{5FC14B16-FA2F-4164-A476-0DC66F7C83CC}"/>
          </ac:picMkLst>
        </pc:picChg>
        <pc:picChg chg="add mod">
          <ac:chgData name="George" userId="22d0b802-afc6-4b8f-ba57-7a855d96927f" providerId="ADAL" clId="{B3A70AA2-4023-4D48-AB19-2B78D9776EC6}" dt="2020-03-01T22:08:03.493" v="2393" actId="1076"/>
          <ac:picMkLst>
            <pc:docMk/>
            <pc:sldMk cId="1933266887" sldId="293"/>
            <ac:picMk id="3" creationId="{F579A940-2D82-4A1D-9B78-8C4B1988F5B9}"/>
          </ac:picMkLst>
        </pc:picChg>
      </pc:sldChg>
      <pc:sldChg chg="add del">
        <pc:chgData name="George" userId="22d0b802-afc6-4b8f-ba57-7a855d96927f" providerId="ADAL" clId="{B3A70AA2-4023-4D48-AB19-2B78D9776EC6}" dt="2020-03-01T22:06:06.479" v="2323"/>
        <pc:sldMkLst>
          <pc:docMk/>
          <pc:sldMk cId="3923709761" sldId="293"/>
        </pc:sldMkLst>
      </pc:sldChg>
      <pc:sldChg chg="addSp delSp modSp add">
        <pc:chgData name="George" userId="22d0b802-afc6-4b8f-ba57-7a855d96927f" providerId="ADAL" clId="{B3A70AA2-4023-4D48-AB19-2B78D9776EC6}" dt="2020-03-01T22:10:46.755" v="2473" actId="1076"/>
        <pc:sldMkLst>
          <pc:docMk/>
          <pc:sldMk cId="3092447397" sldId="294"/>
        </pc:sldMkLst>
        <pc:spChg chg="add del mod ord">
          <ac:chgData name="George" userId="22d0b802-afc6-4b8f-ba57-7a855d96927f" providerId="ADAL" clId="{B3A70AA2-4023-4D48-AB19-2B78D9776EC6}" dt="2020-03-01T22:10:46.755" v="2473" actId="1076"/>
          <ac:spMkLst>
            <pc:docMk/>
            <pc:sldMk cId="3092447397" sldId="294"/>
            <ac:spMk id="4" creationId="{1239B575-AA23-4FF9-B92E-0B097C387DE0}"/>
          </ac:spMkLst>
        </pc:spChg>
        <pc:spChg chg="mod">
          <ac:chgData name="George" userId="22d0b802-afc6-4b8f-ba57-7a855d96927f" providerId="ADAL" clId="{B3A70AA2-4023-4D48-AB19-2B78D9776EC6}" dt="2020-03-01T22:09:52.185" v="2455" actId="20577"/>
          <ac:spMkLst>
            <pc:docMk/>
            <pc:sldMk cId="3092447397" sldId="294"/>
            <ac:spMk id="11" creationId="{00000000-0000-0000-0000-000000000000}"/>
          </ac:spMkLst>
        </pc:spChg>
        <pc:picChg chg="add mod">
          <ac:chgData name="George" userId="22d0b802-afc6-4b8f-ba57-7a855d96927f" providerId="ADAL" clId="{B3A70AA2-4023-4D48-AB19-2B78D9776EC6}" dt="2020-03-01T22:10:42.977" v="2472" actId="1076"/>
          <ac:picMkLst>
            <pc:docMk/>
            <pc:sldMk cId="3092447397" sldId="294"/>
            <ac:picMk id="2" creationId="{5469B419-A9B6-4549-9082-C259420F2F8D}"/>
          </ac:picMkLst>
        </pc:picChg>
        <pc:picChg chg="del">
          <ac:chgData name="George" userId="22d0b802-afc6-4b8f-ba57-7a855d96927f" providerId="ADAL" clId="{B3A70AA2-4023-4D48-AB19-2B78D9776EC6}" dt="2020-03-01T22:10:09.865" v="2456" actId="478"/>
          <ac:picMkLst>
            <pc:docMk/>
            <pc:sldMk cId="3092447397" sldId="294"/>
            <ac:picMk id="3" creationId="{F579A940-2D82-4A1D-9B78-8C4B1988F5B9}"/>
          </ac:picMkLst>
        </pc:picChg>
      </pc:sldChg>
      <pc:sldChg chg="addSp delSp modSp add">
        <pc:chgData name="George" userId="22d0b802-afc6-4b8f-ba57-7a855d96927f" providerId="ADAL" clId="{B3A70AA2-4023-4D48-AB19-2B78D9776EC6}" dt="2020-03-01T22:11:51.553" v="2481" actId="14100"/>
        <pc:sldMkLst>
          <pc:docMk/>
          <pc:sldMk cId="1105018277" sldId="295"/>
        </pc:sldMkLst>
        <pc:spChg chg="del">
          <ac:chgData name="George" userId="22d0b802-afc6-4b8f-ba57-7a855d96927f" providerId="ADAL" clId="{B3A70AA2-4023-4D48-AB19-2B78D9776EC6}" dt="2020-03-01T22:11:26.310" v="2475" actId="478"/>
          <ac:spMkLst>
            <pc:docMk/>
            <pc:sldMk cId="1105018277" sldId="295"/>
            <ac:spMk id="4" creationId="{1239B575-AA23-4FF9-B92E-0B097C387DE0}"/>
          </ac:spMkLst>
        </pc:spChg>
        <pc:picChg chg="del">
          <ac:chgData name="George" userId="22d0b802-afc6-4b8f-ba57-7a855d96927f" providerId="ADAL" clId="{B3A70AA2-4023-4D48-AB19-2B78D9776EC6}" dt="2020-03-01T22:11:27.155" v="2476" actId="478"/>
          <ac:picMkLst>
            <pc:docMk/>
            <pc:sldMk cId="1105018277" sldId="295"/>
            <ac:picMk id="2" creationId="{5469B419-A9B6-4549-9082-C259420F2F8D}"/>
          </ac:picMkLst>
        </pc:picChg>
        <pc:picChg chg="add mod">
          <ac:chgData name="George" userId="22d0b802-afc6-4b8f-ba57-7a855d96927f" providerId="ADAL" clId="{B3A70AA2-4023-4D48-AB19-2B78D9776EC6}" dt="2020-03-01T22:11:51.553" v="2481" actId="14100"/>
          <ac:picMkLst>
            <pc:docMk/>
            <pc:sldMk cId="1105018277" sldId="295"/>
            <ac:picMk id="3" creationId="{585B2EAE-3693-4CD0-A3DF-FA7B17CE8DF9}"/>
          </ac:picMkLst>
        </pc:picChg>
      </pc:sldChg>
      <pc:sldChg chg="addSp modSp add">
        <pc:chgData name="George" userId="22d0b802-afc6-4b8f-ba57-7a855d96927f" providerId="ADAL" clId="{B3A70AA2-4023-4D48-AB19-2B78D9776EC6}" dt="2020-03-01T22:15:56.142" v="2571" actId="1076"/>
        <pc:sldMkLst>
          <pc:docMk/>
          <pc:sldMk cId="2329897632" sldId="296"/>
        </pc:sldMkLst>
        <pc:spChg chg="add mod">
          <ac:chgData name="George" userId="22d0b802-afc6-4b8f-ba57-7a855d96927f" providerId="ADAL" clId="{B3A70AA2-4023-4D48-AB19-2B78D9776EC6}" dt="2020-03-01T22:15:50.436" v="2570" actId="1582"/>
          <ac:spMkLst>
            <pc:docMk/>
            <pc:sldMk cId="2329897632" sldId="296"/>
            <ac:spMk id="2" creationId="{59B4B759-A8CE-4471-9E45-5A87B63F16F3}"/>
          </ac:spMkLst>
        </pc:spChg>
        <pc:spChg chg="mod">
          <ac:chgData name="George" userId="22d0b802-afc6-4b8f-ba57-7a855d96927f" providerId="ADAL" clId="{B3A70AA2-4023-4D48-AB19-2B78D9776EC6}" dt="2020-03-01T22:15:06.487" v="2565" actId="20577"/>
          <ac:spMkLst>
            <pc:docMk/>
            <pc:sldMk cId="2329897632" sldId="296"/>
            <ac:spMk id="11" creationId="{00000000-0000-0000-0000-000000000000}"/>
          </ac:spMkLst>
        </pc:spChg>
        <pc:picChg chg="mod">
          <ac:chgData name="George" userId="22d0b802-afc6-4b8f-ba57-7a855d96927f" providerId="ADAL" clId="{B3A70AA2-4023-4D48-AB19-2B78D9776EC6}" dt="2020-03-01T22:15:56.142" v="2571" actId="1076"/>
          <ac:picMkLst>
            <pc:docMk/>
            <pc:sldMk cId="2329897632" sldId="296"/>
            <ac:picMk id="3" creationId="{585B2EAE-3693-4CD0-A3DF-FA7B17CE8DF9}"/>
          </ac:picMkLst>
        </pc:picChg>
      </pc:sldChg>
      <pc:sldChg chg="addSp delSp modSp add ord">
        <pc:chgData name="George" userId="22d0b802-afc6-4b8f-ba57-7a855d96927f" providerId="ADAL" clId="{B3A70AA2-4023-4D48-AB19-2B78D9776EC6}" dt="2020-03-01T22:18:29.556" v="2611"/>
        <pc:sldMkLst>
          <pc:docMk/>
          <pc:sldMk cId="419784785" sldId="297"/>
        </pc:sldMkLst>
        <pc:spChg chg="mod">
          <ac:chgData name="George" userId="22d0b802-afc6-4b8f-ba57-7a855d96927f" providerId="ADAL" clId="{B3A70AA2-4023-4D48-AB19-2B78D9776EC6}" dt="2020-03-01T22:17:56.040" v="2609" actId="20577"/>
          <ac:spMkLst>
            <pc:docMk/>
            <pc:sldMk cId="419784785" sldId="297"/>
            <ac:spMk id="11" creationId="{00000000-0000-0000-0000-000000000000}"/>
          </ac:spMkLst>
        </pc:spChg>
        <pc:picChg chg="del">
          <ac:chgData name="George" userId="22d0b802-afc6-4b8f-ba57-7a855d96927f" providerId="ADAL" clId="{B3A70AA2-4023-4D48-AB19-2B78D9776EC6}" dt="2020-03-01T22:17:19.788" v="2573" actId="478"/>
          <ac:picMkLst>
            <pc:docMk/>
            <pc:sldMk cId="419784785" sldId="297"/>
            <ac:picMk id="3" creationId="{585B2EAE-3693-4CD0-A3DF-FA7B17CE8DF9}"/>
          </ac:picMkLst>
        </pc:picChg>
        <pc:picChg chg="add mod ord">
          <ac:chgData name="George" userId="22d0b802-afc6-4b8f-ba57-7a855d96927f" providerId="ADAL" clId="{B3A70AA2-4023-4D48-AB19-2B78D9776EC6}" dt="2020-03-01T22:17:47.040" v="2580" actId="1076"/>
          <ac:picMkLst>
            <pc:docMk/>
            <pc:sldMk cId="419784785" sldId="297"/>
            <ac:picMk id="4" creationId="{11EC03D9-1AA8-4F21-A3D8-7CB33979509A}"/>
          </ac:picMkLst>
        </pc:picChg>
      </pc:sldChg>
      <pc:sldChg chg="addSp delSp modSp add">
        <pc:chgData name="George" userId="22d0b802-afc6-4b8f-ba57-7a855d96927f" providerId="ADAL" clId="{B3A70AA2-4023-4D48-AB19-2B78D9776EC6}" dt="2020-03-01T22:19:49.600" v="2646" actId="1076"/>
        <pc:sldMkLst>
          <pc:docMk/>
          <pc:sldMk cId="2590311963" sldId="298"/>
        </pc:sldMkLst>
        <pc:spChg chg="mod">
          <ac:chgData name="George" userId="22d0b802-afc6-4b8f-ba57-7a855d96927f" providerId="ADAL" clId="{B3A70AA2-4023-4D48-AB19-2B78D9776EC6}" dt="2020-03-01T22:19:16.313" v="2638" actId="20577"/>
          <ac:spMkLst>
            <pc:docMk/>
            <pc:sldMk cId="2590311963" sldId="298"/>
            <ac:spMk id="11" creationId="{00000000-0000-0000-0000-000000000000}"/>
          </ac:spMkLst>
        </pc:spChg>
        <pc:picChg chg="del">
          <ac:chgData name="George" userId="22d0b802-afc6-4b8f-ba57-7a855d96927f" providerId="ADAL" clId="{B3A70AA2-4023-4D48-AB19-2B78D9776EC6}" dt="2020-03-01T22:19:20.992" v="2639" actId="478"/>
          <ac:picMkLst>
            <pc:docMk/>
            <pc:sldMk cId="2590311963" sldId="298"/>
            <ac:picMk id="3" creationId="{585B2EAE-3693-4CD0-A3DF-FA7B17CE8DF9}"/>
          </ac:picMkLst>
        </pc:picChg>
        <pc:picChg chg="add mod ord">
          <ac:chgData name="George" userId="22d0b802-afc6-4b8f-ba57-7a855d96927f" providerId="ADAL" clId="{B3A70AA2-4023-4D48-AB19-2B78D9776EC6}" dt="2020-03-01T22:19:49.600" v="2646" actId="1076"/>
          <ac:picMkLst>
            <pc:docMk/>
            <pc:sldMk cId="2590311963" sldId="298"/>
            <ac:picMk id="4" creationId="{1D603DFD-EE9D-4090-98A4-A0F54FA4A468}"/>
          </ac:picMkLst>
        </pc:picChg>
      </pc:sldChg>
      <pc:sldChg chg="addSp delSp modSp add">
        <pc:chgData name="George" userId="22d0b802-afc6-4b8f-ba57-7a855d96927f" providerId="ADAL" clId="{B3A70AA2-4023-4D48-AB19-2B78D9776EC6}" dt="2020-03-01T22:21:24.004" v="2677" actId="1076"/>
        <pc:sldMkLst>
          <pc:docMk/>
          <pc:sldMk cId="3889475880" sldId="299"/>
        </pc:sldMkLst>
        <pc:spChg chg="del">
          <ac:chgData name="George" userId="22d0b802-afc6-4b8f-ba57-7a855d96927f" providerId="ADAL" clId="{B3A70AA2-4023-4D48-AB19-2B78D9776EC6}" dt="2020-03-01T22:20:48.531" v="2674" actId="478"/>
          <ac:spMkLst>
            <pc:docMk/>
            <pc:sldMk cId="3889475880" sldId="299"/>
            <ac:spMk id="2" creationId="{59B4B759-A8CE-4471-9E45-5A87B63F16F3}"/>
          </ac:spMkLst>
        </pc:spChg>
        <pc:spChg chg="mod">
          <ac:chgData name="George" userId="22d0b802-afc6-4b8f-ba57-7a855d96927f" providerId="ADAL" clId="{B3A70AA2-4023-4D48-AB19-2B78D9776EC6}" dt="2020-03-01T22:20:45.360" v="2672" actId="5793"/>
          <ac:spMkLst>
            <pc:docMk/>
            <pc:sldMk cId="3889475880" sldId="299"/>
            <ac:spMk id="11" creationId="{00000000-0000-0000-0000-000000000000}"/>
          </ac:spMkLst>
        </pc:spChg>
        <pc:picChg chg="add mod">
          <ac:chgData name="George" userId="22d0b802-afc6-4b8f-ba57-7a855d96927f" providerId="ADAL" clId="{B3A70AA2-4023-4D48-AB19-2B78D9776EC6}" dt="2020-03-01T22:21:24.004" v="2677" actId="1076"/>
          <ac:picMkLst>
            <pc:docMk/>
            <pc:sldMk cId="3889475880" sldId="299"/>
            <ac:picMk id="3" creationId="{64626103-F9C1-416F-9282-A8B5399303D1}"/>
          </ac:picMkLst>
        </pc:picChg>
        <pc:picChg chg="del">
          <ac:chgData name="George" userId="22d0b802-afc6-4b8f-ba57-7a855d96927f" providerId="ADAL" clId="{B3A70AA2-4023-4D48-AB19-2B78D9776EC6}" dt="2020-03-01T22:20:47.180" v="2673" actId="478"/>
          <ac:picMkLst>
            <pc:docMk/>
            <pc:sldMk cId="3889475880" sldId="299"/>
            <ac:picMk id="4" creationId="{1D603DFD-EE9D-4090-98A4-A0F54FA4A468}"/>
          </ac:picMkLst>
        </pc:picChg>
      </pc:sldChg>
      <pc:sldChg chg="addSp delSp modSp add ord">
        <pc:chgData name="George" userId="22d0b802-afc6-4b8f-ba57-7a855d96927f" providerId="ADAL" clId="{B3A70AA2-4023-4D48-AB19-2B78D9776EC6}" dt="2020-03-01T22:23:57.814" v="2773" actId="2711"/>
        <pc:sldMkLst>
          <pc:docMk/>
          <pc:sldMk cId="40152701" sldId="300"/>
        </pc:sldMkLst>
        <pc:spChg chg="del">
          <ac:chgData name="George" userId="22d0b802-afc6-4b8f-ba57-7a855d96927f" providerId="ADAL" clId="{B3A70AA2-4023-4D48-AB19-2B78D9776EC6}" dt="2020-03-01T22:22:52.989" v="2765" actId="478"/>
          <ac:spMkLst>
            <pc:docMk/>
            <pc:sldMk cId="40152701" sldId="300"/>
            <ac:spMk id="2" creationId="{59B4B759-A8CE-4471-9E45-5A87B63F16F3}"/>
          </ac:spMkLst>
        </pc:spChg>
        <pc:spChg chg="add mod">
          <ac:chgData name="George" userId="22d0b802-afc6-4b8f-ba57-7a855d96927f" providerId="ADAL" clId="{B3A70AA2-4023-4D48-AB19-2B78D9776EC6}" dt="2020-03-01T22:23:57.814" v="2773" actId="2711"/>
          <ac:spMkLst>
            <pc:docMk/>
            <pc:sldMk cId="40152701" sldId="300"/>
            <ac:spMk id="5" creationId="{DCC86AD1-A38E-4DF3-85C6-24528FF9A811}"/>
          </ac:spMkLst>
        </pc:spChg>
        <pc:spChg chg="mod">
          <ac:chgData name="George" userId="22d0b802-afc6-4b8f-ba57-7a855d96927f" providerId="ADAL" clId="{B3A70AA2-4023-4D48-AB19-2B78D9776EC6}" dt="2020-03-01T22:22:45.732" v="2763" actId="20577"/>
          <ac:spMkLst>
            <pc:docMk/>
            <pc:sldMk cId="40152701" sldId="300"/>
            <ac:spMk id="11" creationId="{00000000-0000-0000-0000-000000000000}"/>
          </ac:spMkLst>
        </pc:spChg>
        <pc:picChg chg="add mod">
          <ac:chgData name="George" userId="22d0b802-afc6-4b8f-ba57-7a855d96927f" providerId="ADAL" clId="{B3A70AA2-4023-4D48-AB19-2B78D9776EC6}" dt="2020-03-01T22:23:40.944" v="2768" actId="1076"/>
          <ac:picMkLst>
            <pc:docMk/>
            <pc:sldMk cId="40152701" sldId="300"/>
            <ac:picMk id="3" creationId="{B4555CDB-7BFA-4FE2-B88C-8B7F0459F6C2}"/>
          </ac:picMkLst>
        </pc:picChg>
        <pc:picChg chg="del">
          <ac:chgData name="George" userId="22d0b802-afc6-4b8f-ba57-7a855d96927f" providerId="ADAL" clId="{B3A70AA2-4023-4D48-AB19-2B78D9776EC6}" dt="2020-03-01T22:22:51.357" v="2764" actId="478"/>
          <ac:picMkLst>
            <pc:docMk/>
            <pc:sldMk cId="40152701" sldId="300"/>
            <ac:picMk id="4" creationId="{1D603DFD-EE9D-4090-98A4-A0F54FA4A468}"/>
          </ac:picMkLst>
        </pc:picChg>
      </pc:sldChg>
      <pc:sldChg chg="addSp delSp modSp add del ord">
        <pc:chgData name="George" userId="22d0b802-afc6-4b8f-ba57-7a855d96927f" providerId="ADAL" clId="{B3A70AA2-4023-4D48-AB19-2B78D9776EC6}" dt="2020-03-01T22:46:31.333" v="3202" actId="47"/>
        <pc:sldMkLst>
          <pc:docMk/>
          <pc:sldMk cId="3000552829" sldId="301"/>
        </pc:sldMkLst>
        <pc:spChg chg="add del mod">
          <ac:chgData name="George" userId="22d0b802-afc6-4b8f-ba57-7a855d96927f" providerId="ADAL" clId="{B3A70AA2-4023-4D48-AB19-2B78D9776EC6}" dt="2020-03-01T22:46:24.726" v="3200" actId="21"/>
          <ac:spMkLst>
            <pc:docMk/>
            <pc:sldMk cId="3000552829" sldId="301"/>
            <ac:spMk id="5" creationId="{62029EE1-44C2-478A-8E13-CC950BDE4EF9}"/>
          </ac:spMkLst>
        </pc:spChg>
      </pc:sldChg>
      <pc:sldChg chg="delSp add del">
        <pc:chgData name="George" userId="22d0b802-afc6-4b8f-ba57-7a855d96927f" providerId="ADAL" clId="{B3A70AA2-4023-4D48-AB19-2B78D9776EC6}" dt="2020-03-01T22:25:36.867" v="2782" actId="47"/>
        <pc:sldMkLst>
          <pc:docMk/>
          <pc:sldMk cId="84952971" sldId="302"/>
        </pc:sldMkLst>
        <pc:picChg chg="del">
          <ac:chgData name="George" userId="22d0b802-afc6-4b8f-ba57-7a855d96927f" providerId="ADAL" clId="{B3A70AA2-4023-4D48-AB19-2B78D9776EC6}" dt="2020-03-01T22:25:33.324" v="2780" actId="478"/>
          <ac:picMkLst>
            <pc:docMk/>
            <pc:sldMk cId="84952971" sldId="302"/>
            <ac:picMk id="2" creationId="{D236C747-504E-40B6-859F-58C21655FAF7}"/>
          </ac:picMkLst>
        </pc:picChg>
      </pc:sldChg>
      <pc:sldChg chg="addSp delSp modSp add">
        <pc:chgData name="George" userId="22d0b802-afc6-4b8f-ba57-7a855d96927f" providerId="ADAL" clId="{B3A70AA2-4023-4D48-AB19-2B78D9776EC6}" dt="2020-03-01T22:25:54.777" v="2807" actId="20577"/>
        <pc:sldMkLst>
          <pc:docMk/>
          <pc:sldMk cId="2555316479" sldId="303"/>
        </pc:sldMkLst>
        <pc:spChg chg="mod">
          <ac:chgData name="George" userId="22d0b802-afc6-4b8f-ba57-7a855d96927f" providerId="ADAL" clId="{B3A70AA2-4023-4D48-AB19-2B78D9776EC6}" dt="2020-03-01T22:25:54.777" v="2807" actId="20577"/>
          <ac:spMkLst>
            <pc:docMk/>
            <pc:sldMk cId="2555316479" sldId="303"/>
            <ac:spMk id="11" creationId="{00000000-0000-0000-0000-000000000000}"/>
          </ac:spMkLst>
        </pc:spChg>
        <pc:picChg chg="del">
          <ac:chgData name="George" userId="22d0b802-afc6-4b8f-ba57-7a855d96927f" providerId="ADAL" clId="{B3A70AA2-4023-4D48-AB19-2B78D9776EC6}" dt="2020-03-01T22:25:44.962" v="2783" actId="478"/>
          <ac:picMkLst>
            <pc:docMk/>
            <pc:sldMk cId="2555316479" sldId="303"/>
            <ac:picMk id="2" creationId="{D236C747-504E-40B6-859F-58C21655FAF7}"/>
          </ac:picMkLst>
        </pc:picChg>
        <pc:picChg chg="add mod">
          <ac:chgData name="George" userId="22d0b802-afc6-4b8f-ba57-7a855d96927f" providerId="ADAL" clId="{B3A70AA2-4023-4D48-AB19-2B78D9776EC6}" dt="2020-03-01T22:25:47.696" v="2785" actId="1076"/>
          <ac:picMkLst>
            <pc:docMk/>
            <pc:sldMk cId="2555316479" sldId="303"/>
            <ac:picMk id="3" creationId="{EE9AA114-142E-4FC4-BD3D-2FEA199A837F}"/>
          </ac:picMkLst>
        </pc:picChg>
      </pc:sldChg>
      <pc:sldChg chg="addSp delSp modSp add">
        <pc:chgData name="George" userId="22d0b802-afc6-4b8f-ba57-7a855d96927f" providerId="ADAL" clId="{B3A70AA2-4023-4D48-AB19-2B78D9776EC6}" dt="2020-03-01T22:34:22.409" v="2898" actId="1076"/>
        <pc:sldMkLst>
          <pc:docMk/>
          <pc:sldMk cId="2019750624" sldId="304"/>
        </pc:sldMkLst>
        <pc:spChg chg="add mod">
          <ac:chgData name="George" userId="22d0b802-afc6-4b8f-ba57-7a855d96927f" providerId="ADAL" clId="{B3A70AA2-4023-4D48-AB19-2B78D9776EC6}" dt="2020-03-01T22:34:22.409" v="2898" actId="1076"/>
          <ac:spMkLst>
            <pc:docMk/>
            <pc:sldMk cId="2019750624" sldId="304"/>
            <ac:spMk id="2" creationId="{E34CDCB0-49CD-4DDE-B35D-48F16EDF331B}"/>
          </ac:spMkLst>
        </pc:spChg>
        <pc:spChg chg="mod">
          <ac:chgData name="George" userId="22d0b802-afc6-4b8f-ba57-7a855d96927f" providerId="ADAL" clId="{B3A70AA2-4023-4D48-AB19-2B78D9776EC6}" dt="2020-03-01T22:34:18.110" v="2896" actId="403"/>
          <ac:spMkLst>
            <pc:docMk/>
            <pc:sldMk cId="2019750624" sldId="304"/>
            <ac:spMk id="4" creationId="{5A4F6C64-3E8D-4255-95B8-CF64265213DA}"/>
          </ac:spMkLst>
        </pc:spChg>
        <pc:spChg chg="del">
          <ac:chgData name="George" userId="22d0b802-afc6-4b8f-ba57-7a855d96927f" providerId="ADAL" clId="{B3A70AA2-4023-4D48-AB19-2B78D9776EC6}" dt="2020-03-01T22:27:24.686" v="2809" actId="478"/>
          <ac:spMkLst>
            <pc:docMk/>
            <pc:sldMk cId="2019750624" sldId="304"/>
            <ac:spMk id="11" creationId="{00000000-0000-0000-0000-000000000000}"/>
          </ac:spMkLst>
        </pc:spChg>
      </pc:sldChg>
      <pc:sldChg chg="add">
        <pc:chgData name="George" userId="22d0b802-afc6-4b8f-ba57-7a855d96927f" providerId="ADAL" clId="{B3A70AA2-4023-4D48-AB19-2B78D9776EC6}" dt="2020-03-01T22:38:48.943" v="3075"/>
        <pc:sldMkLst>
          <pc:docMk/>
          <pc:sldMk cId="2191243340" sldId="305"/>
        </pc:sldMkLst>
      </pc:sldChg>
      <pc:sldChg chg="modSp add">
        <pc:chgData name="George" userId="22d0b802-afc6-4b8f-ba57-7a855d96927f" providerId="ADAL" clId="{B3A70AA2-4023-4D48-AB19-2B78D9776EC6}" dt="2020-03-01T22:38:56.028" v="3087" actId="20577"/>
        <pc:sldMkLst>
          <pc:docMk/>
          <pc:sldMk cId="2952985971" sldId="306"/>
        </pc:sldMkLst>
        <pc:spChg chg="mod">
          <ac:chgData name="George" userId="22d0b802-afc6-4b8f-ba57-7a855d96927f" providerId="ADAL" clId="{B3A70AA2-4023-4D48-AB19-2B78D9776EC6}" dt="2020-03-01T22:38:56.028" v="3087" actId="20577"/>
          <ac:spMkLst>
            <pc:docMk/>
            <pc:sldMk cId="2952985971" sldId="306"/>
            <ac:spMk id="5" creationId="{00000000-0000-0000-0000-000000000000}"/>
          </ac:spMkLst>
        </pc:spChg>
      </pc:sldChg>
      <pc:sldChg chg="addSp modSp add">
        <pc:chgData name="George" userId="22d0b802-afc6-4b8f-ba57-7a855d96927f" providerId="ADAL" clId="{B3A70AA2-4023-4D48-AB19-2B78D9776EC6}" dt="2020-03-01T22:44:17.080" v="3145" actId="14100"/>
        <pc:sldMkLst>
          <pc:docMk/>
          <pc:sldMk cId="4257747664" sldId="307"/>
        </pc:sldMkLst>
        <pc:spChg chg="mod">
          <ac:chgData name="George" userId="22d0b802-afc6-4b8f-ba57-7a855d96927f" providerId="ADAL" clId="{B3A70AA2-4023-4D48-AB19-2B78D9776EC6}" dt="2020-03-01T22:39:25.845" v="3141" actId="20577"/>
          <ac:spMkLst>
            <pc:docMk/>
            <pc:sldMk cId="4257747664" sldId="307"/>
            <ac:spMk id="4" creationId="{5A4F6C64-3E8D-4255-95B8-CF64265213DA}"/>
          </ac:spMkLst>
        </pc:spChg>
        <pc:spChg chg="mod">
          <ac:chgData name="George" userId="22d0b802-afc6-4b8f-ba57-7a855d96927f" providerId="ADAL" clId="{B3A70AA2-4023-4D48-AB19-2B78D9776EC6}" dt="2020-03-01T22:39:09.650" v="3106" actId="20577"/>
          <ac:spMkLst>
            <pc:docMk/>
            <pc:sldMk cId="4257747664" sldId="307"/>
            <ac:spMk id="11" creationId="{00000000-0000-0000-0000-000000000000}"/>
          </ac:spMkLst>
        </pc:spChg>
        <pc:picChg chg="add mod">
          <ac:chgData name="George" userId="22d0b802-afc6-4b8f-ba57-7a855d96927f" providerId="ADAL" clId="{B3A70AA2-4023-4D48-AB19-2B78D9776EC6}" dt="2020-03-01T22:44:17.080" v="3145" actId="14100"/>
          <ac:picMkLst>
            <pc:docMk/>
            <pc:sldMk cId="4257747664" sldId="307"/>
            <ac:picMk id="16386" creationId="{3226AAFA-6ADC-4BE0-80EF-A7E2073B146D}"/>
          </ac:picMkLst>
        </pc:picChg>
      </pc:sldChg>
      <pc:sldChg chg="addSp delSp modSp add">
        <pc:chgData name="George" userId="22d0b802-afc6-4b8f-ba57-7a855d96927f" providerId="ADAL" clId="{B3A70AA2-4023-4D48-AB19-2B78D9776EC6}" dt="2020-03-01T22:47:59.701" v="3269" actId="14100"/>
        <pc:sldMkLst>
          <pc:docMk/>
          <pc:sldMk cId="492951436" sldId="308"/>
        </pc:sldMkLst>
        <pc:spChg chg="mod">
          <ac:chgData name="George" userId="22d0b802-afc6-4b8f-ba57-7a855d96927f" providerId="ADAL" clId="{B3A70AA2-4023-4D48-AB19-2B78D9776EC6}" dt="2020-03-01T22:44:48.261" v="3179" actId="20577"/>
          <ac:spMkLst>
            <pc:docMk/>
            <pc:sldMk cId="492951436" sldId="308"/>
            <ac:spMk id="4" creationId="{5A4F6C64-3E8D-4255-95B8-CF64265213DA}"/>
          </ac:spMkLst>
        </pc:spChg>
        <pc:spChg chg="add mod">
          <ac:chgData name="George" userId="22d0b802-afc6-4b8f-ba57-7a855d96927f" providerId="ADAL" clId="{B3A70AA2-4023-4D48-AB19-2B78D9776EC6}" dt="2020-03-01T22:47:59.701" v="3269" actId="14100"/>
          <ac:spMkLst>
            <pc:docMk/>
            <pc:sldMk cId="492951436" sldId="308"/>
            <ac:spMk id="6" creationId="{C9611082-7090-4C0C-AC11-420AC42FDC9A}"/>
          </ac:spMkLst>
        </pc:spChg>
        <pc:picChg chg="del">
          <ac:chgData name="George" userId="22d0b802-afc6-4b8f-ba57-7a855d96927f" providerId="ADAL" clId="{B3A70AA2-4023-4D48-AB19-2B78D9776EC6}" dt="2020-03-01T22:44:50.189" v="3180" actId="478"/>
          <ac:picMkLst>
            <pc:docMk/>
            <pc:sldMk cId="492951436" sldId="308"/>
            <ac:picMk id="16386" creationId="{3226AAFA-6ADC-4BE0-80EF-A7E2073B146D}"/>
          </ac:picMkLst>
        </pc:picChg>
      </pc:sldChg>
      <pc:sldChg chg="modSp add">
        <pc:chgData name="George" userId="22d0b802-afc6-4b8f-ba57-7a855d96927f" providerId="ADAL" clId="{B3A70AA2-4023-4D48-AB19-2B78D9776EC6}" dt="2020-03-01T22:47:50.764" v="3265" actId="1076"/>
        <pc:sldMkLst>
          <pc:docMk/>
          <pc:sldMk cId="2125016690" sldId="309"/>
        </pc:sldMkLst>
        <pc:spChg chg="mod">
          <ac:chgData name="George" userId="22d0b802-afc6-4b8f-ba57-7a855d96927f" providerId="ADAL" clId="{B3A70AA2-4023-4D48-AB19-2B78D9776EC6}" dt="2020-03-01T22:47:32.329" v="3259" actId="2711"/>
          <ac:spMkLst>
            <pc:docMk/>
            <pc:sldMk cId="2125016690" sldId="309"/>
            <ac:spMk id="4" creationId="{5A4F6C64-3E8D-4255-95B8-CF64265213DA}"/>
          </ac:spMkLst>
        </pc:spChg>
        <pc:spChg chg="mod">
          <ac:chgData name="George" userId="22d0b802-afc6-4b8f-ba57-7a855d96927f" providerId="ADAL" clId="{B3A70AA2-4023-4D48-AB19-2B78D9776EC6}" dt="2020-03-01T22:47:50.764" v="3265" actId="1076"/>
          <ac:spMkLst>
            <pc:docMk/>
            <pc:sldMk cId="2125016690" sldId="309"/>
            <ac:spMk id="6" creationId="{C9611082-7090-4C0C-AC11-420AC42FDC9A}"/>
          </ac:spMkLst>
        </pc:spChg>
      </pc:sldChg>
      <pc:sldChg chg="delSp modSp add">
        <pc:chgData name="George" userId="22d0b802-afc6-4b8f-ba57-7a855d96927f" providerId="ADAL" clId="{B3A70AA2-4023-4D48-AB19-2B78D9776EC6}" dt="2020-03-01T22:48:42.269" v="3295" actId="478"/>
        <pc:sldMkLst>
          <pc:docMk/>
          <pc:sldMk cId="3261617761" sldId="310"/>
        </pc:sldMkLst>
        <pc:spChg chg="del">
          <ac:chgData name="George" userId="22d0b802-afc6-4b8f-ba57-7a855d96927f" providerId="ADAL" clId="{B3A70AA2-4023-4D48-AB19-2B78D9776EC6}" dt="2020-03-01T22:48:42.269" v="3295" actId="478"/>
          <ac:spMkLst>
            <pc:docMk/>
            <pc:sldMk cId="3261617761" sldId="310"/>
            <ac:spMk id="4" creationId="{5A4F6C64-3E8D-4255-95B8-CF64265213DA}"/>
          </ac:spMkLst>
        </pc:spChg>
        <pc:spChg chg="mod">
          <ac:chgData name="George" userId="22d0b802-afc6-4b8f-ba57-7a855d96927f" providerId="ADAL" clId="{B3A70AA2-4023-4D48-AB19-2B78D9776EC6}" dt="2020-03-01T22:48:39.553" v="3294" actId="20577"/>
          <ac:spMkLst>
            <pc:docMk/>
            <pc:sldMk cId="3261617761" sldId="310"/>
            <ac:spMk id="1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469429-6ED5-4301-866D-519E2D1EB5BF}" type="datetimeFigureOut">
              <a:rPr lang="en-US" smtClean="0"/>
              <a:t>5/5/2021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B66621-ADCC-4EF8-8003-B9D3E881DCD2}" type="slidenum">
              <a:rPr lang="en-US" smtClean="0"/>
              <a:t>‹#›</a:t>
            </a:fld>
            <a:endParaRPr lang="en-US"/>
          </a:p>
        </p:txBody>
      </p:sp>
    </p:spTree>
    <p:extLst>
      <p:ext uri="{BB962C8B-B14F-4D97-AF65-F5344CB8AC3E}">
        <p14:creationId xmlns:p14="http://schemas.microsoft.com/office/powerpoint/2010/main" val="3924534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everyone to the presentation, I am looking forward to it. </a:t>
            </a:r>
          </a:p>
        </p:txBody>
      </p:sp>
      <p:sp>
        <p:nvSpPr>
          <p:cNvPr id="4" name="Slide Number Placeholder 3"/>
          <p:cNvSpPr>
            <a:spLocks noGrp="1"/>
          </p:cNvSpPr>
          <p:nvPr>
            <p:ph type="sldNum" sz="quarter" idx="5"/>
          </p:nvPr>
        </p:nvSpPr>
        <p:spPr/>
        <p:txBody>
          <a:bodyPr/>
          <a:lstStyle/>
          <a:p>
            <a:fld id="{3BB66621-ADCC-4EF8-8003-B9D3E881DCD2}" type="slidenum">
              <a:rPr lang="en-US" smtClean="0"/>
              <a:t>1</a:t>
            </a:fld>
            <a:endParaRPr lang="en-US"/>
          </a:p>
        </p:txBody>
      </p:sp>
    </p:spTree>
    <p:extLst>
      <p:ext uri="{BB962C8B-B14F-4D97-AF65-F5344CB8AC3E}">
        <p14:creationId xmlns:p14="http://schemas.microsoft.com/office/powerpoint/2010/main" val="23165075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first let’s start with R, and yes its full name is the R Project for Statistical Computing. </a:t>
            </a:r>
          </a:p>
        </p:txBody>
      </p:sp>
      <p:sp>
        <p:nvSpPr>
          <p:cNvPr id="4" name="Slide Number Placeholder 3"/>
          <p:cNvSpPr>
            <a:spLocks noGrp="1"/>
          </p:cNvSpPr>
          <p:nvPr>
            <p:ph type="sldNum" sz="quarter" idx="5"/>
          </p:nvPr>
        </p:nvSpPr>
        <p:spPr/>
        <p:txBody>
          <a:bodyPr/>
          <a:lstStyle/>
          <a:p>
            <a:fld id="{3BB66621-ADCC-4EF8-8003-B9D3E881DCD2}" type="slidenum">
              <a:rPr lang="en-US" smtClean="0"/>
              <a:t>10</a:t>
            </a:fld>
            <a:endParaRPr lang="en-US"/>
          </a:p>
        </p:txBody>
      </p:sp>
    </p:spTree>
    <p:extLst>
      <p:ext uri="{BB962C8B-B14F-4D97-AF65-F5344CB8AC3E}">
        <p14:creationId xmlns:p14="http://schemas.microsoft.com/office/powerpoint/2010/main" val="23081896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R was really built by statisticians, for statisticians. </a:t>
            </a:r>
          </a:p>
          <a:p>
            <a:r>
              <a:rPr lang="en-US" dirty="0"/>
              <a:t>Add a slide here who uses it and so forth. </a:t>
            </a:r>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11</a:t>
            </a:fld>
            <a:endParaRPr lang="en-US"/>
          </a:p>
        </p:txBody>
      </p:sp>
    </p:spTree>
    <p:extLst>
      <p:ext uri="{BB962C8B-B14F-4D97-AF65-F5344CB8AC3E}">
        <p14:creationId xmlns:p14="http://schemas.microsoft.com/office/powerpoint/2010/main" val="6813821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like I mentioned when something is open source that means anyone is welcome to build on the code base however they like. RStudio is a very popular integrated development environment which is used to interact with the code base. </a:t>
            </a:r>
          </a:p>
          <a:p>
            <a:endParaRPr lang="en-US" dirty="0"/>
          </a:p>
          <a:p>
            <a:r>
              <a:rPr lang="en-US" dirty="0"/>
              <a:t>In Excel we are used to the code base and interface all being wrapped up in one package so this is something that could take some getting used to for you. </a:t>
            </a:r>
          </a:p>
          <a:p>
            <a:endParaRPr lang="en-US" dirty="0"/>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12</a:t>
            </a:fld>
            <a:endParaRPr lang="en-US"/>
          </a:p>
        </p:txBody>
      </p:sp>
    </p:spTree>
    <p:extLst>
      <p:ext uri="{BB962C8B-B14F-4D97-AF65-F5344CB8AC3E}">
        <p14:creationId xmlns:p14="http://schemas.microsoft.com/office/powerpoint/2010/main" val="42307996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now it’s time for a demo. I want this meetup to be as interactive as possible. You will see in the repo there is a button that says Run in </a:t>
            </a:r>
            <a:r>
              <a:rPr lang="en-US" dirty="0" err="1"/>
              <a:t>Rstudio</a:t>
            </a:r>
            <a:r>
              <a:rPr lang="en-US" dirty="0"/>
              <a:t>. This is going to launch </a:t>
            </a:r>
            <a:r>
              <a:rPr lang="en-US" dirty="0" err="1"/>
              <a:t>Rstudio</a:t>
            </a:r>
            <a:r>
              <a:rPr lang="en-US" dirty="0"/>
              <a:t> right in your browser window. And when you get there you are going to see these four screens. </a:t>
            </a:r>
          </a:p>
          <a:p>
            <a:endParaRPr lang="en-US" dirty="0"/>
          </a:p>
          <a:p>
            <a:r>
              <a:rPr lang="en-US" dirty="0"/>
              <a:t>So what I want to do now is just show you what </a:t>
            </a:r>
            <a:r>
              <a:rPr lang="en-US" dirty="0" err="1"/>
              <a:t>Rstudio</a:t>
            </a:r>
            <a:r>
              <a:rPr lang="en-US" dirty="0"/>
              <a:t> looks like. We aren’t going to get too into depth about all the object types and so forth, just a little tour here. </a:t>
            </a:r>
          </a:p>
        </p:txBody>
      </p:sp>
      <p:sp>
        <p:nvSpPr>
          <p:cNvPr id="4" name="Slide Number Placeholder 3"/>
          <p:cNvSpPr>
            <a:spLocks noGrp="1"/>
          </p:cNvSpPr>
          <p:nvPr>
            <p:ph type="sldNum" sz="quarter" idx="5"/>
          </p:nvPr>
        </p:nvSpPr>
        <p:spPr/>
        <p:txBody>
          <a:bodyPr/>
          <a:lstStyle/>
          <a:p>
            <a:fld id="{3BB66621-ADCC-4EF8-8003-B9D3E881DCD2}" type="slidenum">
              <a:rPr lang="en-US" smtClean="0"/>
              <a:t>13</a:t>
            </a:fld>
            <a:endParaRPr lang="en-US"/>
          </a:p>
        </p:txBody>
      </p:sp>
    </p:spTree>
    <p:extLst>
      <p:ext uri="{BB962C8B-B14F-4D97-AF65-F5344CB8AC3E}">
        <p14:creationId xmlns:p14="http://schemas.microsoft.com/office/powerpoint/2010/main" val="5689022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another thing unique to open source programs is this idea of packages. You can kind of think of this as like add-ins for Excel – the analogy I like to use is as apps on a phone. </a:t>
            </a:r>
          </a:p>
        </p:txBody>
      </p:sp>
      <p:sp>
        <p:nvSpPr>
          <p:cNvPr id="4" name="Slide Number Placeholder 3"/>
          <p:cNvSpPr>
            <a:spLocks noGrp="1"/>
          </p:cNvSpPr>
          <p:nvPr>
            <p:ph type="sldNum" sz="quarter" idx="5"/>
          </p:nvPr>
        </p:nvSpPr>
        <p:spPr/>
        <p:txBody>
          <a:bodyPr/>
          <a:lstStyle/>
          <a:p>
            <a:fld id="{3BB66621-ADCC-4EF8-8003-B9D3E881DCD2}" type="slidenum">
              <a:rPr lang="en-US" smtClean="0"/>
              <a:t>14</a:t>
            </a:fld>
            <a:endParaRPr lang="en-US"/>
          </a:p>
        </p:txBody>
      </p:sp>
    </p:spTree>
    <p:extLst>
      <p:ext uri="{BB962C8B-B14F-4D97-AF65-F5344CB8AC3E}">
        <p14:creationId xmlns:p14="http://schemas.microsoft.com/office/powerpoint/2010/main" val="40934644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what we are going to do here is go back to your session or open a new one. Go to the </a:t>
            </a:r>
            <a:r>
              <a:rPr lang="en-US" dirty="0" err="1"/>
              <a:t>diamonds.r</a:t>
            </a:r>
            <a:r>
              <a:rPr lang="en-US" dirty="0"/>
              <a:t> dataset. And let’s actually conduct the analysis that was hinted at earlier. </a:t>
            </a:r>
          </a:p>
        </p:txBody>
      </p:sp>
      <p:sp>
        <p:nvSpPr>
          <p:cNvPr id="4" name="Slide Number Placeholder 3"/>
          <p:cNvSpPr>
            <a:spLocks noGrp="1"/>
          </p:cNvSpPr>
          <p:nvPr>
            <p:ph type="sldNum" sz="quarter" idx="5"/>
          </p:nvPr>
        </p:nvSpPr>
        <p:spPr/>
        <p:txBody>
          <a:bodyPr/>
          <a:lstStyle/>
          <a:p>
            <a:fld id="{3BB66621-ADCC-4EF8-8003-B9D3E881DCD2}" type="slidenum">
              <a:rPr lang="en-US" smtClean="0"/>
              <a:t>15</a:t>
            </a:fld>
            <a:endParaRPr lang="en-US"/>
          </a:p>
        </p:txBody>
      </p:sp>
    </p:spTree>
    <p:extLst>
      <p:ext uri="{BB962C8B-B14F-4D97-AF65-F5344CB8AC3E}">
        <p14:creationId xmlns:p14="http://schemas.microsoft.com/office/powerpoint/2010/main" val="8862861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so far about using R? </a:t>
            </a:r>
          </a:p>
          <a:p>
            <a:r>
              <a:rPr lang="en-US" dirty="0"/>
              <a:t>Again I just want to show you how easy it is to get up and running there as an Excel user and what to expect when working with open source programs. </a:t>
            </a:r>
          </a:p>
          <a:p>
            <a:endParaRPr lang="en-US" dirty="0"/>
          </a:p>
          <a:p>
            <a:r>
              <a:rPr lang="en-US" dirty="0"/>
              <a:t>Now I guess one of the questions I might have in your shoes is what’s the big deal, we can do the same kind of stuff with Power Query. So I want to acknowledge that. </a:t>
            </a:r>
          </a:p>
        </p:txBody>
      </p:sp>
      <p:sp>
        <p:nvSpPr>
          <p:cNvPr id="4" name="Slide Number Placeholder 3"/>
          <p:cNvSpPr>
            <a:spLocks noGrp="1"/>
          </p:cNvSpPr>
          <p:nvPr>
            <p:ph type="sldNum" sz="quarter" idx="5"/>
          </p:nvPr>
        </p:nvSpPr>
        <p:spPr/>
        <p:txBody>
          <a:bodyPr/>
          <a:lstStyle/>
          <a:p>
            <a:fld id="{3BB66621-ADCC-4EF8-8003-B9D3E881DCD2}" type="slidenum">
              <a:rPr lang="en-US" smtClean="0"/>
              <a:t>16</a:t>
            </a:fld>
            <a:endParaRPr lang="en-US"/>
          </a:p>
        </p:txBody>
      </p:sp>
    </p:spTree>
    <p:extLst>
      <p:ext uri="{BB962C8B-B14F-4D97-AF65-F5344CB8AC3E}">
        <p14:creationId xmlns:p14="http://schemas.microsoft.com/office/powerpoint/2010/main" val="20417025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Well this is the name of the section just because I couldn’t think of anything else that started with a P…. </a:t>
            </a:r>
          </a:p>
          <a:p>
            <a:endParaRPr lang="en-US" dirty="0"/>
          </a:p>
          <a:p>
            <a:r>
              <a:rPr lang="en-US" dirty="0"/>
              <a:t>Anyway let’s situate Python here for a sec. If you are wondering about the difference between R and Python – like I mentioned earlier R is best known for its statistical capabilities, it was born and raised to be a statistical language.</a:t>
            </a:r>
          </a:p>
          <a:p>
            <a:r>
              <a:rPr lang="en-US" dirty="0"/>
              <a:t>On the other hand Python was built primarily as a computer scripting language, sort of like VBA. So they were built for somewhat different needs which means they both have their strengths and weaknesses. For example, Python does not include a built-in data structure for a tabular data source, so we’ll need to rely on open source packages to implement it. </a:t>
            </a:r>
          </a:p>
        </p:txBody>
      </p:sp>
      <p:sp>
        <p:nvSpPr>
          <p:cNvPr id="4" name="Slide Number Placeholder 3"/>
          <p:cNvSpPr>
            <a:spLocks noGrp="1"/>
          </p:cNvSpPr>
          <p:nvPr>
            <p:ph type="sldNum" sz="quarter" idx="5"/>
          </p:nvPr>
        </p:nvSpPr>
        <p:spPr/>
        <p:txBody>
          <a:bodyPr/>
          <a:lstStyle/>
          <a:p>
            <a:fld id="{3BB66621-ADCC-4EF8-8003-B9D3E881DCD2}" type="slidenum">
              <a:rPr lang="en-US" smtClean="0"/>
              <a:t>17</a:t>
            </a:fld>
            <a:endParaRPr lang="en-US"/>
          </a:p>
        </p:txBody>
      </p:sp>
    </p:spTree>
    <p:extLst>
      <p:ext uri="{BB962C8B-B14F-4D97-AF65-F5344CB8AC3E}">
        <p14:creationId xmlns:p14="http://schemas.microsoft.com/office/powerpoint/2010/main" val="4170898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now remember that being open source means anyone is free to repackage and redistribute code. In the case of Python the official source code lives with the Python foundation and can be found there. It’s more common however to download from the Anaconda _distribution_ of that code. One of the reasons why is Anaconda comes with some goodies that don’t come with the raw </a:t>
            </a:r>
            <a:r>
              <a:rPr lang="en-US" dirty="0" err="1"/>
              <a:t>Pyhon</a:t>
            </a:r>
            <a:r>
              <a:rPr lang="en-US" dirty="0"/>
              <a:t> installation. One of those is the Jupyter notebook, which is a browser-based app we’ll be using to work with Python. </a:t>
            </a:r>
          </a:p>
        </p:txBody>
      </p:sp>
      <p:sp>
        <p:nvSpPr>
          <p:cNvPr id="4" name="Slide Number Placeholder 3"/>
          <p:cNvSpPr>
            <a:spLocks noGrp="1"/>
          </p:cNvSpPr>
          <p:nvPr>
            <p:ph type="sldNum" sz="quarter" idx="5"/>
          </p:nvPr>
        </p:nvSpPr>
        <p:spPr/>
        <p:txBody>
          <a:bodyPr/>
          <a:lstStyle/>
          <a:p>
            <a:fld id="{3BB66621-ADCC-4EF8-8003-B9D3E881DCD2}" type="slidenum">
              <a:rPr lang="en-US" smtClean="0"/>
              <a:t>18</a:t>
            </a:fld>
            <a:endParaRPr lang="en-US"/>
          </a:p>
        </p:txBody>
      </p:sp>
    </p:spTree>
    <p:extLst>
      <p:ext uri="{BB962C8B-B14F-4D97-AF65-F5344CB8AC3E}">
        <p14:creationId xmlns:p14="http://schemas.microsoft.com/office/powerpoint/2010/main" val="41149366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again, what I want to do here is just show you the basics of working with Jupyter. You will see in the repo there is an option to launch an interactive session, so do that and let’s navigate the four sections of Jupyter and get comfortable working there. </a:t>
            </a:r>
          </a:p>
          <a:p>
            <a:endParaRPr lang="en-US" dirty="0"/>
          </a:p>
          <a:p>
            <a:r>
              <a:rPr lang="en-US" dirty="0"/>
              <a:t>Possibly come up with some demo notes for this  </a:t>
            </a:r>
          </a:p>
        </p:txBody>
      </p:sp>
      <p:sp>
        <p:nvSpPr>
          <p:cNvPr id="4" name="Slide Number Placeholder 3"/>
          <p:cNvSpPr>
            <a:spLocks noGrp="1"/>
          </p:cNvSpPr>
          <p:nvPr>
            <p:ph type="sldNum" sz="quarter" idx="5"/>
          </p:nvPr>
        </p:nvSpPr>
        <p:spPr/>
        <p:txBody>
          <a:bodyPr/>
          <a:lstStyle/>
          <a:p>
            <a:fld id="{3BB66621-ADCC-4EF8-8003-B9D3E881DCD2}" type="slidenum">
              <a:rPr lang="en-US" smtClean="0"/>
              <a:t>19</a:t>
            </a:fld>
            <a:endParaRPr lang="en-US"/>
          </a:p>
        </p:txBody>
      </p:sp>
    </p:spTree>
    <p:extLst>
      <p:ext uri="{BB962C8B-B14F-4D97-AF65-F5344CB8AC3E}">
        <p14:creationId xmlns:p14="http://schemas.microsoft.com/office/powerpoint/2010/main" val="2782667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you’d like to follow along with the presentation, all resources are available at this link.</a:t>
            </a:r>
          </a:p>
          <a:p>
            <a:endParaRPr lang="en-US" dirty="0"/>
          </a:p>
          <a:p>
            <a:r>
              <a:rPr lang="en-US" dirty="0"/>
              <a:t>I also wanted to give a shout-out to Alan Turing, born on this day in 1912. </a:t>
            </a:r>
          </a:p>
        </p:txBody>
      </p:sp>
      <p:sp>
        <p:nvSpPr>
          <p:cNvPr id="4" name="Slide Number Placeholder 3"/>
          <p:cNvSpPr>
            <a:spLocks noGrp="1"/>
          </p:cNvSpPr>
          <p:nvPr>
            <p:ph type="sldNum" sz="quarter" idx="5"/>
          </p:nvPr>
        </p:nvSpPr>
        <p:spPr/>
        <p:txBody>
          <a:bodyPr/>
          <a:lstStyle/>
          <a:p>
            <a:fld id="{3BB66621-ADCC-4EF8-8003-B9D3E881DCD2}" type="slidenum">
              <a:rPr lang="en-US" smtClean="0"/>
              <a:t>2</a:t>
            </a:fld>
            <a:endParaRPr lang="en-US"/>
          </a:p>
        </p:txBody>
      </p:sp>
    </p:spTree>
    <p:extLst>
      <p:ext uri="{BB962C8B-B14F-4D97-AF65-F5344CB8AC3E}">
        <p14:creationId xmlns:p14="http://schemas.microsoft.com/office/powerpoint/2010/main" val="22134682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if you want to head back to that file on your browser what we’ll do here is export and format a dataset from Python to Excel. We’ll need to use some modules, what you know as packages, to do this. </a:t>
            </a:r>
          </a:p>
        </p:txBody>
      </p:sp>
      <p:sp>
        <p:nvSpPr>
          <p:cNvPr id="4" name="Slide Number Placeholder 3"/>
          <p:cNvSpPr>
            <a:spLocks noGrp="1"/>
          </p:cNvSpPr>
          <p:nvPr>
            <p:ph type="sldNum" sz="quarter" idx="5"/>
          </p:nvPr>
        </p:nvSpPr>
        <p:spPr/>
        <p:txBody>
          <a:bodyPr/>
          <a:lstStyle/>
          <a:p>
            <a:fld id="{3BB66621-ADCC-4EF8-8003-B9D3E881DCD2}" type="slidenum">
              <a:rPr lang="en-US" smtClean="0"/>
              <a:t>20</a:t>
            </a:fld>
            <a:endParaRPr lang="en-US"/>
          </a:p>
        </p:txBody>
      </p:sp>
    </p:spTree>
    <p:extLst>
      <p:ext uri="{BB962C8B-B14F-4D97-AF65-F5344CB8AC3E}">
        <p14:creationId xmlns:p14="http://schemas.microsoft.com/office/powerpoint/2010/main" val="21387365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let’s talk about Python. In particular as an Excel user something to be aware of is the growing interest in integrating it with Python. Now I’ve linked to the infamous UserVoice survey above asking for this feature. I won’t press Alan or any of our MVPs on the matter but something is happening there… </a:t>
            </a:r>
          </a:p>
          <a:p>
            <a:endParaRPr lang="en-US" dirty="0"/>
          </a:p>
          <a:p>
            <a:r>
              <a:rPr lang="en-US" dirty="0"/>
              <a:t>There are also some popular packages over here but there are even more. So in this demo I am going to share a really brief example for “Python-Powered Excel.” </a:t>
            </a:r>
          </a:p>
        </p:txBody>
      </p:sp>
      <p:sp>
        <p:nvSpPr>
          <p:cNvPr id="4" name="Slide Number Placeholder 3"/>
          <p:cNvSpPr>
            <a:spLocks noGrp="1"/>
          </p:cNvSpPr>
          <p:nvPr>
            <p:ph type="sldNum" sz="quarter" idx="5"/>
          </p:nvPr>
        </p:nvSpPr>
        <p:spPr/>
        <p:txBody>
          <a:bodyPr/>
          <a:lstStyle/>
          <a:p>
            <a:fld id="{3BB66621-ADCC-4EF8-8003-B9D3E881DCD2}" type="slidenum">
              <a:rPr lang="en-US" smtClean="0"/>
              <a:t>21</a:t>
            </a:fld>
            <a:endParaRPr lang="en-US"/>
          </a:p>
        </p:txBody>
      </p:sp>
    </p:spTree>
    <p:extLst>
      <p:ext uri="{BB962C8B-B14F-4D97-AF65-F5344CB8AC3E}">
        <p14:creationId xmlns:p14="http://schemas.microsoft.com/office/powerpoint/2010/main" val="38678634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in this demo you will look a bit more into using Python as an automation tool for Excel. You already saw that Python makes for pretty intuitive data analysis. I don’t know that this package is as intuitive, but I don’t know it’s any worse than VBA, and the nice thing is that it layers so many Python features into it as well. So go back to the repo and the Python-Powered Excel worksheet. </a:t>
            </a:r>
          </a:p>
        </p:txBody>
      </p:sp>
      <p:sp>
        <p:nvSpPr>
          <p:cNvPr id="4" name="Slide Number Placeholder 3"/>
          <p:cNvSpPr>
            <a:spLocks noGrp="1"/>
          </p:cNvSpPr>
          <p:nvPr>
            <p:ph type="sldNum" sz="quarter" idx="5"/>
          </p:nvPr>
        </p:nvSpPr>
        <p:spPr/>
        <p:txBody>
          <a:bodyPr/>
          <a:lstStyle/>
          <a:p>
            <a:fld id="{3BB66621-ADCC-4EF8-8003-B9D3E881DCD2}" type="slidenum">
              <a:rPr lang="en-US" smtClean="0"/>
              <a:t>22</a:t>
            </a:fld>
            <a:endParaRPr lang="en-US"/>
          </a:p>
        </p:txBody>
      </p:sp>
    </p:spTree>
    <p:extLst>
      <p:ext uri="{BB962C8B-B14F-4D97-AF65-F5344CB8AC3E}">
        <p14:creationId xmlns:p14="http://schemas.microsoft.com/office/powerpoint/2010/main" val="2448290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about Python? </a:t>
            </a:r>
          </a:p>
        </p:txBody>
      </p:sp>
      <p:sp>
        <p:nvSpPr>
          <p:cNvPr id="4" name="Slide Number Placeholder 3"/>
          <p:cNvSpPr>
            <a:spLocks noGrp="1"/>
          </p:cNvSpPr>
          <p:nvPr>
            <p:ph type="sldNum" sz="quarter" idx="5"/>
          </p:nvPr>
        </p:nvSpPr>
        <p:spPr/>
        <p:txBody>
          <a:bodyPr/>
          <a:lstStyle/>
          <a:p>
            <a:fld id="{3BB66621-ADCC-4EF8-8003-B9D3E881DCD2}" type="slidenum">
              <a:rPr lang="en-US" smtClean="0"/>
              <a:t>23</a:t>
            </a:fld>
            <a:endParaRPr lang="en-US"/>
          </a:p>
        </p:txBody>
      </p:sp>
    </p:spTree>
    <p:extLst>
      <p:ext uri="{BB962C8B-B14F-4D97-AF65-F5344CB8AC3E}">
        <p14:creationId xmlns:p14="http://schemas.microsoft.com/office/powerpoint/2010/main" val="16214024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now for one last demo. I want to show you an example of “remixing” some of these different tools and really using each resource to its full potential. And the pun here is “shell” as in </a:t>
            </a:r>
            <a:r>
              <a:rPr lang="en-US"/>
              <a:t>a programming shell. </a:t>
            </a:r>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24</a:t>
            </a:fld>
            <a:endParaRPr lang="en-US"/>
          </a:p>
        </p:txBody>
      </p:sp>
    </p:spTree>
    <p:extLst>
      <p:ext uri="{BB962C8B-B14F-4D97-AF65-F5344CB8AC3E}">
        <p14:creationId xmlns:p14="http://schemas.microsoft.com/office/powerpoint/2010/main" val="29931277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now you will see R’s equivalent to some of those features you saw with Python. I think that for different reasons Python seems to be taking the lead on Excel automation, but R has some pretty robust features and in some ways are richer than Python’s. </a:t>
            </a:r>
          </a:p>
        </p:txBody>
      </p:sp>
      <p:sp>
        <p:nvSpPr>
          <p:cNvPr id="4" name="Slide Number Placeholder 3"/>
          <p:cNvSpPr>
            <a:spLocks noGrp="1"/>
          </p:cNvSpPr>
          <p:nvPr>
            <p:ph type="sldNum" sz="quarter" idx="5"/>
          </p:nvPr>
        </p:nvSpPr>
        <p:spPr/>
        <p:txBody>
          <a:bodyPr/>
          <a:lstStyle/>
          <a:p>
            <a:fld id="{3BB66621-ADCC-4EF8-8003-B9D3E881DCD2}" type="slidenum">
              <a:rPr lang="en-US" smtClean="0"/>
              <a:t>25</a:t>
            </a:fld>
            <a:endParaRPr lang="en-US"/>
          </a:p>
        </p:txBody>
      </p:sp>
    </p:spTree>
    <p:extLst>
      <p:ext uri="{BB962C8B-B14F-4D97-AF65-F5344CB8AC3E}">
        <p14:creationId xmlns:p14="http://schemas.microsoft.com/office/powerpoint/2010/main" val="39941883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CF3338"/>
              </a:buClr>
            </a:pPr>
            <a:r>
              <a:rPr lang="en-US" sz="1200" i="1" dirty="0">
                <a:solidFill>
                  <a:srgbClr val="707070"/>
                </a:solidFill>
                <a:latin typeface="Pragmatica" panose="020B0403040502020204" pitchFamily="34" charset="0"/>
              </a:rPr>
              <a:t>By the end of this book, you should be able to conduct exploratory data analysis and</a:t>
            </a:r>
          </a:p>
          <a:p>
            <a:pPr>
              <a:buClr>
                <a:srgbClr val="CF3338"/>
              </a:buClr>
            </a:pPr>
            <a:r>
              <a:rPr lang="en-US" sz="1200" i="1" dirty="0">
                <a:solidFill>
                  <a:srgbClr val="707070"/>
                </a:solidFill>
                <a:latin typeface="Pragmatica" panose="020B0403040502020204" pitchFamily="34" charset="0"/>
              </a:rPr>
              <a:t>hypothesis testing using a programming language.</a:t>
            </a:r>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31</a:t>
            </a:fld>
            <a:endParaRPr lang="en-US"/>
          </a:p>
        </p:txBody>
      </p:sp>
    </p:spTree>
    <p:extLst>
      <p:ext uri="{BB962C8B-B14F-4D97-AF65-F5344CB8AC3E}">
        <p14:creationId xmlns:p14="http://schemas.microsoft.com/office/powerpoint/2010/main" val="128776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do we want to do today – well this is an Excel meetup, so this would be a weird meetup for me to be trashing Excel as an inherently inferior tool. I love Excel and it’s my home base for working with data, and I’ve found for some tasks that R and Python are just better fits. I want to contextualize R and Python as complementary resources. </a:t>
            </a:r>
          </a:p>
          <a:p>
            <a:endParaRPr lang="en-US" dirty="0"/>
          </a:p>
          <a:p>
            <a:r>
              <a:rPr lang="en-US" dirty="0"/>
              <a:t>So if you are interested in learning these tools as an Excel user, I want to give you a clear learning path and provide you an overview here. Now it probably seems really intimidating to go anywhere near R or Python but by the end of this hour you’ll have a good lay of the land – I’ll have some demos here where you can use the industry standard software for these languages without having to download anything. </a:t>
            </a:r>
          </a:p>
          <a:p>
            <a:endParaRPr lang="en-US" dirty="0"/>
          </a:p>
          <a:p>
            <a:r>
              <a:rPr lang="en-US" dirty="0"/>
              <a:t>I also want to go a bit further than I necessarily do in the book and show some tangible demos for combining these two tools – again I want to show that you should think of these tools as complements and not substitutes. </a:t>
            </a:r>
          </a:p>
          <a:p>
            <a:endParaRPr lang="en-US" dirty="0"/>
          </a:p>
          <a:p>
            <a:r>
              <a:rPr lang="en-US" dirty="0"/>
              <a:t>So those are the official learning objectives. </a:t>
            </a:r>
          </a:p>
        </p:txBody>
      </p:sp>
      <p:sp>
        <p:nvSpPr>
          <p:cNvPr id="4" name="Slide Number Placeholder 3"/>
          <p:cNvSpPr>
            <a:spLocks noGrp="1"/>
          </p:cNvSpPr>
          <p:nvPr>
            <p:ph type="sldNum" sz="quarter" idx="5"/>
          </p:nvPr>
        </p:nvSpPr>
        <p:spPr/>
        <p:txBody>
          <a:bodyPr/>
          <a:lstStyle/>
          <a:p>
            <a:fld id="{3BB66621-ADCC-4EF8-8003-B9D3E881DCD2}" type="slidenum">
              <a:rPr lang="en-US" smtClean="0"/>
              <a:t>3</a:t>
            </a:fld>
            <a:endParaRPr lang="en-US"/>
          </a:p>
        </p:txBody>
      </p:sp>
    </p:spTree>
    <p:extLst>
      <p:ext uri="{BB962C8B-B14F-4D97-AF65-F5344CB8AC3E}">
        <p14:creationId xmlns:p14="http://schemas.microsoft.com/office/powerpoint/2010/main" val="42617334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unofficial objective is to have fun with data and computers, if you are in this group you are probably a geek, so you can take this meetup as an opportunity to geek out with other geeks and learn something new. </a:t>
            </a:r>
          </a:p>
        </p:txBody>
      </p:sp>
      <p:sp>
        <p:nvSpPr>
          <p:cNvPr id="4" name="Slide Number Placeholder 3"/>
          <p:cNvSpPr>
            <a:spLocks noGrp="1"/>
          </p:cNvSpPr>
          <p:nvPr>
            <p:ph type="sldNum" sz="quarter" idx="5"/>
          </p:nvPr>
        </p:nvSpPr>
        <p:spPr/>
        <p:txBody>
          <a:bodyPr/>
          <a:lstStyle/>
          <a:p>
            <a:fld id="{3BB66621-ADCC-4EF8-8003-B9D3E881DCD2}" type="slidenum">
              <a:rPr lang="en-US" smtClean="0"/>
              <a:t>4</a:t>
            </a:fld>
            <a:endParaRPr lang="en-US"/>
          </a:p>
        </p:txBody>
      </p:sp>
    </p:spTree>
    <p:extLst>
      <p:ext uri="{BB962C8B-B14F-4D97-AF65-F5344CB8AC3E}">
        <p14:creationId xmlns:p14="http://schemas.microsoft.com/office/powerpoint/2010/main" val="21052612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I’ll start out here just with a conceptual overview of how Excel fits in with other tools you might use for analytics, and when I say analytics I mean using data to make recommendations about what to do given what’s happened. You’ll learn a bit about open source tools and how to think about how they related to Microsoft’s own stack. </a:t>
            </a:r>
          </a:p>
        </p:txBody>
      </p:sp>
      <p:sp>
        <p:nvSpPr>
          <p:cNvPr id="4" name="Slide Number Placeholder 3"/>
          <p:cNvSpPr>
            <a:spLocks noGrp="1"/>
          </p:cNvSpPr>
          <p:nvPr>
            <p:ph type="sldNum" sz="quarter" idx="5"/>
          </p:nvPr>
        </p:nvSpPr>
        <p:spPr/>
        <p:txBody>
          <a:bodyPr/>
          <a:lstStyle/>
          <a:p>
            <a:fld id="{3BB66621-ADCC-4EF8-8003-B9D3E881DCD2}" type="slidenum">
              <a:rPr lang="en-US" smtClean="0"/>
              <a:t>5</a:t>
            </a:fld>
            <a:endParaRPr lang="en-US"/>
          </a:p>
        </p:txBody>
      </p:sp>
    </p:spTree>
    <p:extLst>
      <p:ext uri="{BB962C8B-B14F-4D97-AF65-F5344CB8AC3E}">
        <p14:creationId xmlns:p14="http://schemas.microsoft.com/office/powerpoint/2010/main" val="31388359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this figure comes from my book and it’s a very broad conceptualization of the various slices of the stack. You know we hear engineers or web developers talk about being “full stack” all the time but it’s not so common an expression as it could be. </a:t>
            </a:r>
          </a:p>
          <a:p>
            <a:endParaRPr lang="en-US" dirty="0"/>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6</a:t>
            </a:fld>
            <a:endParaRPr lang="en-US"/>
          </a:p>
        </p:txBody>
      </p:sp>
    </p:spTree>
    <p:extLst>
      <p:ext uri="{BB962C8B-B14F-4D97-AF65-F5344CB8AC3E}">
        <p14:creationId xmlns:p14="http://schemas.microsoft.com/office/powerpoint/2010/main" val="40297396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this seems patronizing</a:t>
            </a:r>
          </a:p>
          <a:p>
            <a:r>
              <a:rPr lang="en-US" dirty="0"/>
              <a:t>How about add a slide defining what analytics is. </a:t>
            </a:r>
          </a:p>
        </p:txBody>
      </p:sp>
      <p:sp>
        <p:nvSpPr>
          <p:cNvPr id="4" name="Slide Number Placeholder 3"/>
          <p:cNvSpPr>
            <a:spLocks noGrp="1"/>
          </p:cNvSpPr>
          <p:nvPr>
            <p:ph type="sldNum" sz="quarter" idx="5"/>
          </p:nvPr>
        </p:nvSpPr>
        <p:spPr/>
        <p:txBody>
          <a:bodyPr/>
          <a:lstStyle/>
          <a:p>
            <a:fld id="{3BB66621-ADCC-4EF8-8003-B9D3E881DCD2}" type="slidenum">
              <a:rPr lang="en-US" smtClean="0"/>
              <a:t>7</a:t>
            </a:fld>
            <a:endParaRPr lang="en-US"/>
          </a:p>
        </p:txBody>
      </p:sp>
    </p:spTree>
    <p:extLst>
      <p:ext uri="{BB962C8B-B14F-4D97-AF65-F5344CB8AC3E}">
        <p14:creationId xmlns:p14="http://schemas.microsoft.com/office/powerpoint/2010/main" val="25030471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it may seem superfluous to learn a statistical programming language when Microsoft keeps rolling out new features to help with data analysis. And this has been a huge change at how Microsoft itself looks at open source languages. They are now seen as allies. </a:t>
            </a:r>
          </a:p>
        </p:txBody>
      </p:sp>
      <p:sp>
        <p:nvSpPr>
          <p:cNvPr id="4" name="Slide Number Placeholder 3"/>
          <p:cNvSpPr>
            <a:spLocks noGrp="1"/>
          </p:cNvSpPr>
          <p:nvPr>
            <p:ph type="sldNum" sz="quarter" idx="5"/>
          </p:nvPr>
        </p:nvSpPr>
        <p:spPr/>
        <p:txBody>
          <a:bodyPr/>
          <a:lstStyle/>
          <a:p>
            <a:fld id="{3BB66621-ADCC-4EF8-8003-B9D3E881DCD2}" type="slidenum">
              <a:rPr lang="en-US" smtClean="0"/>
              <a:t>8</a:t>
            </a:fld>
            <a:endParaRPr lang="en-US"/>
          </a:p>
        </p:txBody>
      </p:sp>
    </p:spTree>
    <p:extLst>
      <p:ext uri="{BB962C8B-B14F-4D97-AF65-F5344CB8AC3E}">
        <p14:creationId xmlns:p14="http://schemas.microsoft.com/office/powerpoint/2010/main" val="33415491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interesting thing is that regardless of these tools used we’re often really speaking the same language when it comes to data analysis. Whether you’re doing it in a spreadsheet or a statistical programming languages, these sorts of operations are the same.</a:t>
            </a:r>
          </a:p>
          <a:p>
            <a:endParaRPr lang="en-US" dirty="0"/>
          </a:p>
          <a:p>
            <a:r>
              <a:rPr lang="en-US" dirty="0"/>
              <a:t>So what I want to help you do is take that mental model of working with data that you’ve so finely honed and show you how to transfer that knowledge into working with these other tools. </a:t>
            </a:r>
          </a:p>
        </p:txBody>
      </p:sp>
      <p:sp>
        <p:nvSpPr>
          <p:cNvPr id="4" name="Slide Number Placeholder 3"/>
          <p:cNvSpPr>
            <a:spLocks noGrp="1"/>
          </p:cNvSpPr>
          <p:nvPr>
            <p:ph type="sldNum" sz="quarter" idx="5"/>
          </p:nvPr>
        </p:nvSpPr>
        <p:spPr/>
        <p:txBody>
          <a:bodyPr/>
          <a:lstStyle/>
          <a:p>
            <a:fld id="{3BB66621-ADCC-4EF8-8003-B9D3E881DCD2}" type="slidenum">
              <a:rPr lang="en-US" smtClean="0"/>
              <a:t>9</a:t>
            </a:fld>
            <a:endParaRPr lang="en-US"/>
          </a:p>
        </p:txBody>
      </p:sp>
    </p:spTree>
    <p:extLst>
      <p:ext uri="{BB962C8B-B14F-4D97-AF65-F5344CB8AC3E}">
        <p14:creationId xmlns:p14="http://schemas.microsoft.com/office/powerpoint/2010/main" val="31149828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138B082-EFC2-46C1-B47C-51736C670379}" type="datetimeFigureOut">
              <a:rPr lang="en-US" smtClean="0"/>
              <a:t>5/5/2021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060054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5/5/2021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239216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5/5/2021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171404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5/5/2021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164231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38B082-EFC2-46C1-B47C-51736C670379}" type="datetimeFigureOut">
              <a:rPr lang="en-US" smtClean="0"/>
              <a:t>5/5/2021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414333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138B082-EFC2-46C1-B47C-51736C670379}" type="datetimeFigureOut">
              <a:rPr lang="en-US" smtClean="0"/>
              <a:t>5/5/2021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604656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138B082-EFC2-46C1-B47C-51736C670379}" type="datetimeFigureOut">
              <a:rPr lang="en-US" smtClean="0"/>
              <a:t>5/5/2021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021397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138B082-EFC2-46C1-B47C-51736C670379}" type="datetimeFigureOut">
              <a:rPr lang="en-US" smtClean="0"/>
              <a:t>5/5/2021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581089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38B082-EFC2-46C1-B47C-51736C670379}" type="datetimeFigureOut">
              <a:rPr lang="en-US" smtClean="0"/>
              <a:t>5/5/2021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716045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5/5/2021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511850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5/5/2021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277457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38B082-EFC2-46C1-B47C-51736C670379}" type="datetimeFigureOut">
              <a:rPr lang="en-US" smtClean="0"/>
              <a:t>5/5/2021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D2523A-7918-41A0-844B-718980585FF8}" type="slidenum">
              <a:rPr lang="en-US" smtClean="0"/>
              <a:t>‹#›</a:t>
            </a:fld>
            <a:endParaRPr lang="en-US"/>
          </a:p>
        </p:txBody>
      </p:sp>
    </p:spTree>
    <p:extLst>
      <p:ext uri="{BB962C8B-B14F-4D97-AF65-F5344CB8AC3E}">
        <p14:creationId xmlns:p14="http://schemas.microsoft.com/office/powerpoint/2010/main" val="3851048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github.com/stringfestdata/london-excel" TargetMode="External"/><Relationship Id="rId5" Type="http://schemas.openxmlformats.org/officeDocument/2006/relationships/image" Target="../media/image5.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github.com/stringfestdata/london-excel" TargetMode="External"/><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hyperlink" Target="https://github.com/stringfestdata/london-excel"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5.jpe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image" Target="../media/image29.jpeg"/><Relationship Id="rId4" Type="http://schemas.openxmlformats.org/officeDocument/2006/relationships/hyperlink" Target="https://www.georgejmount.com/book" TargetMode="Externa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954107"/>
          </a:xfrm>
          <a:prstGeom prst="rect">
            <a:avLst/>
          </a:prstGeom>
          <a:noFill/>
        </p:spPr>
        <p:txBody>
          <a:bodyPr wrap="square" rtlCol="0">
            <a:spAutoFit/>
          </a:bodyPr>
          <a:lstStyle/>
          <a:p>
            <a:r>
              <a:rPr lang="en-US" sz="2800" b="1" i="1" dirty="0">
                <a:solidFill>
                  <a:srgbClr val="707070"/>
                </a:solidFill>
                <a:latin typeface="Pragmatica" panose="020B0403040502020204" pitchFamily="34" charset="0"/>
              </a:rPr>
              <a:t>Advancing into Analytics: From Excel to R and Python</a:t>
            </a:r>
          </a:p>
        </p:txBody>
      </p:sp>
      <p:pic>
        <p:nvPicPr>
          <p:cNvPr id="1026" name="Picture 2" descr="Meetup cover image">
            <a:extLst>
              <a:ext uri="{FF2B5EF4-FFF2-40B4-BE49-F238E27FC236}">
                <a16:creationId xmlns:a16="http://schemas.microsoft.com/office/drawing/2014/main" id="{3FC38F87-3A69-4878-A539-D38D595945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2191999"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659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3139321"/>
          </a:xfrm>
          <a:prstGeom prst="rect">
            <a:avLst/>
          </a:prstGeom>
          <a:noFill/>
        </p:spPr>
        <p:txBody>
          <a:bodyPr wrap="square" rtlCol="0">
            <a:spAutoFit/>
          </a:bodyPr>
          <a:lstStyle/>
          <a:p>
            <a:r>
              <a:rPr lang="en-US" sz="6600" b="1" dirty="0">
                <a:solidFill>
                  <a:schemeClr val="bg1"/>
                </a:solidFill>
                <a:latin typeface="Pragmatica" pitchFamily="2" charset="0"/>
              </a:rPr>
              <a:t>Welcome to the R Project for Statistical Computing</a:t>
            </a:r>
          </a:p>
        </p:txBody>
      </p:sp>
    </p:spTree>
    <p:extLst>
      <p:ext uri="{BB962C8B-B14F-4D97-AF65-F5344CB8AC3E}">
        <p14:creationId xmlns:p14="http://schemas.microsoft.com/office/powerpoint/2010/main" val="3466469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The R project for…</a:t>
            </a:r>
          </a:p>
        </p:txBody>
      </p:sp>
      <p:pic>
        <p:nvPicPr>
          <p:cNvPr id="1026" name="Picture 2" descr="FUBU – FUBU">
            <a:extLst>
              <a:ext uri="{FF2B5EF4-FFF2-40B4-BE49-F238E27FC236}">
                <a16:creationId xmlns:a16="http://schemas.microsoft.com/office/drawing/2014/main" id="{EE2B8B44-CCD2-43B9-A751-24A134B928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0854" y="2545414"/>
            <a:ext cx="8853170" cy="168141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E7BF33C4-F091-4718-84DD-F4BB838055DC}"/>
              </a:ext>
            </a:extLst>
          </p:cNvPr>
          <p:cNvSpPr/>
          <p:nvPr/>
        </p:nvSpPr>
        <p:spPr>
          <a:xfrm>
            <a:off x="4110005" y="2361696"/>
            <a:ext cx="2387684" cy="20589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a:extLst>
              <a:ext uri="{FF2B5EF4-FFF2-40B4-BE49-F238E27FC236}">
                <a16:creationId xmlns:a16="http://schemas.microsoft.com/office/drawing/2014/main" id="{825ACF1B-CE81-4574-A3DF-0CF7DC8ACCB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10005" y="2460634"/>
            <a:ext cx="2169493" cy="1681416"/>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66C1EADA-8ED9-4554-B2D7-B9BE8D5DA53B}"/>
              </a:ext>
            </a:extLst>
          </p:cNvPr>
          <p:cNvSpPr/>
          <p:nvPr/>
        </p:nvSpPr>
        <p:spPr>
          <a:xfrm>
            <a:off x="8615436" y="2361696"/>
            <a:ext cx="2387684" cy="20589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4">
            <a:extLst>
              <a:ext uri="{FF2B5EF4-FFF2-40B4-BE49-F238E27FC236}">
                <a16:creationId xmlns:a16="http://schemas.microsoft.com/office/drawing/2014/main" id="{B4BD4C78-1F1F-4683-BFE9-CE9B4B2E131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615436" y="2460634"/>
            <a:ext cx="2169493" cy="1681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4831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34451" y="81469"/>
            <a:ext cx="9799937" cy="1015663"/>
          </a:xfrm>
          <a:prstGeom prst="rect">
            <a:avLst/>
          </a:prstGeom>
          <a:noFill/>
        </p:spPr>
        <p:txBody>
          <a:bodyPr wrap="square" rtlCol="0">
            <a:spAutoFit/>
          </a:bodyPr>
          <a:lstStyle/>
          <a:p>
            <a:r>
              <a:rPr lang="en-US" sz="6000" dirty="0">
                <a:latin typeface="Aliens &amp; cows" panose="00000500000000000000" pitchFamily="2" charset="0"/>
              </a:rPr>
              <a:t>R + RStudio</a:t>
            </a:r>
          </a:p>
        </p:txBody>
      </p:sp>
      <p:pic>
        <p:nvPicPr>
          <p:cNvPr id="2050" name="Picture 2" descr="R (programming language) - Wikipedia">
            <a:extLst>
              <a:ext uri="{FF2B5EF4-FFF2-40B4-BE49-F238E27FC236}">
                <a16:creationId xmlns:a16="http://schemas.microsoft.com/office/drawing/2014/main" id="{0128CF47-2A1A-42EA-88FE-A6A4CE80EA2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8766" y="1888627"/>
            <a:ext cx="3975018" cy="308074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Studio Partnership and Consultancy Services | Mango Solutions">
            <a:extLst>
              <a:ext uri="{FF2B5EF4-FFF2-40B4-BE49-F238E27FC236}">
                <a16:creationId xmlns:a16="http://schemas.microsoft.com/office/drawing/2014/main" id="{EA0D657F-7250-41AF-AB4A-1E6E0E6D3D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20642" y="1690187"/>
            <a:ext cx="7371358" cy="368046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1840D5C-3D15-43FA-828B-81755108AC4E}"/>
              </a:ext>
            </a:extLst>
          </p:cNvPr>
          <p:cNvSpPr txBox="1"/>
          <p:nvPr/>
        </p:nvSpPr>
        <p:spPr>
          <a:xfrm>
            <a:off x="6168274" y="5139819"/>
            <a:ext cx="3223967" cy="461665"/>
          </a:xfrm>
          <a:prstGeom prst="rect">
            <a:avLst/>
          </a:prstGeom>
          <a:noFill/>
        </p:spPr>
        <p:txBody>
          <a:bodyPr wrap="square" rtlCol="0">
            <a:spAutoFit/>
          </a:bodyPr>
          <a:lstStyle/>
          <a:p>
            <a:r>
              <a:rPr lang="en-US" sz="2400" dirty="0">
                <a:latin typeface="Pragmatica" pitchFamily="2" charset="0"/>
              </a:rPr>
              <a:t>The interface</a:t>
            </a:r>
          </a:p>
        </p:txBody>
      </p:sp>
      <p:sp>
        <p:nvSpPr>
          <p:cNvPr id="12" name="TextBox 11">
            <a:extLst>
              <a:ext uri="{FF2B5EF4-FFF2-40B4-BE49-F238E27FC236}">
                <a16:creationId xmlns:a16="http://schemas.microsoft.com/office/drawing/2014/main" id="{58B22640-98BF-4B6B-939E-E50C08DEC28C}"/>
              </a:ext>
            </a:extLst>
          </p:cNvPr>
          <p:cNvSpPr txBox="1"/>
          <p:nvPr/>
        </p:nvSpPr>
        <p:spPr>
          <a:xfrm>
            <a:off x="334451" y="5139820"/>
            <a:ext cx="6103856" cy="461665"/>
          </a:xfrm>
          <a:prstGeom prst="rect">
            <a:avLst/>
          </a:prstGeom>
          <a:noFill/>
        </p:spPr>
        <p:txBody>
          <a:bodyPr wrap="square">
            <a:spAutoFit/>
          </a:bodyPr>
          <a:lstStyle/>
          <a:p>
            <a:r>
              <a:rPr lang="en-US" sz="2400" dirty="0">
                <a:latin typeface="Pragmatica" pitchFamily="2" charset="0"/>
              </a:rPr>
              <a:t>The code base</a:t>
            </a:r>
          </a:p>
        </p:txBody>
      </p:sp>
    </p:spTree>
    <p:extLst>
      <p:ext uri="{BB962C8B-B14F-4D97-AF65-F5344CB8AC3E}">
        <p14:creationId xmlns:p14="http://schemas.microsoft.com/office/powerpoint/2010/main" val="4290185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523220"/>
          </a:xfrm>
          <a:prstGeom prst="rect">
            <a:avLst/>
          </a:prstGeom>
          <a:noFill/>
        </p:spPr>
        <p:txBody>
          <a:bodyPr wrap="square" rtlCol="0">
            <a:spAutoFit/>
          </a:bodyPr>
          <a:lstStyle/>
          <a:p>
            <a:r>
              <a:rPr lang="en-US" sz="2800" b="1" dirty="0">
                <a:solidFill>
                  <a:srgbClr val="CF3338"/>
                </a:solidFill>
                <a:latin typeface="Pragmatica" pitchFamily="2" charset="0"/>
              </a:rPr>
              <a:t>Navigate RStudio, beginning with 1+1</a:t>
            </a:r>
          </a:p>
        </p:txBody>
      </p:sp>
      <p:pic>
        <p:nvPicPr>
          <p:cNvPr id="7" name="Picture 2">
            <a:extLst>
              <a:ext uri="{FF2B5EF4-FFF2-40B4-BE49-F238E27FC236}">
                <a16:creationId xmlns:a16="http://schemas.microsoft.com/office/drawing/2014/main" id="{6AA3752F-7DE4-42EF-930F-41F529023B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7355" y="2489120"/>
            <a:ext cx="7995854" cy="428527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7A16F770-8038-495F-AA22-4602F7510F9D}"/>
              </a:ext>
            </a:extLst>
          </p:cNvPr>
          <p:cNvPicPr>
            <a:picLocks noChangeAspect="1"/>
          </p:cNvPicPr>
          <p:nvPr/>
        </p:nvPicPr>
        <p:blipFill rotWithShape="1">
          <a:blip r:embed="rId5"/>
          <a:srcRect b="47338"/>
          <a:stretch/>
        </p:blipFill>
        <p:spPr>
          <a:xfrm>
            <a:off x="821671" y="1033866"/>
            <a:ext cx="3993611" cy="613266"/>
          </a:xfrm>
          <a:prstGeom prst="rect">
            <a:avLst/>
          </a:prstGeom>
        </p:spPr>
      </p:pic>
      <p:sp>
        <p:nvSpPr>
          <p:cNvPr id="10" name="Rectangle 9">
            <a:extLst>
              <a:ext uri="{FF2B5EF4-FFF2-40B4-BE49-F238E27FC236}">
                <a16:creationId xmlns:a16="http://schemas.microsoft.com/office/drawing/2014/main" id="{BD7677C6-2413-480B-9112-3F8B5A0763E5}"/>
              </a:ext>
            </a:extLst>
          </p:cNvPr>
          <p:cNvSpPr/>
          <p:nvPr/>
        </p:nvSpPr>
        <p:spPr>
          <a:xfrm>
            <a:off x="766845" y="1647132"/>
            <a:ext cx="4632358" cy="369332"/>
          </a:xfrm>
          <a:prstGeom prst="rect">
            <a:avLst/>
          </a:prstGeom>
        </p:spPr>
        <p:txBody>
          <a:bodyPr wrap="none">
            <a:spAutoFit/>
          </a:bodyPr>
          <a:lstStyle/>
          <a:p>
            <a:r>
              <a:rPr lang="en-US" dirty="0">
                <a:solidFill>
                  <a:srgbClr val="707070"/>
                </a:solidFill>
                <a:latin typeface="Pragmatica" panose="020B0403040502020204" pitchFamily="34" charset="0"/>
                <a:hlinkClick r:id="rId6"/>
              </a:rPr>
              <a:t>https://github.com/stringfestdata/london-excel</a:t>
            </a:r>
            <a:endParaRPr lang="en-US"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4381416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938992"/>
          </a:xfrm>
          <a:prstGeom prst="rect">
            <a:avLst/>
          </a:prstGeom>
          <a:noFill/>
        </p:spPr>
        <p:txBody>
          <a:bodyPr wrap="square" rtlCol="0">
            <a:spAutoFit/>
          </a:bodyPr>
          <a:lstStyle/>
          <a:p>
            <a:r>
              <a:rPr lang="en-US" sz="6000" dirty="0">
                <a:latin typeface="Aliens &amp; cows" panose="00000500000000000000" pitchFamily="2" charset="0"/>
              </a:rPr>
              <a:t>Packages: “There’s an App for that!”</a:t>
            </a:r>
          </a:p>
        </p:txBody>
      </p:sp>
      <p:sp>
        <p:nvSpPr>
          <p:cNvPr id="3" name="TextBox 2"/>
          <p:cNvSpPr txBox="1"/>
          <p:nvPr/>
        </p:nvSpPr>
        <p:spPr>
          <a:xfrm>
            <a:off x="454109" y="2297968"/>
            <a:ext cx="5414785" cy="1384995"/>
          </a:xfrm>
          <a:prstGeom prst="rect">
            <a:avLst/>
          </a:prstGeom>
          <a:noFill/>
        </p:spPr>
        <p:txBody>
          <a:bodyPr wrap="square" rtlCol="0">
            <a:spAutoFit/>
          </a:bodyPr>
          <a:lstStyle/>
          <a:p>
            <a:pPr marL="514350" indent="-514350">
              <a:buAutoNum type="arabicPeriod"/>
            </a:pPr>
            <a:r>
              <a:rPr lang="en-US" sz="2800" dirty="0">
                <a:solidFill>
                  <a:srgbClr val="707070"/>
                </a:solidFill>
                <a:latin typeface="Pragmatica" panose="020B0403040502020204" pitchFamily="34" charset="0"/>
              </a:rPr>
              <a:t>Install the package (usually from CRAN)</a:t>
            </a:r>
          </a:p>
          <a:p>
            <a:pPr marL="514350" indent="-514350">
              <a:buAutoNum type="arabicPeriod"/>
            </a:pPr>
            <a:r>
              <a:rPr lang="en-US" sz="2800" dirty="0">
                <a:solidFill>
                  <a:srgbClr val="707070"/>
                </a:solidFill>
                <a:latin typeface="Pragmatica" panose="020B0403040502020204" pitchFamily="34" charset="0"/>
              </a:rPr>
              <a:t>Open the package</a:t>
            </a:r>
          </a:p>
        </p:txBody>
      </p:sp>
      <p:pic>
        <p:nvPicPr>
          <p:cNvPr id="8194" name="Picture 2">
            <a:extLst>
              <a:ext uri="{FF2B5EF4-FFF2-40B4-BE49-F238E27FC236}">
                <a16:creationId xmlns:a16="http://schemas.microsoft.com/office/drawing/2014/main" id="{93A3D79E-EFB5-4C74-925C-52E65CFB966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6200000">
            <a:off x="4795276" y="1137677"/>
            <a:ext cx="5720323" cy="5720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8184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954107"/>
          </a:xfrm>
          <a:prstGeom prst="rect">
            <a:avLst/>
          </a:prstGeom>
          <a:noFill/>
        </p:spPr>
        <p:txBody>
          <a:bodyPr wrap="square" rtlCol="0">
            <a:spAutoFit/>
          </a:bodyPr>
          <a:lstStyle/>
          <a:p>
            <a:r>
              <a:rPr lang="en-US" sz="2800" b="1" dirty="0">
                <a:solidFill>
                  <a:srgbClr val="CF3338"/>
                </a:solidFill>
                <a:latin typeface="Pragmatica" pitchFamily="2" charset="0"/>
              </a:rPr>
              <a:t>Speaking the language of data with the </a:t>
            </a:r>
            <a:r>
              <a:rPr lang="en-US" sz="2800" b="1" dirty="0" err="1">
                <a:solidFill>
                  <a:srgbClr val="CF3338"/>
                </a:solidFill>
                <a:latin typeface="Consolas" panose="020B0609020204030204" pitchFamily="49" charset="0"/>
              </a:rPr>
              <a:t>tidyverse</a:t>
            </a:r>
            <a:endParaRPr lang="en-US" sz="2800" b="1" dirty="0">
              <a:solidFill>
                <a:srgbClr val="CF3338"/>
              </a:solidFill>
              <a:latin typeface="Consolas" panose="020B0609020204030204" pitchFamily="49" charset="0"/>
            </a:endParaRPr>
          </a:p>
        </p:txBody>
      </p:sp>
      <p:sp>
        <p:nvSpPr>
          <p:cNvPr id="7" name="TextBox 6">
            <a:extLst>
              <a:ext uri="{FF2B5EF4-FFF2-40B4-BE49-F238E27FC236}">
                <a16:creationId xmlns:a16="http://schemas.microsoft.com/office/drawing/2014/main" id="{855BC584-A237-4C91-9DAB-ADA80256CAC8}"/>
              </a:ext>
            </a:extLst>
          </p:cNvPr>
          <p:cNvSpPr txBox="1"/>
          <p:nvPr/>
        </p:nvSpPr>
        <p:spPr>
          <a:xfrm>
            <a:off x="158187" y="1446550"/>
            <a:ext cx="5937813" cy="5693866"/>
          </a:xfrm>
          <a:prstGeom prst="rect">
            <a:avLst/>
          </a:prstGeom>
          <a:noFill/>
        </p:spPr>
        <p:txBody>
          <a:bodyPr wrap="square" rtlCol="0">
            <a:spAutoFit/>
          </a:bodyPr>
          <a:lstStyle/>
          <a:p>
            <a:pPr marL="514350" indent="-514350">
              <a:buFont typeface="+mj-lt"/>
              <a:buAutoNum type="arabicPeriod"/>
            </a:pPr>
            <a:r>
              <a:rPr lang="en-US" sz="2800" b="1" dirty="0">
                <a:solidFill>
                  <a:srgbClr val="CF3338"/>
                </a:solidFill>
                <a:latin typeface="Pragmatica" pitchFamily="2" charset="0"/>
              </a:rPr>
              <a:t>Load and explore </a:t>
            </a:r>
            <a:r>
              <a:rPr lang="en-US" sz="2800" b="1" dirty="0">
                <a:solidFill>
                  <a:srgbClr val="CF3338"/>
                </a:solidFill>
                <a:latin typeface="Consolas" panose="020B0609020204030204" pitchFamily="49" charset="0"/>
              </a:rPr>
              <a:t>diamonds</a:t>
            </a:r>
            <a:r>
              <a:rPr lang="en-US" sz="2800" b="1" dirty="0">
                <a:solidFill>
                  <a:srgbClr val="CF3338"/>
                </a:solidFill>
                <a:latin typeface="Pragmatica" pitchFamily="2" charset="0"/>
              </a:rPr>
              <a:t> dataset</a:t>
            </a:r>
            <a:endParaRPr lang="en-US" sz="2800" b="1" dirty="0">
              <a:solidFill>
                <a:srgbClr val="CF3338"/>
              </a:solidFill>
              <a:latin typeface="Consolas" panose="020B0609020204030204" pitchFamily="49" charset="0"/>
            </a:endParaRPr>
          </a:p>
          <a:p>
            <a:pPr marL="514350" indent="-514350">
              <a:buFont typeface="+mj-lt"/>
              <a:buAutoNum type="arabicPeriod"/>
            </a:pPr>
            <a:r>
              <a:rPr lang="en-US" sz="2800" b="1" dirty="0">
                <a:solidFill>
                  <a:srgbClr val="CF3338"/>
                </a:solidFill>
                <a:latin typeface="Pragmatica" pitchFamily="2" charset="0"/>
              </a:rPr>
              <a:t>Write a “sentence” in </a:t>
            </a:r>
            <a:r>
              <a:rPr lang="en-US" sz="2800" b="1" dirty="0" err="1">
                <a:solidFill>
                  <a:srgbClr val="CF3338"/>
                </a:solidFill>
                <a:latin typeface="Consolas" panose="020B0609020204030204" pitchFamily="49" charset="0"/>
              </a:rPr>
              <a:t>dplyr</a:t>
            </a:r>
            <a:r>
              <a:rPr lang="en-US" sz="2800" b="1" dirty="0">
                <a:solidFill>
                  <a:srgbClr val="CF3338"/>
                </a:solidFill>
                <a:latin typeface="Pragmatica" pitchFamily="2" charset="0"/>
              </a:rPr>
              <a:t>:</a:t>
            </a:r>
          </a:p>
          <a:p>
            <a:pPr lvl="1"/>
            <a:r>
              <a:rPr lang="en-US" sz="2800" i="1" dirty="0">
                <a:solidFill>
                  <a:srgbClr val="CF3338"/>
                </a:solidFill>
                <a:latin typeface="Pragmatica" panose="020B0403040502020204" pitchFamily="34" charset="0"/>
              </a:rPr>
              <a:t>“Get me the average price for each cut, sorted from high to low.”</a:t>
            </a:r>
          </a:p>
          <a:p>
            <a:pPr lvl="1"/>
            <a:endParaRPr lang="en-US" sz="2800" i="1" dirty="0">
              <a:solidFill>
                <a:srgbClr val="CF3338"/>
              </a:solidFill>
              <a:latin typeface="Pragmatica" panose="020B0403040502020204" pitchFamily="34" charset="0"/>
            </a:endParaRPr>
          </a:p>
          <a:p>
            <a:pPr lvl="1"/>
            <a:r>
              <a:rPr lang="en-US" sz="2800" dirty="0">
                <a:solidFill>
                  <a:srgbClr val="CF3338"/>
                </a:solidFill>
                <a:latin typeface="Pragmatica" panose="020B0403040502020204" pitchFamily="34" charset="0"/>
              </a:rPr>
              <a:t>How would you pseudo-code this?</a:t>
            </a:r>
          </a:p>
          <a:p>
            <a:pPr marL="914400" lvl="1" indent="-457200">
              <a:buFont typeface="Arial" panose="020B0604020202020204" pitchFamily="34" charset="0"/>
              <a:buChar char="•"/>
            </a:pPr>
            <a:r>
              <a:rPr lang="en-US" sz="2800" dirty="0">
                <a:solidFill>
                  <a:srgbClr val="CF3338"/>
                </a:solidFill>
                <a:latin typeface="Pragmatica" panose="020B0403040502020204" pitchFamily="34" charset="0"/>
              </a:rPr>
              <a:t>Group by origin</a:t>
            </a:r>
          </a:p>
          <a:p>
            <a:pPr marL="914400" lvl="1" indent="-457200">
              <a:buFont typeface="Arial" panose="020B0604020202020204" pitchFamily="34" charset="0"/>
              <a:buChar char="•"/>
            </a:pPr>
            <a:r>
              <a:rPr lang="en-US" sz="2800" dirty="0">
                <a:solidFill>
                  <a:srgbClr val="CF3338"/>
                </a:solidFill>
                <a:latin typeface="Pragmatica" panose="020B0403040502020204" pitchFamily="34" charset="0"/>
              </a:rPr>
              <a:t>Find average for each group</a:t>
            </a:r>
          </a:p>
          <a:p>
            <a:pPr marL="914400" lvl="1" indent="-457200">
              <a:buFont typeface="Arial" panose="020B0604020202020204" pitchFamily="34" charset="0"/>
              <a:buChar char="•"/>
            </a:pPr>
            <a:r>
              <a:rPr lang="en-US" sz="2800" dirty="0">
                <a:solidFill>
                  <a:srgbClr val="CF3338"/>
                </a:solidFill>
                <a:latin typeface="Pragmatica" panose="020B0403040502020204" pitchFamily="34" charset="0"/>
              </a:rPr>
              <a:t>Sort the results</a:t>
            </a:r>
          </a:p>
          <a:p>
            <a:pPr lvl="1"/>
            <a:endParaRPr lang="en-US" sz="2800" i="1" dirty="0">
              <a:solidFill>
                <a:srgbClr val="CF3338"/>
              </a:solidFill>
              <a:latin typeface="Pragmatica" panose="020B0403040502020204" pitchFamily="34" charset="0"/>
            </a:endParaRPr>
          </a:p>
          <a:p>
            <a:r>
              <a:rPr lang="en-US" sz="2800" b="1" dirty="0">
                <a:solidFill>
                  <a:srgbClr val="CF3338"/>
                </a:solidFill>
                <a:latin typeface="Pragmatica" pitchFamily="2" charset="0"/>
              </a:rPr>
              <a:t>File: </a:t>
            </a:r>
            <a:r>
              <a:rPr lang="en-US" sz="2800" b="1" dirty="0" err="1">
                <a:solidFill>
                  <a:srgbClr val="CF3338"/>
                </a:solidFill>
                <a:latin typeface="Consolas" panose="020B0609020204030204" pitchFamily="49" charset="0"/>
              </a:rPr>
              <a:t>diamonds.r</a:t>
            </a:r>
            <a:endParaRPr lang="en-US" sz="2800" b="1" dirty="0">
              <a:solidFill>
                <a:srgbClr val="CF3338"/>
              </a:solidFill>
              <a:latin typeface="Consolas" panose="020B0609020204030204" pitchFamily="49" charset="0"/>
            </a:endParaRPr>
          </a:p>
          <a:p>
            <a:pPr marL="514350" indent="-514350">
              <a:buFont typeface="+mj-lt"/>
              <a:buAutoNum type="arabicPeriod"/>
            </a:pPr>
            <a:endParaRPr lang="en-US" sz="2800" b="1" dirty="0">
              <a:solidFill>
                <a:srgbClr val="CF3338"/>
              </a:solidFill>
              <a:latin typeface="Pragmatica" pitchFamily="2" charset="0"/>
            </a:endParaRPr>
          </a:p>
        </p:txBody>
      </p:sp>
    </p:spTree>
    <p:extLst>
      <p:ext uri="{BB962C8B-B14F-4D97-AF65-F5344CB8AC3E}">
        <p14:creationId xmlns:p14="http://schemas.microsoft.com/office/powerpoint/2010/main" val="19171606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523220"/>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2848818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Prancing into Python</a:t>
            </a:r>
          </a:p>
        </p:txBody>
      </p:sp>
    </p:spTree>
    <p:extLst>
      <p:ext uri="{BB962C8B-B14F-4D97-AF65-F5344CB8AC3E}">
        <p14:creationId xmlns:p14="http://schemas.microsoft.com/office/powerpoint/2010/main" val="1362530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Python+ Anaconda + </a:t>
            </a:r>
            <a:r>
              <a:rPr lang="en-US" sz="6000" dirty="0" err="1">
                <a:latin typeface="Aliens &amp; cows" panose="00000500000000000000" pitchFamily="2" charset="0"/>
              </a:rPr>
              <a:t>Jupyter</a:t>
            </a:r>
            <a:endParaRPr lang="en-US" sz="6000" dirty="0">
              <a:latin typeface="Aliens &amp; cows" panose="00000500000000000000" pitchFamily="2" charset="0"/>
            </a:endParaRPr>
          </a:p>
        </p:txBody>
      </p:sp>
      <p:sp>
        <p:nvSpPr>
          <p:cNvPr id="8" name="TextBox 7">
            <a:extLst>
              <a:ext uri="{FF2B5EF4-FFF2-40B4-BE49-F238E27FC236}">
                <a16:creationId xmlns:a16="http://schemas.microsoft.com/office/drawing/2014/main" id="{11840D5C-3D15-43FA-828B-81755108AC4E}"/>
              </a:ext>
            </a:extLst>
          </p:cNvPr>
          <p:cNvSpPr txBox="1"/>
          <p:nvPr/>
        </p:nvSpPr>
        <p:spPr>
          <a:xfrm>
            <a:off x="4211235" y="5048028"/>
            <a:ext cx="3223967" cy="830997"/>
          </a:xfrm>
          <a:prstGeom prst="rect">
            <a:avLst/>
          </a:prstGeom>
          <a:noFill/>
        </p:spPr>
        <p:txBody>
          <a:bodyPr wrap="square" rtlCol="0">
            <a:spAutoFit/>
          </a:bodyPr>
          <a:lstStyle/>
          <a:p>
            <a:pPr algn="ctr"/>
            <a:r>
              <a:rPr lang="en-US" sz="2400" dirty="0">
                <a:latin typeface="Pragmatica" pitchFamily="2" charset="0"/>
              </a:rPr>
              <a:t>The distribution of code &amp; apps</a:t>
            </a:r>
          </a:p>
        </p:txBody>
      </p:sp>
      <p:sp>
        <p:nvSpPr>
          <p:cNvPr id="12" name="TextBox 11">
            <a:extLst>
              <a:ext uri="{FF2B5EF4-FFF2-40B4-BE49-F238E27FC236}">
                <a16:creationId xmlns:a16="http://schemas.microsoft.com/office/drawing/2014/main" id="{58B22640-98BF-4B6B-939E-E50C08DEC28C}"/>
              </a:ext>
            </a:extLst>
          </p:cNvPr>
          <p:cNvSpPr txBox="1"/>
          <p:nvPr/>
        </p:nvSpPr>
        <p:spPr>
          <a:xfrm>
            <a:off x="334451" y="5139820"/>
            <a:ext cx="3641931" cy="830997"/>
          </a:xfrm>
          <a:prstGeom prst="rect">
            <a:avLst/>
          </a:prstGeom>
          <a:noFill/>
        </p:spPr>
        <p:txBody>
          <a:bodyPr wrap="square">
            <a:spAutoFit/>
          </a:bodyPr>
          <a:lstStyle/>
          <a:p>
            <a:r>
              <a:rPr lang="en-US" sz="2400" dirty="0">
                <a:latin typeface="Pragmatica" pitchFamily="2" charset="0"/>
              </a:rPr>
              <a:t>The (open) source code</a:t>
            </a:r>
          </a:p>
        </p:txBody>
      </p:sp>
      <p:pic>
        <p:nvPicPr>
          <p:cNvPr id="3074" name="Picture 2">
            <a:extLst>
              <a:ext uri="{FF2B5EF4-FFF2-40B4-BE49-F238E27FC236}">
                <a16:creationId xmlns:a16="http://schemas.microsoft.com/office/drawing/2014/main" id="{E3988C34-2EF3-4BC5-A72A-3F7595D4F9C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8750" y="2407641"/>
            <a:ext cx="2608976" cy="260897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Anaconda (Python distribution) - Wikipedia">
            <a:extLst>
              <a:ext uri="{FF2B5EF4-FFF2-40B4-BE49-F238E27FC236}">
                <a16:creationId xmlns:a16="http://schemas.microsoft.com/office/drawing/2014/main" id="{68DA0063-7FE8-4DF8-994B-B10B1C97749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8716" y="2576686"/>
            <a:ext cx="4257675" cy="212407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Project Jupyter - Wikipedia">
            <a:extLst>
              <a:ext uri="{FF2B5EF4-FFF2-40B4-BE49-F238E27FC236}">
                <a16:creationId xmlns:a16="http://schemas.microsoft.com/office/drawing/2014/main" id="{CD5F432D-C909-4287-9AEF-76EB923DE37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967904" y="1882550"/>
            <a:ext cx="2730958" cy="3165478"/>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6DEA6594-3D2D-47D7-A4AB-E3B31A6DA3E8}"/>
              </a:ext>
            </a:extLst>
          </p:cNvPr>
          <p:cNvSpPr txBox="1"/>
          <p:nvPr/>
        </p:nvSpPr>
        <p:spPr>
          <a:xfrm>
            <a:off x="8721400" y="5139819"/>
            <a:ext cx="3223967" cy="830997"/>
          </a:xfrm>
          <a:prstGeom prst="rect">
            <a:avLst/>
          </a:prstGeom>
          <a:noFill/>
        </p:spPr>
        <p:txBody>
          <a:bodyPr wrap="square" rtlCol="0">
            <a:spAutoFit/>
          </a:bodyPr>
          <a:lstStyle/>
          <a:p>
            <a:pPr algn="ctr"/>
            <a:r>
              <a:rPr lang="en-US" sz="2400" dirty="0">
                <a:latin typeface="Pragmatica" pitchFamily="2" charset="0"/>
              </a:rPr>
              <a:t>The browser-based app</a:t>
            </a:r>
          </a:p>
        </p:txBody>
      </p:sp>
    </p:spTree>
    <p:extLst>
      <p:ext uri="{BB962C8B-B14F-4D97-AF65-F5344CB8AC3E}">
        <p14:creationId xmlns:p14="http://schemas.microsoft.com/office/powerpoint/2010/main" val="3831495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285903" cy="1815882"/>
          </a:xfrm>
          <a:prstGeom prst="rect">
            <a:avLst/>
          </a:prstGeom>
          <a:noFill/>
        </p:spPr>
        <p:txBody>
          <a:bodyPr wrap="square" rtlCol="0">
            <a:spAutoFit/>
          </a:bodyPr>
          <a:lstStyle/>
          <a:p>
            <a:r>
              <a:rPr lang="en-US" sz="2800" b="1" dirty="0">
                <a:solidFill>
                  <a:srgbClr val="CF3338"/>
                </a:solidFill>
                <a:latin typeface="Pragmatica" pitchFamily="2" charset="0"/>
              </a:rPr>
              <a:t>Navigate </a:t>
            </a:r>
            <a:r>
              <a:rPr lang="en-US" sz="2800" b="1" dirty="0" err="1">
                <a:solidFill>
                  <a:srgbClr val="CF3338"/>
                </a:solidFill>
                <a:latin typeface="Pragmatica" pitchFamily="2" charset="0"/>
              </a:rPr>
              <a:t>Jupyter</a:t>
            </a:r>
            <a:r>
              <a:rPr lang="en-US" sz="2800" b="1" dirty="0">
                <a:solidFill>
                  <a:srgbClr val="CF3338"/>
                </a:solidFill>
                <a:latin typeface="Pragmatica" pitchFamily="2" charset="0"/>
              </a:rPr>
              <a:t>, starting with 1 + 1</a:t>
            </a:r>
          </a:p>
          <a:p>
            <a:endParaRPr lang="en-US" sz="2800" b="1" dirty="0">
              <a:solidFill>
                <a:srgbClr val="CF3338"/>
              </a:solidFill>
              <a:latin typeface="Pragmatica" pitchFamily="2" charset="0"/>
            </a:endParaRPr>
          </a:p>
          <a:p>
            <a:r>
              <a:rPr lang="en-US" sz="2800" b="1" dirty="0">
                <a:solidFill>
                  <a:srgbClr val="CF3338"/>
                </a:solidFill>
                <a:latin typeface="Pragmatica" pitchFamily="2" charset="0"/>
              </a:rPr>
              <a:t>File: Open a new </a:t>
            </a:r>
            <a:r>
              <a:rPr lang="en-US" sz="2800" b="1" dirty="0">
                <a:solidFill>
                  <a:srgbClr val="CF3338"/>
                </a:solidFill>
                <a:latin typeface="Consolas" panose="020B0609020204030204" pitchFamily="49" charset="0"/>
              </a:rPr>
              <a:t>.</a:t>
            </a:r>
            <a:r>
              <a:rPr lang="en-US" sz="2800" b="1" dirty="0" err="1">
                <a:solidFill>
                  <a:srgbClr val="CF3338"/>
                </a:solidFill>
                <a:latin typeface="Consolas" panose="020B0609020204030204" pitchFamily="49" charset="0"/>
              </a:rPr>
              <a:t>ipynb</a:t>
            </a:r>
            <a:r>
              <a:rPr lang="en-US" sz="2800" b="1" dirty="0">
                <a:solidFill>
                  <a:srgbClr val="CF3338"/>
                </a:solidFill>
                <a:latin typeface="Pragmatica" pitchFamily="2" charset="0"/>
              </a:rPr>
              <a:t> notebook</a:t>
            </a:r>
          </a:p>
        </p:txBody>
      </p:sp>
      <p:pic>
        <p:nvPicPr>
          <p:cNvPr id="9" name="Picture 8">
            <a:extLst>
              <a:ext uri="{FF2B5EF4-FFF2-40B4-BE49-F238E27FC236}">
                <a16:creationId xmlns:a16="http://schemas.microsoft.com/office/drawing/2014/main" id="{54086B7D-6DA5-45E4-BFAC-565935D853D4}"/>
              </a:ext>
            </a:extLst>
          </p:cNvPr>
          <p:cNvPicPr>
            <a:picLocks noChangeAspect="1"/>
          </p:cNvPicPr>
          <p:nvPr/>
        </p:nvPicPr>
        <p:blipFill>
          <a:blip r:embed="rId4"/>
          <a:stretch>
            <a:fillRect/>
          </a:stretch>
        </p:blipFill>
        <p:spPr>
          <a:xfrm>
            <a:off x="392397" y="3923670"/>
            <a:ext cx="9856197" cy="2646866"/>
          </a:xfrm>
          <a:prstGeom prst="rect">
            <a:avLst/>
          </a:prstGeom>
        </p:spPr>
      </p:pic>
      <p:pic>
        <p:nvPicPr>
          <p:cNvPr id="11" name="Picture 10">
            <a:extLst>
              <a:ext uri="{FF2B5EF4-FFF2-40B4-BE49-F238E27FC236}">
                <a16:creationId xmlns:a16="http://schemas.microsoft.com/office/drawing/2014/main" id="{3CD83BF2-3603-4E70-91DF-99EE1A9BEFA8}"/>
              </a:ext>
            </a:extLst>
          </p:cNvPr>
          <p:cNvPicPr>
            <a:picLocks noChangeAspect="1"/>
          </p:cNvPicPr>
          <p:nvPr/>
        </p:nvPicPr>
        <p:blipFill>
          <a:blip r:embed="rId5"/>
          <a:stretch>
            <a:fillRect/>
          </a:stretch>
        </p:blipFill>
        <p:spPr>
          <a:xfrm>
            <a:off x="579832" y="2099074"/>
            <a:ext cx="4844484" cy="835256"/>
          </a:xfrm>
          <a:prstGeom prst="rect">
            <a:avLst/>
          </a:prstGeom>
        </p:spPr>
      </p:pic>
      <p:sp>
        <p:nvSpPr>
          <p:cNvPr id="12" name="TextBox 11">
            <a:extLst>
              <a:ext uri="{FF2B5EF4-FFF2-40B4-BE49-F238E27FC236}">
                <a16:creationId xmlns:a16="http://schemas.microsoft.com/office/drawing/2014/main" id="{1F343DE5-C90A-486A-8D20-55C935580E3E}"/>
              </a:ext>
            </a:extLst>
          </p:cNvPr>
          <p:cNvSpPr txBox="1"/>
          <p:nvPr/>
        </p:nvSpPr>
        <p:spPr>
          <a:xfrm>
            <a:off x="516150" y="2979319"/>
            <a:ext cx="7695520" cy="400110"/>
          </a:xfrm>
          <a:prstGeom prst="rect">
            <a:avLst/>
          </a:prstGeom>
          <a:noFill/>
        </p:spPr>
        <p:txBody>
          <a:bodyPr wrap="square" rtlCol="0">
            <a:spAutoFit/>
          </a:bodyPr>
          <a:lstStyle/>
          <a:p>
            <a:r>
              <a:rPr lang="en-US" sz="2000" dirty="0">
                <a:solidFill>
                  <a:srgbClr val="707070"/>
                </a:solidFill>
                <a:latin typeface="Pragmatica" panose="020B0403040502020204" pitchFamily="34" charset="0"/>
                <a:hlinkClick r:id="rId6"/>
              </a:rPr>
              <a:t>https://github.com/stringfestdata/london-excel</a:t>
            </a:r>
            <a:endParaRPr lang="en-US" sz="2000" dirty="0">
              <a:solidFill>
                <a:srgbClr val="707070"/>
              </a:solidFill>
              <a:latin typeface="Pragmatica" panose="020B0403040502020204" pitchFamily="34" charset="0"/>
            </a:endParaRPr>
          </a:p>
        </p:txBody>
      </p:sp>
      <p:sp>
        <p:nvSpPr>
          <p:cNvPr id="13" name="TextBox 12">
            <a:extLst>
              <a:ext uri="{FF2B5EF4-FFF2-40B4-BE49-F238E27FC236}">
                <a16:creationId xmlns:a16="http://schemas.microsoft.com/office/drawing/2014/main" id="{15039CAE-3A25-441F-86F2-FB512EB8851E}"/>
              </a:ext>
            </a:extLst>
          </p:cNvPr>
          <p:cNvSpPr txBox="1"/>
          <p:nvPr/>
        </p:nvSpPr>
        <p:spPr>
          <a:xfrm>
            <a:off x="5429963" y="4120693"/>
            <a:ext cx="1963024" cy="523220"/>
          </a:xfrm>
          <a:prstGeom prst="rect">
            <a:avLst/>
          </a:prstGeom>
          <a:noFill/>
        </p:spPr>
        <p:txBody>
          <a:bodyPr wrap="square" rtlCol="0">
            <a:spAutoFit/>
          </a:bodyPr>
          <a:lstStyle/>
          <a:p>
            <a:r>
              <a:rPr lang="en-US" sz="2800" dirty="0">
                <a:solidFill>
                  <a:srgbClr val="CF3338"/>
                </a:solidFill>
                <a:latin typeface="Aliens &amp; cows" panose="00000500000000000000" pitchFamily="2" charset="0"/>
              </a:rPr>
              <a:t>Menu bar</a:t>
            </a:r>
          </a:p>
        </p:txBody>
      </p:sp>
      <p:sp>
        <p:nvSpPr>
          <p:cNvPr id="14" name="TextBox 13">
            <a:extLst>
              <a:ext uri="{FF2B5EF4-FFF2-40B4-BE49-F238E27FC236}">
                <a16:creationId xmlns:a16="http://schemas.microsoft.com/office/drawing/2014/main" id="{B4BC673B-ED2C-4075-A2A9-AF56F43DCED5}"/>
              </a:ext>
            </a:extLst>
          </p:cNvPr>
          <p:cNvSpPr txBox="1"/>
          <p:nvPr/>
        </p:nvSpPr>
        <p:spPr>
          <a:xfrm>
            <a:off x="6091171" y="4522932"/>
            <a:ext cx="1963024" cy="523220"/>
          </a:xfrm>
          <a:prstGeom prst="rect">
            <a:avLst/>
          </a:prstGeom>
          <a:noFill/>
        </p:spPr>
        <p:txBody>
          <a:bodyPr wrap="square" rtlCol="0">
            <a:spAutoFit/>
          </a:bodyPr>
          <a:lstStyle/>
          <a:p>
            <a:r>
              <a:rPr lang="en-US" sz="2800" dirty="0">
                <a:solidFill>
                  <a:srgbClr val="CF3338"/>
                </a:solidFill>
                <a:latin typeface="Aliens &amp; cows" panose="00000500000000000000" pitchFamily="2" charset="0"/>
              </a:rPr>
              <a:t>Toolbar</a:t>
            </a:r>
          </a:p>
        </p:txBody>
      </p:sp>
      <p:sp>
        <p:nvSpPr>
          <p:cNvPr id="15" name="TextBox 14">
            <a:extLst>
              <a:ext uri="{FF2B5EF4-FFF2-40B4-BE49-F238E27FC236}">
                <a16:creationId xmlns:a16="http://schemas.microsoft.com/office/drawing/2014/main" id="{65490B59-D9B7-4C84-BA19-C822A1B450EF}"/>
              </a:ext>
            </a:extLst>
          </p:cNvPr>
          <p:cNvSpPr txBox="1"/>
          <p:nvPr/>
        </p:nvSpPr>
        <p:spPr>
          <a:xfrm>
            <a:off x="1933748" y="5247103"/>
            <a:ext cx="1963024" cy="523220"/>
          </a:xfrm>
          <a:prstGeom prst="rect">
            <a:avLst/>
          </a:prstGeom>
          <a:noFill/>
        </p:spPr>
        <p:txBody>
          <a:bodyPr wrap="square" rtlCol="0">
            <a:spAutoFit/>
          </a:bodyPr>
          <a:lstStyle/>
          <a:p>
            <a:r>
              <a:rPr lang="en-US" sz="2800" dirty="0">
                <a:solidFill>
                  <a:srgbClr val="CF3338"/>
                </a:solidFill>
                <a:latin typeface="Aliens &amp; cows" panose="00000500000000000000" pitchFamily="2" charset="0"/>
              </a:rPr>
              <a:t>Code cell</a:t>
            </a:r>
          </a:p>
        </p:txBody>
      </p:sp>
    </p:spTree>
    <p:extLst>
      <p:ext uri="{BB962C8B-B14F-4D97-AF65-F5344CB8AC3E}">
        <p14:creationId xmlns:p14="http://schemas.microsoft.com/office/powerpoint/2010/main" val="4094946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Follow along</a:t>
            </a:r>
          </a:p>
        </p:txBody>
      </p:sp>
      <p:sp>
        <p:nvSpPr>
          <p:cNvPr id="3" name="TextBox 2"/>
          <p:cNvSpPr txBox="1"/>
          <p:nvPr/>
        </p:nvSpPr>
        <p:spPr>
          <a:xfrm>
            <a:off x="462988" y="1365813"/>
            <a:ext cx="8245584" cy="4401205"/>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Download resources: </a:t>
            </a:r>
            <a:r>
              <a:rPr lang="en-US" sz="2800" dirty="0">
                <a:solidFill>
                  <a:srgbClr val="707070"/>
                </a:solidFill>
                <a:latin typeface="Pragmatica" panose="020B0403040502020204" pitchFamily="34" charset="0"/>
                <a:hlinkClick r:id="rId4"/>
              </a:rPr>
              <a:t>https://github.com/stringfestdata/london-excel</a:t>
            </a:r>
            <a:endParaRPr lang="en-US" sz="2800" dirty="0">
              <a:solidFill>
                <a:srgbClr val="707070"/>
              </a:solidFill>
              <a:latin typeface="Pragmatica" panose="020B0403040502020204" pitchFamily="34" charset="0"/>
            </a:endParaRP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Click through these links now to interact later:</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a:p>
            <a:r>
              <a:rPr lang="en-US" sz="2800" dirty="0">
                <a:solidFill>
                  <a:srgbClr val="707070"/>
                </a:solidFill>
                <a:latin typeface="Pragmatica" panose="020B0403040502020204" pitchFamily="34" charset="0"/>
              </a:rPr>
              <a:t>(this could take some time so feel free to ask questions now)…</a:t>
            </a:r>
          </a:p>
        </p:txBody>
      </p:sp>
      <p:pic>
        <p:nvPicPr>
          <p:cNvPr id="2050" name="Picture 2">
            <a:extLst>
              <a:ext uri="{FF2B5EF4-FFF2-40B4-BE49-F238E27FC236}">
                <a16:creationId xmlns:a16="http://schemas.microsoft.com/office/drawing/2014/main" id="{43AE153A-05BB-4CA5-BD58-A4F4AD80558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81457" y="0"/>
            <a:ext cx="2710543" cy="368387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A02B707-5E3D-41F6-915E-0790C73BE991}"/>
              </a:ext>
            </a:extLst>
          </p:cNvPr>
          <p:cNvSpPr txBox="1"/>
          <p:nvPr/>
        </p:nvSpPr>
        <p:spPr>
          <a:xfrm>
            <a:off x="9481457" y="3766457"/>
            <a:ext cx="2569029" cy="646331"/>
          </a:xfrm>
          <a:prstGeom prst="rect">
            <a:avLst/>
          </a:prstGeom>
          <a:noFill/>
        </p:spPr>
        <p:txBody>
          <a:bodyPr wrap="square" rtlCol="0">
            <a:spAutoFit/>
          </a:bodyPr>
          <a:lstStyle/>
          <a:p>
            <a:r>
              <a:rPr lang="en-US" dirty="0">
                <a:latin typeface="Pragmatica" panose="020B7200000000000000" pitchFamily="34" charset="0"/>
              </a:rPr>
              <a:t>Alan Turing (</a:t>
            </a:r>
            <a:r>
              <a:rPr lang="da-DK" dirty="0">
                <a:latin typeface="Pragmatica" panose="020B7200000000000000" pitchFamily="34" charset="0"/>
              </a:rPr>
              <a:t>23 June 1912 – 7 June 1954)</a:t>
            </a:r>
            <a:endParaRPr lang="en-US" dirty="0">
              <a:latin typeface="Pragmatica" panose="020B7200000000000000" pitchFamily="34" charset="0"/>
            </a:endParaRPr>
          </a:p>
        </p:txBody>
      </p:sp>
      <p:pic>
        <p:nvPicPr>
          <p:cNvPr id="4" name="Picture 3">
            <a:extLst>
              <a:ext uri="{FF2B5EF4-FFF2-40B4-BE49-F238E27FC236}">
                <a16:creationId xmlns:a16="http://schemas.microsoft.com/office/drawing/2014/main" id="{F51C6B1B-A060-47A7-9AD8-3F6C3CE0AD77}"/>
              </a:ext>
            </a:extLst>
          </p:cNvPr>
          <p:cNvPicPr>
            <a:picLocks noChangeAspect="1"/>
          </p:cNvPicPr>
          <p:nvPr/>
        </p:nvPicPr>
        <p:blipFill>
          <a:blip r:embed="rId6"/>
          <a:stretch>
            <a:fillRect/>
          </a:stretch>
        </p:blipFill>
        <p:spPr>
          <a:xfrm>
            <a:off x="801439" y="2923600"/>
            <a:ext cx="5780952" cy="1685714"/>
          </a:xfrm>
          <a:prstGeom prst="rect">
            <a:avLst/>
          </a:prstGeom>
        </p:spPr>
      </p:pic>
    </p:spTree>
    <p:extLst>
      <p:ext uri="{BB962C8B-B14F-4D97-AF65-F5344CB8AC3E}">
        <p14:creationId xmlns:p14="http://schemas.microsoft.com/office/powerpoint/2010/main" val="3830029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084567" cy="5262979"/>
          </a:xfrm>
          <a:prstGeom prst="rect">
            <a:avLst/>
          </a:prstGeom>
          <a:noFill/>
        </p:spPr>
        <p:txBody>
          <a:bodyPr wrap="square" rtlCol="0">
            <a:spAutoFit/>
          </a:bodyPr>
          <a:lstStyle/>
          <a:p>
            <a:r>
              <a:rPr lang="en-US" sz="2800" b="1" dirty="0">
                <a:solidFill>
                  <a:srgbClr val="CF3338"/>
                </a:solidFill>
                <a:latin typeface="Pragmatica" pitchFamily="2" charset="0"/>
              </a:rPr>
              <a:t>Python for data analysis</a:t>
            </a:r>
          </a:p>
          <a:p>
            <a:endParaRPr lang="en-US" sz="2800" b="1" dirty="0">
              <a:solidFill>
                <a:srgbClr val="CF3338"/>
              </a:solidFill>
              <a:latin typeface="Pragmatica" pitchFamily="2" charset="0"/>
            </a:endParaRPr>
          </a:p>
          <a:p>
            <a:pPr marL="514350" indent="-514350">
              <a:buFont typeface="+mj-lt"/>
              <a:buAutoNum type="arabicPeriod"/>
            </a:pPr>
            <a:r>
              <a:rPr lang="en-US" sz="2800" b="1" dirty="0">
                <a:solidFill>
                  <a:srgbClr val="CF3338"/>
                </a:solidFill>
                <a:latin typeface="Pragmatica" pitchFamily="2" charset="0"/>
              </a:rPr>
              <a:t>Working with modules (packages) in Python</a:t>
            </a:r>
          </a:p>
          <a:p>
            <a:pPr marL="514350" indent="-514350">
              <a:buFont typeface="+mj-lt"/>
              <a:buAutoNum type="arabicPeriod"/>
            </a:pPr>
            <a:r>
              <a:rPr lang="en-US" sz="2800" b="1" dirty="0">
                <a:solidFill>
                  <a:srgbClr val="CF3338"/>
                </a:solidFill>
                <a:latin typeface="Pragmatica" pitchFamily="2" charset="0"/>
              </a:rPr>
              <a:t>Working with tabular data in Python with </a:t>
            </a:r>
            <a:r>
              <a:rPr lang="en-US" sz="2800" b="1" dirty="0">
                <a:solidFill>
                  <a:srgbClr val="CF3338"/>
                </a:solidFill>
                <a:latin typeface="Consolas" panose="020B0609020204030204" pitchFamily="49" charset="0"/>
              </a:rPr>
              <a:t>pandas</a:t>
            </a:r>
          </a:p>
          <a:p>
            <a:pPr marL="514350" indent="-514350">
              <a:buFont typeface="+mj-lt"/>
              <a:buAutoNum type="arabicPeriod"/>
            </a:pPr>
            <a:r>
              <a:rPr lang="en-US" sz="2800" b="1" dirty="0">
                <a:solidFill>
                  <a:srgbClr val="CF3338"/>
                </a:solidFill>
                <a:latin typeface="Pragmatica" pitchFamily="2" charset="0"/>
              </a:rPr>
              <a:t>Reading and writing Excel &lt;&gt; Python data</a:t>
            </a: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python-for-data-</a:t>
            </a:r>
            <a:r>
              <a:rPr lang="en-US" sz="2800" b="1" dirty="0" err="1">
                <a:solidFill>
                  <a:srgbClr val="CF3338"/>
                </a:solidFill>
                <a:latin typeface="Consolas" panose="020B0609020204030204" pitchFamily="49" charset="0"/>
              </a:rPr>
              <a:t>analysis.ipynb</a:t>
            </a:r>
            <a:endParaRPr lang="en-US" sz="2800" b="1" dirty="0">
              <a:solidFill>
                <a:srgbClr val="CF3338"/>
              </a:solidFill>
              <a:latin typeface="Consolas" panose="020B0609020204030204" pitchFamily="49" charset="0"/>
            </a:endParaRPr>
          </a:p>
        </p:txBody>
      </p:sp>
    </p:spTree>
    <p:extLst>
      <p:ext uri="{BB962C8B-B14F-4D97-AF65-F5344CB8AC3E}">
        <p14:creationId xmlns:p14="http://schemas.microsoft.com/office/powerpoint/2010/main" val="4638410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Python for Excel</a:t>
            </a:r>
          </a:p>
        </p:txBody>
      </p:sp>
      <p:sp>
        <p:nvSpPr>
          <p:cNvPr id="3" name="TextBox 2"/>
          <p:cNvSpPr txBox="1"/>
          <p:nvPr/>
        </p:nvSpPr>
        <p:spPr>
          <a:xfrm>
            <a:off x="0" y="6334780"/>
            <a:ext cx="7420966" cy="523220"/>
          </a:xfrm>
          <a:prstGeom prst="rect">
            <a:avLst/>
          </a:prstGeom>
          <a:noFill/>
        </p:spPr>
        <p:txBody>
          <a:bodyPr wrap="square" rtlCol="0">
            <a:spAutoFit/>
          </a:bodyPr>
          <a:lstStyle/>
          <a:p>
            <a:r>
              <a:rPr lang="en-US" sz="1400" dirty="0">
                <a:solidFill>
                  <a:srgbClr val="707070"/>
                </a:solidFill>
                <a:latin typeface="Pragmatica" panose="020B0403040502020204" pitchFamily="34" charset="0"/>
              </a:rPr>
              <a:t>https://excel.uservoice.com/forums/304921-excel-for-windows-desktop-application/suggestions/10549005-python-as-an-excel-scripting-language</a:t>
            </a:r>
          </a:p>
        </p:txBody>
      </p:sp>
      <p:pic>
        <p:nvPicPr>
          <p:cNvPr id="6" name="Picture 5">
            <a:extLst>
              <a:ext uri="{FF2B5EF4-FFF2-40B4-BE49-F238E27FC236}">
                <a16:creationId xmlns:a16="http://schemas.microsoft.com/office/drawing/2014/main" id="{AB9B98DE-851E-4DCE-A682-83C2082D863E}"/>
              </a:ext>
            </a:extLst>
          </p:cNvPr>
          <p:cNvPicPr>
            <a:picLocks noChangeAspect="1"/>
          </p:cNvPicPr>
          <p:nvPr/>
        </p:nvPicPr>
        <p:blipFill>
          <a:blip r:embed="rId4"/>
          <a:stretch>
            <a:fillRect/>
          </a:stretch>
        </p:blipFill>
        <p:spPr>
          <a:xfrm>
            <a:off x="249829" y="1497416"/>
            <a:ext cx="6777117" cy="3062800"/>
          </a:xfrm>
          <a:prstGeom prst="rect">
            <a:avLst/>
          </a:prstGeom>
        </p:spPr>
      </p:pic>
      <p:pic>
        <p:nvPicPr>
          <p:cNvPr id="1026" name="Picture 2" descr="Logo">
            <a:extLst>
              <a:ext uri="{FF2B5EF4-FFF2-40B4-BE49-F238E27FC236}">
                <a16:creationId xmlns:a16="http://schemas.microsoft.com/office/drawing/2014/main" id="{DFA31B08-9729-493E-ACD6-0C1ED2EDA8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47030" y="2858833"/>
            <a:ext cx="3199732" cy="62564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D3A04345-EA68-47E4-9BEA-A8B53EF2B21B}"/>
              </a:ext>
            </a:extLst>
          </p:cNvPr>
          <p:cNvPicPr>
            <a:picLocks noChangeAspect="1"/>
          </p:cNvPicPr>
          <p:nvPr/>
        </p:nvPicPr>
        <p:blipFill>
          <a:blip r:embed="rId6"/>
          <a:stretch>
            <a:fillRect/>
          </a:stretch>
        </p:blipFill>
        <p:spPr>
          <a:xfrm>
            <a:off x="7026946" y="3484479"/>
            <a:ext cx="2840168" cy="842688"/>
          </a:xfrm>
          <a:prstGeom prst="rect">
            <a:avLst/>
          </a:prstGeom>
        </p:spPr>
      </p:pic>
      <p:sp>
        <p:nvSpPr>
          <p:cNvPr id="13" name="TextBox 12">
            <a:extLst>
              <a:ext uri="{FF2B5EF4-FFF2-40B4-BE49-F238E27FC236}">
                <a16:creationId xmlns:a16="http://schemas.microsoft.com/office/drawing/2014/main" id="{D76C3081-EF88-4D32-9F9A-7B0E3EAEB568}"/>
              </a:ext>
            </a:extLst>
          </p:cNvPr>
          <p:cNvSpPr txBox="1"/>
          <p:nvPr/>
        </p:nvSpPr>
        <p:spPr>
          <a:xfrm>
            <a:off x="7167868" y="5596729"/>
            <a:ext cx="4628435" cy="369332"/>
          </a:xfrm>
          <a:prstGeom prst="rect">
            <a:avLst/>
          </a:prstGeom>
          <a:noFill/>
        </p:spPr>
        <p:txBody>
          <a:bodyPr wrap="square" rtlCol="0">
            <a:spAutoFit/>
          </a:bodyPr>
          <a:lstStyle/>
          <a:p>
            <a:r>
              <a:rPr lang="en-US" b="1" dirty="0">
                <a:latin typeface="Pragmatica" pitchFamily="2" charset="0"/>
              </a:rPr>
              <a:t>More: http://www.python-excel.org</a:t>
            </a:r>
          </a:p>
        </p:txBody>
      </p:sp>
      <p:pic>
        <p:nvPicPr>
          <p:cNvPr id="1028" name="Picture 4">
            <a:extLst>
              <a:ext uri="{FF2B5EF4-FFF2-40B4-BE49-F238E27FC236}">
                <a16:creationId xmlns:a16="http://schemas.microsoft.com/office/drawing/2014/main" id="{3C329EA7-0AC7-4A26-A24D-2507FC7AAAB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83672" y="4327167"/>
            <a:ext cx="3933825" cy="1095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17688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084567" cy="3539430"/>
          </a:xfrm>
          <a:prstGeom prst="rect">
            <a:avLst/>
          </a:prstGeom>
          <a:noFill/>
        </p:spPr>
        <p:txBody>
          <a:bodyPr wrap="square" rtlCol="0">
            <a:spAutoFit/>
          </a:bodyPr>
          <a:lstStyle/>
          <a:p>
            <a:r>
              <a:rPr lang="en-US" sz="2800" b="1" dirty="0">
                <a:solidFill>
                  <a:srgbClr val="CF3338"/>
                </a:solidFill>
                <a:latin typeface="Pragmatica" pitchFamily="2" charset="0"/>
              </a:rPr>
              <a:t>Python-powered Excel</a:t>
            </a:r>
          </a:p>
          <a:p>
            <a:endParaRPr lang="en-US" sz="2800" b="1" dirty="0">
              <a:solidFill>
                <a:srgbClr val="CF3338"/>
              </a:solidFill>
              <a:latin typeface="Pragmatica" pitchFamily="2" charset="0"/>
            </a:endParaRPr>
          </a:p>
          <a:p>
            <a:pPr marL="514350" indent="-514350">
              <a:buFont typeface="+mj-lt"/>
              <a:buAutoNum type="arabicPeriod"/>
            </a:pPr>
            <a:r>
              <a:rPr lang="en-US" sz="2800" b="1" dirty="0">
                <a:solidFill>
                  <a:srgbClr val="CF3338"/>
                </a:solidFill>
                <a:latin typeface="Pragmatica" pitchFamily="2" charset="0"/>
              </a:rPr>
              <a:t>Add custom cell formats</a:t>
            </a:r>
          </a:p>
          <a:p>
            <a:pPr marL="514350" indent="-514350">
              <a:buFont typeface="+mj-lt"/>
              <a:buAutoNum type="arabicPeriod"/>
            </a:pPr>
            <a:r>
              <a:rPr lang="en-US" sz="2800" b="1" dirty="0">
                <a:solidFill>
                  <a:srgbClr val="CF3338"/>
                </a:solidFill>
                <a:latin typeface="Pragmatica" pitchFamily="2" charset="0"/>
              </a:rPr>
              <a:t>Re-size column widths</a:t>
            </a:r>
          </a:p>
          <a:p>
            <a:pPr marL="514350" indent="-514350">
              <a:buFont typeface="+mj-lt"/>
              <a:buAutoNum type="arabicPeriod"/>
            </a:pPr>
            <a:r>
              <a:rPr lang="en-US" sz="2800" b="1" dirty="0">
                <a:solidFill>
                  <a:srgbClr val="CF3338"/>
                </a:solidFill>
                <a:latin typeface="Pragmatica" pitchFamily="2" charset="0"/>
              </a:rPr>
              <a:t>Add charts (from Excel or Python)</a:t>
            </a: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python-powered-</a:t>
            </a:r>
            <a:r>
              <a:rPr lang="en-US" sz="2800" b="1" dirty="0" err="1">
                <a:solidFill>
                  <a:srgbClr val="CF3338"/>
                </a:solidFill>
                <a:latin typeface="Consolas" panose="020B0609020204030204" pitchFamily="49" charset="0"/>
              </a:rPr>
              <a:t>excel.ipynb</a:t>
            </a:r>
            <a:endParaRPr lang="en-US" sz="2800" b="1" dirty="0">
              <a:solidFill>
                <a:srgbClr val="CF3338"/>
              </a:solidFill>
              <a:latin typeface="Consolas" panose="020B0609020204030204" pitchFamily="49" charset="0"/>
            </a:endParaRPr>
          </a:p>
        </p:txBody>
      </p:sp>
    </p:spTree>
    <p:extLst>
      <p:ext uri="{BB962C8B-B14F-4D97-AF65-F5344CB8AC3E}">
        <p14:creationId xmlns:p14="http://schemas.microsoft.com/office/powerpoint/2010/main" val="28165130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523220"/>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36726535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itchFamily="2" charset="0"/>
              </a:rPr>
              <a:t>The data world is your oyster shell</a:t>
            </a:r>
          </a:p>
        </p:txBody>
      </p:sp>
    </p:spTree>
    <p:extLst>
      <p:ext uri="{BB962C8B-B14F-4D97-AF65-F5344CB8AC3E}">
        <p14:creationId xmlns:p14="http://schemas.microsoft.com/office/powerpoint/2010/main" val="35535214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3539430"/>
          </a:xfrm>
          <a:prstGeom prst="rect">
            <a:avLst/>
          </a:prstGeom>
          <a:noFill/>
        </p:spPr>
        <p:txBody>
          <a:bodyPr wrap="square" rtlCol="0">
            <a:spAutoFit/>
          </a:bodyPr>
          <a:lstStyle/>
          <a:p>
            <a:r>
              <a:rPr lang="en-US" sz="2800" b="1" dirty="0">
                <a:solidFill>
                  <a:srgbClr val="CF3338"/>
                </a:solidFill>
                <a:latin typeface="Pragmatica" pitchFamily="2" charset="0"/>
              </a:rPr>
              <a:t>Export an R regression to Excel</a:t>
            </a:r>
          </a:p>
          <a:p>
            <a:endParaRPr lang="en-US" sz="2800" b="1" dirty="0">
              <a:solidFill>
                <a:srgbClr val="CF3338"/>
              </a:solidFill>
              <a:latin typeface="Pragmatica" pitchFamily="2" charset="0"/>
            </a:endParaRPr>
          </a:p>
          <a:p>
            <a:pPr marL="514350" indent="-514350">
              <a:buFont typeface="+mj-lt"/>
              <a:buAutoNum type="arabicPeriod"/>
            </a:pPr>
            <a:r>
              <a:rPr lang="en-US" sz="2800" b="1" dirty="0" err="1">
                <a:solidFill>
                  <a:srgbClr val="CF3338"/>
                </a:solidFill>
                <a:latin typeface="Pragmatica" pitchFamily="2" charset="0"/>
              </a:rPr>
              <a:t>Jupyte”R</a:t>
            </a:r>
            <a:r>
              <a:rPr lang="en-US" sz="2800" b="1" dirty="0">
                <a:solidFill>
                  <a:srgbClr val="CF3338"/>
                </a:solidFill>
                <a:latin typeface="Pragmatica" pitchFamily="2" charset="0"/>
              </a:rPr>
              <a:t>”</a:t>
            </a:r>
          </a:p>
          <a:p>
            <a:pPr marL="514350" indent="-514350">
              <a:buFont typeface="+mj-lt"/>
              <a:buAutoNum type="arabicPeriod"/>
            </a:pPr>
            <a:r>
              <a:rPr lang="en-US" sz="2800" b="1" dirty="0">
                <a:solidFill>
                  <a:srgbClr val="CF3338"/>
                </a:solidFill>
                <a:latin typeface="Pragmatica" pitchFamily="2" charset="0"/>
              </a:rPr>
              <a:t>“R-powered Excel” with </a:t>
            </a:r>
            <a:r>
              <a:rPr lang="en-US" sz="2800" b="1" dirty="0" err="1">
                <a:solidFill>
                  <a:srgbClr val="CF3338"/>
                </a:solidFill>
                <a:latin typeface="Consolas" panose="020B0609020204030204" pitchFamily="49" charset="0"/>
              </a:rPr>
              <a:t>openxlsx</a:t>
            </a:r>
            <a:endParaRPr lang="en-US" sz="2800" b="1" dirty="0">
              <a:solidFill>
                <a:srgbClr val="CF3338"/>
              </a:solidFill>
              <a:latin typeface="Consolas" panose="020B0609020204030204" pitchFamily="49" charset="0"/>
            </a:endParaRPr>
          </a:p>
          <a:p>
            <a:pPr marL="514350" indent="-514350">
              <a:buFont typeface="+mj-lt"/>
              <a:buAutoNum type="arabicPeriod"/>
            </a:pPr>
            <a:r>
              <a:rPr lang="en-US" sz="2800" b="1" dirty="0">
                <a:solidFill>
                  <a:srgbClr val="CF3338"/>
                </a:solidFill>
                <a:latin typeface="Pragmatica" pitchFamily="2" charset="0"/>
              </a:rPr>
              <a:t>The magic of </a:t>
            </a:r>
            <a:r>
              <a:rPr lang="en-US" sz="2800" b="1" dirty="0">
                <a:solidFill>
                  <a:srgbClr val="CF3338"/>
                </a:solidFill>
                <a:latin typeface="Consolas" panose="020B0609020204030204" pitchFamily="49" charset="0"/>
              </a:rPr>
              <a:t>ggplot2</a:t>
            </a:r>
            <a:r>
              <a:rPr lang="en-US" sz="2800" b="1" dirty="0">
                <a:solidFill>
                  <a:srgbClr val="CF3338"/>
                </a:solidFill>
                <a:latin typeface="Pragmatica" pitchFamily="2" charset="0"/>
              </a:rPr>
              <a:t> visualizations</a:t>
            </a:r>
          </a:p>
          <a:p>
            <a:pPr marL="514350" indent="-514350">
              <a:buFont typeface="+mj-lt"/>
              <a:buAutoNum type="arabicPeriod"/>
            </a:pPr>
            <a:endParaRPr lang="en-US" sz="2800" b="1" dirty="0">
              <a:solidFill>
                <a:srgbClr val="CF3338"/>
              </a:solidFill>
              <a:latin typeface="Pragmatica" pitchFamily="2" charset="0"/>
            </a:endParaRPr>
          </a:p>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r-powered-</a:t>
            </a:r>
            <a:r>
              <a:rPr lang="en-US" sz="2800" b="1" dirty="0" err="1">
                <a:solidFill>
                  <a:srgbClr val="CF3338"/>
                </a:solidFill>
                <a:latin typeface="Consolas" panose="020B0609020204030204" pitchFamily="49" charset="0"/>
              </a:rPr>
              <a:t>excel.ipynb</a:t>
            </a:r>
            <a:endParaRPr lang="en-US" sz="2800" b="1" dirty="0">
              <a:solidFill>
                <a:srgbClr val="CF3338"/>
              </a:solidFill>
              <a:latin typeface="Consolas" panose="020B0609020204030204" pitchFamily="49" charset="0"/>
            </a:endParaRPr>
          </a:p>
        </p:txBody>
      </p:sp>
    </p:spTree>
    <p:extLst>
      <p:ext uri="{BB962C8B-B14F-4D97-AF65-F5344CB8AC3E}">
        <p14:creationId xmlns:p14="http://schemas.microsoft.com/office/powerpoint/2010/main" val="23473681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523220"/>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21912433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Conclusion/Resources</a:t>
            </a:r>
          </a:p>
        </p:txBody>
      </p:sp>
    </p:spTree>
    <p:extLst>
      <p:ext uri="{BB962C8B-B14F-4D97-AF65-F5344CB8AC3E}">
        <p14:creationId xmlns:p14="http://schemas.microsoft.com/office/powerpoint/2010/main" val="29529859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Recommended reading</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0" y="1465093"/>
            <a:ext cx="8255987" cy="954107"/>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i="1" dirty="0">
                <a:solidFill>
                  <a:srgbClr val="707070"/>
                </a:solidFill>
                <a:latin typeface="Pragmatica" panose="020B0403040502020204" pitchFamily="34" charset="0"/>
              </a:rPr>
              <a:t>R for Data Science </a:t>
            </a:r>
            <a:r>
              <a:rPr lang="en-US" sz="2800" dirty="0">
                <a:solidFill>
                  <a:srgbClr val="707070"/>
                </a:solidFill>
                <a:latin typeface="Pragmatica" panose="020B0403040502020204" pitchFamily="34" charset="0"/>
              </a:rPr>
              <a:t>by Hadley Wickham and Garrett </a:t>
            </a:r>
            <a:r>
              <a:rPr lang="en-US" sz="2800" dirty="0" err="1">
                <a:solidFill>
                  <a:srgbClr val="707070"/>
                </a:solidFill>
                <a:latin typeface="Pragmatica" panose="020B0403040502020204" pitchFamily="34" charset="0"/>
              </a:rPr>
              <a:t>Grolemund</a:t>
            </a:r>
            <a:endParaRPr lang="en-US" sz="2800" dirty="0">
              <a:solidFill>
                <a:srgbClr val="707070"/>
              </a:solidFill>
              <a:latin typeface="Pragmatica" panose="020B0403040502020204" pitchFamily="34" charset="0"/>
            </a:endParaRPr>
          </a:p>
        </p:txBody>
      </p:sp>
      <p:pic>
        <p:nvPicPr>
          <p:cNvPr id="1026" name="Picture 2" descr="R for Data Science : Garrett Grolemund : 9781491910399">
            <a:extLst>
              <a:ext uri="{FF2B5EF4-FFF2-40B4-BE49-F238E27FC236}">
                <a16:creationId xmlns:a16="http://schemas.microsoft.com/office/drawing/2014/main" id="{228C5BB5-BCF5-4CC8-BF2F-BEA32A01E8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52753" y="2005196"/>
            <a:ext cx="3239247" cy="4852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7193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Recommended reading</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0" y="1465093"/>
            <a:ext cx="8255987" cy="954107"/>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i="1" dirty="0">
                <a:solidFill>
                  <a:srgbClr val="707070"/>
                </a:solidFill>
                <a:latin typeface="Pragmatica" panose="020B0403040502020204" pitchFamily="34" charset="0"/>
              </a:rPr>
              <a:t>Python for Data Analysis</a:t>
            </a:r>
            <a:r>
              <a:rPr lang="en-US" sz="2800" dirty="0">
                <a:solidFill>
                  <a:srgbClr val="707070"/>
                </a:solidFill>
                <a:latin typeface="Pragmatica" panose="020B0403040502020204" pitchFamily="34" charset="0"/>
              </a:rPr>
              <a:t>, 2</a:t>
            </a:r>
            <a:r>
              <a:rPr lang="en-US" sz="2800" baseline="30000" dirty="0">
                <a:solidFill>
                  <a:srgbClr val="707070"/>
                </a:solidFill>
                <a:latin typeface="Pragmatica" panose="020B0403040502020204" pitchFamily="34" charset="0"/>
              </a:rPr>
              <a:t>nd</a:t>
            </a:r>
            <a:r>
              <a:rPr lang="en-US" sz="2800" dirty="0">
                <a:solidFill>
                  <a:srgbClr val="707070"/>
                </a:solidFill>
                <a:latin typeface="Pragmatica" panose="020B0403040502020204" pitchFamily="34" charset="0"/>
              </a:rPr>
              <a:t> Edition by Wes McKinney</a:t>
            </a:r>
          </a:p>
        </p:txBody>
      </p:sp>
      <p:pic>
        <p:nvPicPr>
          <p:cNvPr id="2050" name="Picture 2" descr="Python for Data Analysis, 2nd Edition - PDF eBook Free ...">
            <a:extLst>
              <a:ext uri="{FF2B5EF4-FFF2-40B4-BE49-F238E27FC236}">
                <a16:creationId xmlns:a16="http://schemas.microsoft.com/office/drawing/2014/main" id="{8F7C777F-32F4-44F9-8D6A-B489DA9CE8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62974" y="2105025"/>
            <a:ext cx="3629025" cy="4752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768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Learning objectives</a:t>
            </a:r>
          </a:p>
        </p:txBody>
      </p:sp>
      <p:sp>
        <p:nvSpPr>
          <p:cNvPr id="3" name="TextBox 2"/>
          <p:cNvSpPr txBox="1"/>
          <p:nvPr/>
        </p:nvSpPr>
        <p:spPr>
          <a:xfrm>
            <a:off x="462987" y="1365813"/>
            <a:ext cx="9595413" cy="1815882"/>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Situate Excel in the data analytics stack</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Chart a clear learning path from Excel to R and Python</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Demonstrate tangible use cases for combining these tools</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11440462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Recommended reading</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0" y="1465093"/>
            <a:ext cx="8255987" cy="523220"/>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i="1" dirty="0">
                <a:solidFill>
                  <a:srgbClr val="707070"/>
                </a:solidFill>
                <a:latin typeface="Pragmatica" panose="020B0403040502020204" pitchFamily="34" charset="0"/>
              </a:rPr>
              <a:t>Python for Excel </a:t>
            </a:r>
            <a:r>
              <a:rPr lang="en-US" sz="2800" dirty="0">
                <a:solidFill>
                  <a:srgbClr val="707070"/>
                </a:solidFill>
                <a:latin typeface="Pragmatica" panose="020B0403040502020204" pitchFamily="34" charset="0"/>
              </a:rPr>
              <a:t>by Felix </a:t>
            </a:r>
            <a:r>
              <a:rPr lang="en-US" sz="2800" dirty="0" err="1">
                <a:solidFill>
                  <a:srgbClr val="707070"/>
                </a:solidFill>
                <a:latin typeface="Pragmatica" panose="020B0403040502020204" pitchFamily="34" charset="0"/>
              </a:rPr>
              <a:t>Zumstein</a:t>
            </a:r>
            <a:endParaRPr lang="en-US" sz="2800" dirty="0">
              <a:solidFill>
                <a:srgbClr val="707070"/>
              </a:solidFill>
              <a:latin typeface="Pragmatica" panose="020B0403040502020204" pitchFamily="34" charset="0"/>
            </a:endParaRPr>
          </a:p>
        </p:txBody>
      </p:sp>
      <p:pic>
        <p:nvPicPr>
          <p:cNvPr id="3074" name="Picture 2" descr="Responsive image">
            <a:extLst>
              <a:ext uri="{FF2B5EF4-FFF2-40B4-BE49-F238E27FC236}">
                <a16:creationId xmlns:a16="http://schemas.microsoft.com/office/drawing/2014/main" id="{B3E34C6A-B51B-4A38-94B3-648037FB6F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39201" y="2462107"/>
            <a:ext cx="3352800" cy="4395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76530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Recommended reading</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0" y="1465093"/>
            <a:ext cx="8255987" cy="954107"/>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i="1" dirty="0">
                <a:solidFill>
                  <a:srgbClr val="707070"/>
                </a:solidFill>
                <a:latin typeface="Pragmatica" panose="020B0403040502020204" pitchFamily="34" charset="0"/>
              </a:rPr>
              <a:t>Advancing into Analytics </a:t>
            </a:r>
            <a:r>
              <a:rPr lang="en-US" sz="2800" dirty="0">
                <a:solidFill>
                  <a:srgbClr val="707070"/>
                </a:solidFill>
                <a:latin typeface="Pragmatica" panose="020B0403040502020204" pitchFamily="34" charset="0"/>
              </a:rPr>
              <a:t>by George Mount</a:t>
            </a:r>
          </a:p>
          <a:p>
            <a:pPr marL="914400" lvl="1"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hlinkClick r:id="rId4"/>
              </a:rPr>
              <a:t>georgejmount.com/book</a:t>
            </a:r>
            <a:r>
              <a:rPr lang="en-US" sz="2800" dirty="0">
                <a:solidFill>
                  <a:srgbClr val="707070"/>
                </a:solidFill>
                <a:latin typeface="Pragmatica" panose="020B0403040502020204" pitchFamily="34" charset="0"/>
              </a:rPr>
              <a:t>    </a:t>
            </a:r>
          </a:p>
        </p:txBody>
      </p:sp>
      <p:pic>
        <p:nvPicPr>
          <p:cNvPr id="4098" name="Picture 2" descr="Advancing into Analytics Cover Image">
            <a:extLst>
              <a:ext uri="{FF2B5EF4-FFF2-40B4-BE49-F238E27FC236}">
                <a16:creationId xmlns:a16="http://schemas.microsoft.com/office/drawing/2014/main" id="{58958D3C-C4DB-4EBB-9EE6-AA9672AA997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22631" y="1804894"/>
            <a:ext cx="3869369" cy="505310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6681DC4C-77BB-4A7B-909D-F6A177016ADE}"/>
              </a:ext>
            </a:extLst>
          </p:cNvPr>
          <p:cNvSpPr/>
          <p:nvPr/>
        </p:nvSpPr>
        <p:spPr>
          <a:xfrm>
            <a:off x="400424" y="3162573"/>
            <a:ext cx="7697694" cy="2062103"/>
          </a:xfrm>
          <a:prstGeom prst="rect">
            <a:avLst/>
          </a:prstGeom>
        </p:spPr>
        <p:txBody>
          <a:bodyPr wrap="square">
            <a:spAutoFit/>
          </a:bodyPr>
          <a:lstStyle/>
          <a:p>
            <a:pPr>
              <a:buClr>
                <a:srgbClr val="CF3338"/>
              </a:buClr>
            </a:pPr>
            <a:r>
              <a:rPr lang="en-US" sz="3200" i="1" dirty="0">
                <a:solidFill>
                  <a:srgbClr val="707070"/>
                </a:solidFill>
                <a:latin typeface="Pragmatica" panose="020B0403040502020204" pitchFamily="34" charset="0"/>
              </a:rPr>
              <a:t>By the end of this book, you should be able to conduct exploratory data analysis and</a:t>
            </a:r>
          </a:p>
          <a:p>
            <a:pPr>
              <a:buClr>
                <a:srgbClr val="CF3338"/>
              </a:buClr>
            </a:pPr>
            <a:r>
              <a:rPr lang="en-US" sz="3200" i="1" dirty="0">
                <a:solidFill>
                  <a:srgbClr val="707070"/>
                </a:solidFill>
                <a:latin typeface="Pragmatica" panose="020B0403040502020204" pitchFamily="34" charset="0"/>
              </a:rPr>
              <a:t>hypothesis testing using a programming language.</a:t>
            </a:r>
          </a:p>
        </p:txBody>
      </p:sp>
    </p:spTree>
    <p:extLst>
      <p:ext uri="{BB962C8B-B14F-4D97-AF65-F5344CB8AC3E}">
        <p14:creationId xmlns:p14="http://schemas.microsoft.com/office/powerpoint/2010/main" val="42825206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Get in touch</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39" y="1424949"/>
            <a:ext cx="6352413" cy="1384995"/>
          </a:xfrm>
          <a:prstGeom prst="rect">
            <a:avLst/>
          </a:prstGeom>
          <a:noFill/>
        </p:spPr>
        <p:txBody>
          <a:bodyPr wrap="square" rtlCol="0">
            <a:spAutoFit/>
          </a:bodyPr>
          <a:lstStyle/>
          <a:p>
            <a:pPr marL="514350" indent="-51435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george@stringfestanalytics.com</a:t>
            </a:r>
          </a:p>
          <a:p>
            <a:pPr marL="514350" indent="-51435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stringfestanalytics.com/book</a:t>
            </a:r>
          </a:p>
          <a:p>
            <a:pPr marL="514350" indent="-51435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linkedin.com/in/gjmount  </a:t>
            </a:r>
          </a:p>
        </p:txBody>
      </p:sp>
    </p:spTree>
    <p:extLst>
      <p:ext uri="{BB962C8B-B14F-4D97-AF65-F5344CB8AC3E}">
        <p14:creationId xmlns:p14="http://schemas.microsoft.com/office/powerpoint/2010/main" val="13708791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523220"/>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2312071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Unofficial learning objective</a:t>
            </a:r>
          </a:p>
        </p:txBody>
      </p:sp>
      <p:sp>
        <p:nvSpPr>
          <p:cNvPr id="3" name="TextBox 2"/>
          <p:cNvSpPr txBox="1"/>
          <p:nvPr/>
        </p:nvSpPr>
        <p:spPr>
          <a:xfrm>
            <a:off x="462987" y="1365813"/>
            <a:ext cx="9595413" cy="954107"/>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Having fun with data &amp; computers</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088404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itchFamily="2" charset="0"/>
              </a:rPr>
              <a:t>Excel and the analytics stack</a:t>
            </a:r>
          </a:p>
        </p:txBody>
      </p:sp>
    </p:spTree>
    <p:extLst>
      <p:ext uri="{BB962C8B-B14F-4D97-AF65-F5344CB8AC3E}">
        <p14:creationId xmlns:p14="http://schemas.microsoft.com/office/powerpoint/2010/main" val="2967702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Spare no tools… </a:t>
            </a:r>
          </a:p>
        </p:txBody>
      </p:sp>
      <p:pic>
        <p:nvPicPr>
          <p:cNvPr id="4" name="Picture 3" descr="Diagram, text&#10;&#10;Description automatically generated">
            <a:extLst>
              <a:ext uri="{FF2B5EF4-FFF2-40B4-BE49-F238E27FC236}">
                <a16:creationId xmlns:a16="http://schemas.microsoft.com/office/drawing/2014/main" id="{69888AE4-E6A5-42EE-8C41-9647CFF76E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29935" y="1777154"/>
            <a:ext cx="8555449" cy="4024138"/>
          </a:xfrm>
          <a:prstGeom prst="rect">
            <a:avLst/>
          </a:prstGeom>
        </p:spPr>
      </p:pic>
      <p:sp>
        <p:nvSpPr>
          <p:cNvPr id="7" name="TextBox 6">
            <a:extLst>
              <a:ext uri="{FF2B5EF4-FFF2-40B4-BE49-F238E27FC236}">
                <a16:creationId xmlns:a16="http://schemas.microsoft.com/office/drawing/2014/main" id="{CFAB272F-EC83-45BA-935F-DFBF5407D2B6}"/>
              </a:ext>
            </a:extLst>
          </p:cNvPr>
          <p:cNvSpPr txBox="1"/>
          <p:nvPr/>
        </p:nvSpPr>
        <p:spPr>
          <a:xfrm>
            <a:off x="147404" y="6316284"/>
            <a:ext cx="9493446" cy="369332"/>
          </a:xfrm>
          <a:prstGeom prst="rect">
            <a:avLst/>
          </a:prstGeom>
          <a:noFill/>
        </p:spPr>
        <p:txBody>
          <a:bodyPr wrap="square" rtlCol="0">
            <a:spAutoFit/>
          </a:bodyPr>
          <a:lstStyle/>
          <a:p>
            <a:r>
              <a:rPr lang="en-US" dirty="0">
                <a:solidFill>
                  <a:schemeClr val="bg1">
                    <a:lumMod val="50000"/>
                  </a:schemeClr>
                </a:solidFill>
                <a:latin typeface="Pragmatica" pitchFamily="2" charset="0"/>
              </a:rPr>
              <a:t>Mount, George. </a:t>
            </a:r>
            <a:r>
              <a:rPr lang="en-US" i="1" dirty="0">
                <a:solidFill>
                  <a:schemeClr val="bg1">
                    <a:lumMod val="50000"/>
                  </a:schemeClr>
                </a:solidFill>
                <a:latin typeface="Pragmatica" pitchFamily="2" charset="0"/>
              </a:rPr>
              <a:t>Advancing into Analytics: From Excel to Python and R</a:t>
            </a:r>
            <a:r>
              <a:rPr lang="en-US" dirty="0">
                <a:solidFill>
                  <a:schemeClr val="bg1">
                    <a:lumMod val="50000"/>
                  </a:schemeClr>
                </a:solidFill>
                <a:latin typeface="Pragmatica" pitchFamily="2" charset="0"/>
              </a:rPr>
              <a:t>. O’Reilly Media, 2021</a:t>
            </a:r>
            <a:endParaRPr lang="en-US" i="1" dirty="0">
              <a:solidFill>
                <a:schemeClr val="bg1">
                  <a:lumMod val="50000"/>
                </a:schemeClr>
              </a:solidFill>
              <a:latin typeface="Pragmatica" pitchFamily="2" charset="0"/>
            </a:endParaRPr>
          </a:p>
        </p:txBody>
      </p:sp>
    </p:spTree>
    <p:extLst>
      <p:ext uri="{BB962C8B-B14F-4D97-AF65-F5344CB8AC3E}">
        <p14:creationId xmlns:p14="http://schemas.microsoft.com/office/powerpoint/2010/main" val="3729633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447363" cy="923330"/>
          </a:xfrm>
          <a:prstGeom prst="rect">
            <a:avLst/>
          </a:prstGeom>
          <a:noFill/>
        </p:spPr>
        <p:txBody>
          <a:bodyPr wrap="square" rtlCol="0">
            <a:spAutoFit/>
          </a:bodyPr>
          <a:lstStyle/>
          <a:p>
            <a:r>
              <a:rPr lang="en-US" sz="5400" dirty="0">
                <a:latin typeface="Aliens &amp; cows" panose="00000500000000000000" pitchFamily="2" charset="0"/>
              </a:rPr>
              <a:t>What is Excel good for? </a:t>
            </a:r>
          </a:p>
        </p:txBody>
      </p:sp>
      <p:sp>
        <p:nvSpPr>
          <p:cNvPr id="3" name="TextBox 2"/>
          <p:cNvSpPr txBox="1"/>
          <p:nvPr/>
        </p:nvSpPr>
        <p:spPr>
          <a:xfrm>
            <a:off x="347241" y="2280355"/>
            <a:ext cx="5164238" cy="2800767"/>
          </a:xfrm>
          <a:prstGeom prst="rect">
            <a:avLst/>
          </a:prstGeom>
          <a:noFill/>
        </p:spPr>
        <p:txBody>
          <a:bodyPr wrap="square" rtlCol="0">
            <a:spAutoFit/>
          </a:bodyPr>
          <a:lstStyle/>
          <a:p>
            <a:pPr>
              <a:buClr>
                <a:srgbClr val="CF3338"/>
              </a:buClr>
            </a:pPr>
            <a:r>
              <a:rPr lang="en-US" sz="3600" b="1" dirty="0">
                <a:solidFill>
                  <a:srgbClr val="707070"/>
                </a:solidFill>
                <a:latin typeface="Normafixed Tryout" panose="00000409000000000000" pitchFamily="49" charset="0"/>
              </a:rPr>
              <a:t>Good at… </a:t>
            </a:r>
            <a:endParaRPr lang="en-US" sz="3600" dirty="0">
              <a:solidFill>
                <a:srgbClr val="707070"/>
              </a:solidFill>
              <a:latin typeface="Normafixed Tryout" panose="00000409000000000000" pitchFamily="49" charset="0"/>
            </a:endParaRPr>
          </a:p>
          <a:p>
            <a:pPr marL="457200" indent="-457200">
              <a:buClr>
                <a:srgbClr val="CF3338"/>
              </a:buClr>
              <a:buFont typeface="Arial" panose="020B0604020202020204" pitchFamily="34" charset="0"/>
              <a:buChar char="•"/>
            </a:pPr>
            <a:endParaRPr lang="en-US" sz="2800" dirty="0">
              <a:solidFill>
                <a:srgbClr val="707070"/>
              </a:solidFill>
              <a:latin typeface="Pragmatica" panose="020B0403040502020204" pitchFamily="34" charset="0"/>
            </a:endParaRP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Visual calculations</a:t>
            </a: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End-user interactivity</a:t>
            </a: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Rapid prototyping</a:t>
            </a:r>
          </a:p>
          <a:p>
            <a:pPr>
              <a:buClr>
                <a:srgbClr val="CF3338"/>
              </a:buClr>
            </a:pPr>
            <a:endParaRPr lang="en-US" sz="2800" dirty="0">
              <a:solidFill>
                <a:srgbClr val="707070"/>
              </a:solidFill>
              <a:latin typeface="Pragmatica" panose="020B0403040502020204" pitchFamily="34" charset="0"/>
            </a:endParaRPr>
          </a:p>
        </p:txBody>
      </p:sp>
      <p:sp>
        <p:nvSpPr>
          <p:cNvPr id="5" name="TextBox 4"/>
          <p:cNvSpPr txBox="1"/>
          <p:nvPr/>
        </p:nvSpPr>
        <p:spPr>
          <a:xfrm>
            <a:off x="5511478" y="2218800"/>
            <a:ext cx="6539697" cy="2369880"/>
          </a:xfrm>
          <a:prstGeom prst="rect">
            <a:avLst/>
          </a:prstGeom>
          <a:noFill/>
        </p:spPr>
        <p:txBody>
          <a:bodyPr wrap="square" rtlCol="0">
            <a:spAutoFit/>
          </a:bodyPr>
          <a:lstStyle/>
          <a:p>
            <a:pPr>
              <a:buClr>
                <a:srgbClr val="CF3338"/>
              </a:buClr>
            </a:pPr>
            <a:r>
              <a:rPr lang="en-US" sz="3600" b="1" dirty="0">
                <a:solidFill>
                  <a:srgbClr val="707070"/>
                </a:solidFill>
                <a:latin typeface="Normafixed Tryout" panose="00000409000000000000" pitchFamily="49" charset="0"/>
              </a:rPr>
              <a:t>Not so much… </a:t>
            </a:r>
            <a:endParaRPr lang="en-US" sz="3600" dirty="0">
              <a:solidFill>
                <a:srgbClr val="707070"/>
              </a:solidFill>
              <a:latin typeface="Normafixed Tryout" panose="00000409000000000000" pitchFamily="49" charset="0"/>
            </a:endParaRPr>
          </a:p>
          <a:p>
            <a:pPr marL="457200" indent="-457200">
              <a:buClr>
                <a:srgbClr val="CF3338"/>
              </a:buClr>
              <a:buFont typeface="Arial" panose="020B0604020202020204" pitchFamily="34" charset="0"/>
              <a:buChar char="•"/>
            </a:pPr>
            <a:endParaRPr lang="en-US" sz="2800" dirty="0">
              <a:solidFill>
                <a:srgbClr val="707070"/>
              </a:solidFill>
              <a:latin typeface="Pragmatica" panose="020B0403040502020204" pitchFamily="34" charset="0"/>
            </a:endParaRP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Storing data</a:t>
            </a: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Mobilizing data</a:t>
            </a: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Implementing advanced analytics</a:t>
            </a:r>
          </a:p>
        </p:txBody>
      </p:sp>
    </p:spTree>
    <p:extLst>
      <p:ext uri="{BB962C8B-B14F-4D97-AF65-F5344CB8AC3E}">
        <p14:creationId xmlns:p14="http://schemas.microsoft.com/office/powerpoint/2010/main" val="3138290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447363" cy="923330"/>
          </a:xfrm>
          <a:prstGeom prst="rect">
            <a:avLst/>
          </a:prstGeom>
          <a:noFill/>
        </p:spPr>
        <p:txBody>
          <a:bodyPr wrap="square" rtlCol="0">
            <a:spAutoFit/>
          </a:bodyPr>
          <a:lstStyle/>
          <a:p>
            <a:r>
              <a:rPr lang="en-US" sz="5400" dirty="0">
                <a:latin typeface="Aliens &amp; cows" panose="00000500000000000000" pitchFamily="2" charset="0"/>
              </a:rPr>
              <a:t>Don’t take my word for it… </a:t>
            </a:r>
          </a:p>
        </p:txBody>
      </p:sp>
      <p:pic>
        <p:nvPicPr>
          <p:cNvPr id="1026" name="Picture 2" descr="microsoft-loves-open-source">
            <a:extLst>
              <a:ext uri="{FF2B5EF4-FFF2-40B4-BE49-F238E27FC236}">
                <a16:creationId xmlns:a16="http://schemas.microsoft.com/office/drawing/2014/main" id="{A931006F-21EE-492D-84E9-846695305C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888" y="1312010"/>
            <a:ext cx="5074015" cy="94714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A82E761-61F9-49F1-A2FF-47B99AA5E20E}"/>
              </a:ext>
            </a:extLst>
          </p:cNvPr>
          <p:cNvSpPr txBox="1"/>
          <p:nvPr/>
        </p:nvSpPr>
        <p:spPr>
          <a:xfrm>
            <a:off x="347240" y="6098281"/>
            <a:ext cx="9493446" cy="646331"/>
          </a:xfrm>
          <a:prstGeom prst="rect">
            <a:avLst/>
          </a:prstGeom>
          <a:noFill/>
        </p:spPr>
        <p:txBody>
          <a:bodyPr wrap="square" rtlCol="0">
            <a:spAutoFit/>
          </a:bodyPr>
          <a:lstStyle/>
          <a:p>
            <a:r>
              <a:rPr lang="en-US" dirty="0">
                <a:solidFill>
                  <a:schemeClr val="bg1">
                    <a:lumMod val="50000"/>
                  </a:schemeClr>
                </a:solidFill>
                <a:latin typeface="Pragmatica" pitchFamily="2" charset="0"/>
              </a:rPr>
              <a:t>https://docs.microsoft.com/en-us/archive/blogs/wikininjas/tnwiki-article-spotlight-consuming-azure-storages-python-sdk-using-ptvs</a:t>
            </a:r>
          </a:p>
        </p:txBody>
      </p:sp>
      <p:sp>
        <p:nvSpPr>
          <p:cNvPr id="2" name="TextBox 1">
            <a:extLst>
              <a:ext uri="{FF2B5EF4-FFF2-40B4-BE49-F238E27FC236}">
                <a16:creationId xmlns:a16="http://schemas.microsoft.com/office/drawing/2014/main" id="{F3C27099-A60E-45D4-A935-9582286243BF}"/>
              </a:ext>
            </a:extLst>
          </p:cNvPr>
          <p:cNvSpPr txBox="1"/>
          <p:nvPr/>
        </p:nvSpPr>
        <p:spPr>
          <a:xfrm>
            <a:off x="8723136" y="827998"/>
            <a:ext cx="3121624" cy="2862322"/>
          </a:xfrm>
          <a:prstGeom prst="rect">
            <a:avLst/>
          </a:prstGeom>
          <a:noFill/>
        </p:spPr>
        <p:txBody>
          <a:bodyPr wrap="square" rtlCol="0">
            <a:spAutoFit/>
          </a:bodyPr>
          <a:lstStyle/>
          <a:p>
            <a:r>
              <a:rPr lang="en-US" sz="3600" dirty="0">
                <a:solidFill>
                  <a:srgbClr val="707070"/>
                </a:solidFill>
                <a:latin typeface="Pragmatica" panose="020B7200000000000000" pitchFamily="34" charset="0"/>
              </a:rPr>
              <a:t>Free to</a:t>
            </a:r>
          </a:p>
          <a:p>
            <a:pPr marL="285750" indent="-285750">
              <a:buFontTx/>
              <a:buChar char="-"/>
            </a:pPr>
            <a:r>
              <a:rPr lang="en-US" sz="3600" dirty="0">
                <a:solidFill>
                  <a:srgbClr val="707070"/>
                </a:solidFill>
                <a:latin typeface="Pragmatica" panose="020B7200000000000000" pitchFamily="34" charset="0"/>
              </a:rPr>
              <a:t>Use</a:t>
            </a:r>
          </a:p>
          <a:p>
            <a:pPr marL="285750" indent="-285750">
              <a:buFontTx/>
              <a:buChar char="-"/>
            </a:pPr>
            <a:r>
              <a:rPr lang="en-US" sz="3600" dirty="0">
                <a:solidFill>
                  <a:srgbClr val="707070"/>
                </a:solidFill>
                <a:latin typeface="Pragmatica" panose="020B7200000000000000" pitchFamily="34" charset="0"/>
              </a:rPr>
              <a:t>Build on</a:t>
            </a:r>
          </a:p>
          <a:p>
            <a:pPr marL="285750" indent="-285750">
              <a:buFontTx/>
              <a:buChar char="-"/>
            </a:pPr>
            <a:r>
              <a:rPr lang="en-US" sz="3600" dirty="0">
                <a:solidFill>
                  <a:srgbClr val="707070"/>
                </a:solidFill>
                <a:latin typeface="Pragmatica" panose="020B7200000000000000" pitchFamily="34" charset="0"/>
              </a:rPr>
              <a:t>Repurpose</a:t>
            </a:r>
          </a:p>
          <a:p>
            <a:pPr marL="285750" indent="-285750">
              <a:buFontTx/>
              <a:buChar char="-"/>
            </a:pPr>
            <a:r>
              <a:rPr lang="en-US" sz="3600" dirty="0">
                <a:solidFill>
                  <a:srgbClr val="707070"/>
                </a:solidFill>
                <a:latin typeface="Pragmatica" panose="020B7200000000000000" pitchFamily="34" charset="0"/>
              </a:rPr>
              <a:t>Redistribute</a:t>
            </a:r>
          </a:p>
        </p:txBody>
      </p:sp>
      <p:pic>
        <p:nvPicPr>
          <p:cNvPr id="7" name="Picture 6">
            <a:extLst>
              <a:ext uri="{FF2B5EF4-FFF2-40B4-BE49-F238E27FC236}">
                <a16:creationId xmlns:a16="http://schemas.microsoft.com/office/drawing/2014/main" id="{4920552E-A6F1-442A-80A4-B59141A0871E}"/>
              </a:ext>
            </a:extLst>
          </p:cNvPr>
          <p:cNvPicPr>
            <a:picLocks noChangeAspect="1"/>
          </p:cNvPicPr>
          <p:nvPr/>
        </p:nvPicPr>
        <p:blipFill>
          <a:blip r:embed="rId5"/>
          <a:stretch>
            <a:fillRect/>
          </a:stretch>
        </p:blipFill>
        <p:spPr>
          <a:xfrm>
            <a:off x="274588" y="2775420"/>
            <a:ext cx="4991792" cy="2806600"/>
          </a:xfrm>
          <a:prstGeom prst="rect">
            <a:avLst/>
          </a:prstGeom>
        </p:spPr>
      </p:pic>
      <p:pic>
        <p:nvPicPr>
          <p:cNvPr id="8" name="Picture 7">
            <a:extLst>
              <a:ext uri="{FF2B5EF4-FFF2-40B4-BE49-F238E27FC236}">
                <a16:creationId xmlns:a16="http://schemas.microsoft.com/office/drawing/2014/main" id="{F7E2D9E8-C60B-45C7-983F-680E54250661}"/>
              </a:ext>
            </a:extLst>
          </p:cNvPr>
          <p:cNvPicPr>
            <a:picLocks noChangeAspect="1"/>
          </p:cNvPicPr>
          <p:nvPr/>
        </p:nvPicPr>
        <p:blipFill>
          <a:blip r:embed="rId6"/>
          <a:stretch>
            <a:fillRect/>
          </a:stretch>
        </p:blipFill>
        <p:spPr>
          <a:xfrm>
            <a:off x="5909301" y="3807803"/>
            <a:ext cx="3997997" cy="2136073"/>
          </a:xfrm>
          <a:prstGeom prst="rect">
            <a:avLst/>
          </a:prstGeom>
        </p:spPr>
      </p:pic>
    </p:spTree>
    <p:extLst>
      <p:ext uri="{BB962C8B-B14F-4D97-AF65-F5344CB8AC3E}">
        <p14:creationId xmlns:p14="http://schemas.microsoft.com/office/powerpoint/2010/main" val="755510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The dialects of data</a:t>
            </a:r>
          </a:p>
        </p:txBody>
      </p:sp>
      <p:sp>
        <p:nvSpPr>
          <p:cNvPr id="3" name="TextBox 2"/>
          <p:cNvSpPr txBox="1"/>
          <p:nvPr/>
        </p:nvSpPr>
        <p:spPr>
          <a:xfrm>
            <a:off x="449501" y="1377924"/>
            <a:ext cx="9595413" cy="2677656"/>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707070"/>
                </a:solidFill>
                <a:latin typeface="Pragmatica" panose="020B0403040502020204" pitchFamily="34" charset="0"/>
              </a:rPr>
              <a:t>Column-wise operations (Adding, dropping, calculating fields)</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Row-wise operations (Sorting, filtering)</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Aggregations (Grouping by, summarizing by)</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Joining and merging</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Re-shaping (pivoting and unpivoting)  </a:t>
            </a:r>
          </a:p>
          <a:p>
            <a:pPr marL="457200" indent="-457200">
              <a:buFont typeface="Arial" panose="020B0604020202020204" pitchFamily="34" charset="0"/>
              <a:buChar char="•"/>
            </a:pPr>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10887105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1266</TotalTime>
  <Words>2207</Words>
  <Application>Microsoft Office PowerPoint</Application>
  <PresentationFormat>Widescreen</PresentationFormat>
  <Paragraphs>209</Paragraphs>
  <Slides>33</Slides>
  <Notes>26</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Aliens &amp; cows</vt:lpstr>
      <vt:lpstr>Arial</vt:lpstr>
      <vt:lpstr>Calibri</vt:lpstr>
      <vt:lpstr>Calibri Light</vt:lpstr>
      <vt:lpstr>Consolas</vt:lpstr>
      <vt:lpstr>Normafixed Tryout</vt:lpstr>
      <vt:lpstr>Pragmatica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Case Western Reserve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George Mount</cp:lastModifiedBy>
  <cp:revision>65</cp:revision>
  <dcterms:created xsi:type="dcterms:W3CDTF">2019-10-19T21:47:18Z</dcterms:created>
  <dcterms:modified xsi:type="dcterms:W3CDTF">2021-05-05T16:24:51Z</dcterms:modified>
</cp:coreProperties>
</file>